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7.xml" ContentType="application/vnd.openxmlformats-officedocument.drawingml.chart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4.xml" ContentType="application/vnd.ms-office.chartstyle+xml"/>
  <Override PartName="/ppt/charts/colors4.xml" ContentType="application/vnd.ms-office.chartcolorstyle+xml"/>
  <Override PartName="/ppt/charts/colors5.xml" ContentType="application/vnd.ms-office.chartcolorstyle+xml"/>
  <Override PartName="/ppt/charts/style5.xml" ContentType="application/vnd.ms-office.chart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81" r:id="rId4"/>
    <p:sldId id="282" r:id="rId5"/>
    <p:sldId id="264" r:id="rId6"/>
    <p:sldId id="257" r:id="rId7"/>
    <p:sldId id="266" r:id="rId8"/>
    <p:sldId id="283" r:id="rId9"/>
    <p:sldId id="269" r:id="rId10"/>
    <p:sldId id="278" r:id="rId11"/>
    <p:sldId id="263" r:id="rId12"/>
    <p:sldId id="267" r:id="rId13"/>
    <p:sldId id="284" r:id="rId14"/>
    <p:sldId id="272" r:id="rId15"/>
    <p:sldId id="280" r:id="rId16"/>
    <p:sldId id="265" r:id="rId17"/>
    <p:sldId id="286" r:id="rId18"/>
    <p:sldId id="285" r:id="rId19"/>
    <p:sldId id="270" r:id="rId20"/>
    <p:sldId id="274" r:id="rId21"/>
    <p:sldId id="268" r:id="rId22"/>
    <p:sldId id="273" r:id="rId23"/>
    <p:sldId id="287" r:id="rId24"/>
    <p:sldId id="288" r:id="rId25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7E5"/>
    <a:srgbClr val="3F89CD"/>
    <a:srgbClr val="9F81FF"/>
    <a:srgbClr val="8989FF"/>
    <a:srgbClr val="9999FF"/>
    <a:srgbClr val="F7FBFC"/>
    <a:srgbClr val="D0E5F8"/>
    <a:srgbClr val="F1F7FD"/>
    <a:srgbClr val="0F0F11"/>
    <a:srgbClr val="D1E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-72" y="-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___7.xlsx"/><Relationship Id="rId1" Type="http://schemas.openxmlformats.org/officeDocument/2006/relationships/image" Target="../media/image23.png"/><Relationship Id="rId4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1E6FC"/>
            </a:solidFill>
            <a:ln>
              <a:solidFill>
                <a:srgbClr val="F1F7FD"/>
              </a:solidFill>
            </a:ln>
          </c:spPr>
          <c:dPt>
            <c:idx val="0"/>
            <c:bubble3D val="0"/>
            <c:spPr>
              <a:solidFill>
                <a:srgbClr val="3F89CD"/>
              </a:solidFill>
              <a:ln w="19050">
                <a:solidFill>
                  <a:srgbClr val="F1F7FD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D1E6FC"/>
              </a:solidFill>
              <a:ln w="19050">
                <a:solidFill>
                  <a:srgbClr val="F1F7FD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1E6FC"/>
            </a:solidFill>
            <a:ln>
              <a:solidFill>
                <a:srgbClr val="F1F7FD"/>
              </a:solidFill>
            </a:ln>
          </c:spPr>
          <c:dPt>
            <c:idx val="0"/>
            <c:bubble3D val="0"/>
            <c:spPr>
              <a:solidFill>
                <a:srgbClr val="3F89CD"/>
              </a:solidFill>
              <a:ln w="19050">
                <a:solidFill>
                  <a:srgbClr val="F1F7FD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D1E6FC"/>
              </a:solidFill>
              <a:ln w="19050">
                <a:solidFill>
                  <a:srgbClr val="F1F7FD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1E6FC"/>
            </a:solidFill>
            <a:ln>
              <a:solidFill>
                <a:srgbClr val="F1F7FD"/>
              </a:solidFill>
            </a:ln>
          </c:spPr>
          <c:dPt>
            <c:idx val="0"/>
            <c:bubble3D val="0"/>
            <c:spPr>
              <a:solidFill>
                <a:srgbClr val="3F89CD"/>
              </a:solidFill>
              <a:ln w="19050">
                <a:solidFill>
                  <a:srgbClr val="F1F7FD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D1E6FC"/>
              </a:solidFill>
              <a:ln w="19050">
                <a:solidFill>
                  <a:srgbClr val="F1F7FD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D1E6FC"/>
            </a:solidFill>
            <a:ln>
              <a:solidFill>
                <a:srgbClr val="F1F7FD"/>
              </a:solidFill>
            </a:ln>
          </c:spPr>
          <c:dPt>
            <c:idx val="0"/>
            <c:bubble3D val="0"/>
            <c:spPr>
              <a:solidFill>
                <a:srgbClr val="3F89CD"/>
              </a:solidFill>
              <a:ln w="19050">
                <a:solidFill>
                  <a:srgbClr val="F1F7FD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D1E6FC"/>
              </a:solidFill>
              <a:ln w="19050">
                <a:solidFill>
                  <a:srgbClr val="F1F7FD"/>
                </a:solidFill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百分比</c:v>
                </c:pt>
              </c:strCache>
            </c:strRef>
          </c:tx>
          <c:spPr>
            <a:solidFill>
              <a:schemeClr val="accent2"/>
            </a:solidFill>
            <a:effectLst/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1"/>
              </a:solidFill>
              <a:effectLst/>
            </c:spPr>
          </c:dPt>
          <c:dLbls>
            <c:delete val="1"/>
          </c:dLbls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effectLst/>
      </c:spPr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circle"/>
            <c:size val="5"/>
            <c:spPr>
              <a:solidFill>
                <a:schemeClr val="bg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</a:ln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1895</c:v>
                </c:pt>
                <c:pt idx="1">
                  <c:v>926</c:v>
                </c:pt>
                <c:pt idx="2">
                  <c:v>2805</c:v>
                </c:pt>
                <c:pt idx="3">
                  <c:v>1290</c:v>
                </c:pt>
                <c:pt idx="4">
                  <c:v>1690</c:v>
                </c:pt>
                <c:pt idx="5">
                  <c:v>3590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03371520"/>
        <c:axId val="703381888"/>
      </c:lineChart>
      <c:catAx>
        <c:axId val="703371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 cap="flat" cmpd="sng" algn="ctr">
            <a:solidFill>
              <a:srgbClr val="D9D9D9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03381888"/>
        <c:crosses val="autoZero"/>
        <c:auto val="1"/>
        <c:lblAlgn val="ctr"/>
        <c:lblOffset val="100"/>
        <c:noMultiLvlLbl val="0"/>
      </c:catAx>
      <c:valAx>
        <c:axId val="70338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spPr>
          <a:ln w="9525" cap="flat" cmpd="sng" algn="ctr">
            <a:solidFill>
              <a:srgbClr val="D9D9D9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03371520"/>
        <c:crosses val="autoZero"/>
        <c:crossBetween val="between"/>
      </c:valAx>
      <c:spPr>
        <a:ln>
          <a:solidFill>
            <a:srgbClr val="D9D9D9"/>
          </a:solidFill>
        </a:ln>
      </c:spPr>
    </c:plotArea>
    <c:plotVisOnly val="1"/>
    <c:dispBlanksAs val="gap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  <c:pictureStackUnit val="4.5"/>
          </c:pictureOptions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2.1</c:v>
                </c:pt>
                <c:pt idx="4">
                  <c:v>1.8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6"/>
        <c:axId val="751612288"/>
        <c:axId val="751613824"/>
      </c:barChart>
      <c:catAx>
        <c:axId val="751612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1613824"/>
        <c:crosses val="autoZero"/>
        <c:auto val="1"/>
        <c:lblAlgn val="ctr"/>
        <c:lblOffset val="100"/>
        <c:noMultiLvlLbl val="0"/>
      </c:catAx>
      <c:valAx>
        <c:axId val="751613824"/>
        <c:scaling>
          <c:orientation val="minMax"/>
          <c:max val="4.5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516122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latin typeface="+mn-lt"/>
        </a:defRPr>
      </a:pPr>
      <a:endParaRPr lang="zh-CN"/>
    </a:p>
  </c:txPr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371469925237"/>
          <c:y val="5.5605437380028988E-2"/>
          <c:w val="0.82227607118554658"/>
          <c:h val="0.638634125958135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YOUR TEXT1</c:v>
                </c:pt>
              </c:strCache>
            </c:strRef>
          </c:tx>
          <c:spPr>
            <a:solidFill>
              <a:srgbClr val="D1E6FC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YOUR TEXT2</c:v>
                </c:pt>
              </c:strCache>
            </c:strRef>
          </c:tx>
          <c:spPr>
            <a:solidFill>
              <a:srgbClr val="82B7E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YOUR TEXT3</c:v>
                </c:pt>
              </c:strCache>
            </c:strRef>
          </c:tx>
          <c:spPr>
            <a:solidFill>
              <a:srgbClr val="3F89C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8881024"/>
        <c:axId val="748882560"/>
      </c:barChart>
      <c:catAx>
        <c:axId val="748881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rgbClr val="0E0F13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882560"/>
        <c:crosses val="autoZero"/>
        <c:auto val="1"/>
        <c:lblAlgn val="ctr"/>
        <c:lblOffset val="100"/>
        <c:noMultiLvlLbl val="0"/>
      </c:catAx>
      <c:valAx>
        <c:axId val="748882560"/>
        <c:scaling>
          <c:orientation val="minMax"/>
          <c:max val="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25400">
            <a:solidFill>
              <a:srgbClr val="0E0F13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881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9993982165932633"/>
          <c:y val="0.79296509578093788"/>
          <c:w val="0.57345492387384489"/>
          <c:h val="0.194196756894283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+mn-lt"/>
        </a:defRPr>
      </a:pPr>
      <a:endParaRPr lang="zh-CN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3F89CD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3.8</c:v>
                </c:pt>
                <c:pt idx="5">
                  <c:v>4.2</c:v>
                </c:pt>
                <c:pt idx="6">
                  <c:v>5.0999999999999996</c:v>
                </c:pt>
                <c:pt idx="7">
                  <c:v>5.5</c:v>
                </c:pt>
                <c:pt idx="8">
                  <c:v>2.1</c:v>
                </c:pt>
                <c:pt idx="9">
                  <c:v>3.5</c:v>
                </c:pt>
                <c:pt idx="10">
                  <c:v>4.8</c:v>
                </c:pt>
                <c:pt idx="11">
                  <c:v>5.3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48934272"/>
        <c:axId val="748935808"/>
      </c:lineChart>
      <c:catAx>
        <c:axId val="748934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rgbClr val="0E0F13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935808"/>
        <c:crosses val="autoZero"/>
        <c:auto val="1"/>
        <c:lblAlgn val="ctr"/>
        <c:lblOffset val="100"/>
        <c:noMultiLvlLbl val="0"/>
      </c:catAx>
      <c:valAx>
        <c:axId val="74893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rgbClr val="0E0F13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4893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 b="1">
          <a:latin typeface="+mn-lt"/>
        </a:defRPr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7864D-4534-4B29-814A-0645CA80ECCA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9C99-5C43-49F9-90F7-0E94AD9DA7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49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11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819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20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662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76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88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61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61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204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1211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951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785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71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7115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90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51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63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9C99-5C43-49F9-90F7-0E94AD9DA78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57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lIns="68580" tIns="34290" rIns="68580" bIns="34290"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39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59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3588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53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095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039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5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14:ripple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76832" y="145663"/>
            <a:ext cx="2656554" cy="39241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1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1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0837" y="108205"/>
            <a:ext cx="489557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tx2">
                    <a:lumMod val="75000"/>
                  </a:schemeClr>
                </a:solidFill>
                <a:ea typeface="Yu Gothic Medium" panose="020B0500000000000000" pitchFamily="34" charset="-128"/>
              </a:rPr>
              <a:t>01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7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6832" y="145663"/>
            <a:ext cx="2656554" cy="39241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1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1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00837" y="108205"/>
            <a:ext cx="487954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tx2">
                    <a:lumMod val="75000"/>
                  </a:schemeClr>
                </a:solidFill>
                <a:ea typeface="Yu Gothic Medium" panose="020B0500000000000000" pitchFamily="34" charset="-128"/>
              </a:rPr>
              <a:t>02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447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6832" y="145663"/>
            <a:ext cx="2656554" cy="39241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1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1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00837" y="108205"/>
            <a:ext cx="487954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tx2">
                    <a:lumMod val="75000"/>
                  </a:schemeClr>
                </a:solidFill>
                <a:ea typeface="Yu Gothic Medium" panose="020B0500000000000000" pitchFamily="34" charset="-128"/>
              </a:rPr>
              <a:t>03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772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576832" y="145663"/>
            <a:ext cx="2656554" cy="392415"/>
          </a:xfrm>
          <a:prstGeom prst="rect">
            <a:avLst/>
          </a:prstGeom>
          <a:noFill/>
          <a:ln w="19050">
            <a:noFill/>
          </a:ln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100" b="1" dirty="0" smtClean="0">
                <a:solidFill>
                  <a:srgbClr val="0E0F13"/>
                </a:solidFill>
                <a:ea typeface="Yu Gothic Medium" panose="020B0500000000000000" pitchFamily="34" charset="-128"/>
              </a:rPr>
              <a:t>ADD YOUR TEXT HERE</a:t>
            </a:r>
            <a:endParaRPr lang="en-US" altLang="zh-CN" sz="2100" b="1" dirty="0">
              <a:solidFill>
                <a:srgbClr val="0E0F13"/>
              </a:solidFill>
              <a:ea typeface="Yu Gothic Medium" panose="020B0500000000000000" pitchFamily="34" charset="-128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100837" y="108205"/>
            <a:ext cx="489557" cy="484748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2700" b="1" dirty="0" smtClean="0">
                <a:solidFill>
                  <a:schemeClr val="tx2">
                    <a:lumMod val="75000"/>
                  </a:schemeClr>
                </a:solidFill>
                <a:ea typeface="Yu Gothic Medium" panose="020B0500000000000000" pitchFamily="34" charset="-128"/>
              </a:rPr>
              <a:t>04</a:t>
            </a:r>
            <a:endParaRPr lang="zh-CN" altLang="en-US" sz="27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529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lIns="68580" tIns="34290" rIns="68580" bIns="34290"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 lIns="68580" tIns="34290" rIns="68580" bIns="34290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992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578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lIns="68580" tIns="34290" rIns="68580" bIns="34290"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105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F78DD9F2-2AF5-4D35-A8A5-7BF10B61C1DB}" type="datetimeFigureOut">
              <a:rPr lang="zh-CN" altLang="en-US" smtClean="0"/>
              <a:t>2018/7/15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49917B2-BF3A-4102-BB4F-4C716DF398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82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8230606" y="4632800"/>
            <a:ext cx="760184" cy="423154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jp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文本框 517"/>
          <p:cNvSpPr txBox="1"/>
          <p:nvPr/>
        </p:nvSpPr>
        <p:spPr>
          <a:xfrm>
            <a:off x="314020" y="1578508"/>
            <a:ext cx="6093702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zh-CN" altLang="en-US" sz="5000" dirty="0">
                <a:latin typeface="华文中宋" pitchFamily="2" charset="-122"/>
                <a:ea typeface="华文中宋" pitchFamily="2" charset="-122"/>
              </a:rPr>
              <a:t>唯美水彩</a:t>
            </a:r>
            <a:r>
              <a:rPr lang="zh-CN" altLang="en-US" sz="5000" dirty="0" smtClean="0">
                <a:latin typeface="华文中宋" pitchFamily="2" charset="-122"/>
                <a:ea typeface="华文中宋" pitchFamily="2" charset="-122"/>
              </a:rPr>
              <a:t>风</a:t>
            </a:r>
            <a:r>
              <a:rPr lang="zh-CN" altLang="en-US" sz="5000" dirty="0">
                <a:latin typeface="华文中宋" pitchFamily="2" charset="-122"/>
                <a:ea typeface="华文中宋" pitchFamily="2" charset="-122"/>
              </a:rPr>
              <a:t>通用</a:t>
            </a:r>
            <a:r>
              <a:rPr lang="zh-CN" altLang="en-US" sz="5000" dirty="0" smtClean="0">
                <a:latin typeface="华文中宋" pitchFamily="2" charset="-122"/>
                <a:ea typeface="华文中宋" pitchFamily="2" charset="-122"/>
              </a:rPr>
              <a:t>模板</a:t>
            </a:r>
            <a:endParaRPr lang="zh-CN" altLang="en-US" sz="50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377282" y="2474663"/>
            <a:ext cx="447588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1100" i="1" dirty="0">
                <a:solidFill>
                  <a:srgbClr val="0E0F13"/>
                </a:solidFill>
                <a:ea typeface="Yu Gothic Medium" panose="020B0500000000000000" pitchFamily="34" charset="-128"/>
              </a:rPr>
              <a:t>I’m a great place for you to tell a story and let your users know a little more about you. I’m a great place for you to tell a story and let your users know a little more about you.</a:t>
            </a:r>
          </a:p>
        </p:txBody>
      </p:sp>
      <p:pic>
        <p:nvPicPr>
          <p:cNvPr id="520" name="商务伴奏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423" y="-637754"/>
            <a:ext cx="457200" cy="457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77282" y="3215246"/>
            <a:ext cx="269689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汇报人：千库网    汇报时间：</a:t>
            </a:r>
            <a:r>
              <a:rPr lang="en-US" altLang="zh-CN" sz="1100" dirty="0">
                <a:latin typeface="华文中宋" pitchFamily="2" charset="-122"/>
                <a:ea typeface="华文中宋" pitchFamily="2" charset="-122"/>
              </a:rPr>
              <a:t>XX</a:t>
            </a:r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年</a:t>
            </a:r>
            <a:r>
              <a:rPr lang="en-US" altLang="zh-CN" sz="1100" dirty="0">
                <a:latin typeface="华文中宋" pitchFamily="2" charset="-122"/>
                <a:ea typeface="华文中宋" pitchFamily="2" charset="-122"/>
              </a:rPr>
              <a:t>XX</a:t>
            </a:r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月</a:t>
            </a:r>
          </a:p>
        </p:txBody>
      </p:sp>
      <p:sp>
        <p:nvSpPr>
          <p:cNvPr id="521" name="文本框 517"/>
          <p:cNvSpPr txBox="1"/>
          <p:nvPr/>
        </p:nvSpPr>
        <p:spPr>
          <a:xfrm>
            <a:off x="321255" y="795503"/>
            <a:ext cx="2023021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000" dirty="0">
                <a:solidFill>
                  <a:schemeClr val="accent1"/>
                </a:solidFill>
                <a:latin typeface="Cambria Math" pitchFamily="18" charset="0"/>
                <a:ea typeface="Cambria Math" pitchFamily="18" charset="0"/>
              </a:rPr>
              <a:t>20</a:t>
            </a:r>
            <a:r>
              <a:rPr lang="en-US" altLang="zh-CN" sz="5000" dirty="0">
                <a:solidFill>
                  <a:srgbClr val="3F89CD"/>
                </a:solidFill>
                <a:latin typeface="Cambria Math" pitchFamily="18" charset="0"/>
                <a:ea typeface="Cambria Math" pitchFamily="18" charset="0"/>
              </a:rPr>
              <a:t>1X</a:t>
            </a:r>
            <a:endParaRPr lang="zh-CN" altLang="en-US" sz="5000" dirty="0">
              <a:solidFill>
                <a:srgbClr val="3F89CD"/>
              </a:solidFill>
              <a:latin typeface="Cambria Math" pitchFamily="18" charset="0"/>
              <a:ea typeface="微软雅黑" pitchFamily="34" charset="-122"/>
            </a:endParaRPr>
          </a:p>
        </p:txBody>
      </p:sp>
      <p:sp>
        <p:nvSpPr>
          <p:cNvPr id="7" name="文本框 517"/>
          <p:cNvSpPr txBox="1"/>
          <p:nvPr/>
        </p:nvSpPr>
        <p:spPr>
          <a:xfrm>
            <a:off x="0" y="59963"/>
            <a:ext cx="11410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itchFamily="18" charset="0"/>
              </a:rPr>
              <a:t>LOGO</a:t>
            </a:r>
            <a:endParaRPr lang="zh-CN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70854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0"/>
                </p:tgtEl>
              </p:cMediaNode>
            </p:audio>
          </p:childTnLst>
        </p:cTn>
      </p:par>
    </p:tnLst>
    <p:bldLst>
      <p:bldP spid="518" grpId="0"/>
      <p:bldP spid="519" grpId="0"/>
      <p:bldP spid="2" grpId="0"/>
      <p:bldP spid="5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326233" y="2565800"/>
            <a:ext cx="8480822" cy="375047"/>
          </a:xfrm>
          <a:custGeom>
            <a:avLst/>
            <a:gdLst>
              <a:gd name="T0" fmla="*/ 15 w 811"/>
              <a:gd name="T1" fmla="*/ 19 h 33"/>
              <a:gd name="T2" fmla="*/ 47 w 811"/>
              <a:gd name="T3" fmla="*/ 27 h 33"/>
              <a:gd name="T4" fmla="*/ 78 w 811"/>
              <a:gd name="T5" fmla="*/ 26 h 33"/>
              <a:gd name="T6" fmla="*/ 778 w 811"/>
              <a:gd name="T7" fmla="*/ 22 h 33"/>
              <a:gd name="T8" fmla="*/ 744 w 811"/>
              <a:gd name="T9" fmla="*/ 25 h 33"/>
              <a:gd name="T10" fmla="*/ 604 w 811"/>
              <a:gd name="T11" fmla="*/ 23 h 33"/>
              <a:gd name="T12" fmla="*/ 640 w 811"/>
              <a:gd name="T13" fmla="*/ 25 h 33"/>
              <a:gd name="T14" fmla="*/ 679 w 811"/>
              <a:gd name="T15" fmla="*/ 27 h 33"/>
              <a:gd name="T16" fmla="*/ 718 w 811"/>
              <a:gd name="T17" fmla="*/ 27 h 33"/>
              <a:gd name="T18" fmla="*/ 727 w 811"/>
              <a:gd name="T19" fmla="*/ 33 h 33"/>
              <a:gd name="T20" fmla="*/ 662 w 811"/>
              <a:gd name="T21" fmla="*/ 31 h 33"/>
              <a:gd name="T22" fmla="*/ 610 w 811"/>
              <a:gd name="T23" fmla="*/ 29 h 33"/>
              <a:gd name="T24" fmla="*/ 579 w 811"/>
              <a:gd name="T25" fmla="*/ 27 h 33"/>
              <a:gd name="T26" fmla="*/ 542 w 811"/>
              <a:gd name="T27" fmla="*/ 24 h 33"/>
              <a:gd name="T28" fmla="*/ 478 w 811"/>
              <a:gd name="T29" fmla="*/ 20 h 33"/>
              <a:gd name="T30" fmla="*/ 401 w 811"/>
              <a:gd name="T31" fmla="*/ 17 h 33"/>
              <a:gd name="T32" fmla="*/ 226 w 811"/>
              <a:gd name="T33" fmla="*/ 18 h 33"/>
              <a:gd name="T34" fmla="*/ 154 w 811"/>
              <a:gd name="T35" fmla="*/ 22 h 33"/>
              <a:gd name="T36" fmla="*/ 120 w 811"/>
              <a:gd name="T37" fmla="*/ 23 h 33"/>
              <a:gd name="T38" fmla="*/ 65 w 811"/>
              <a:gd name="T39" fmla="*/ 22 h 33"/>
              <a:gd name="T40" fmla="*/ 31 w 811"/>
              <a:gd name="T41" fmla="*/ 20 h 33"/>
              <a:gd name="T42" fmla="*/ 152 w 811"/>
              <a:gd name="T43" fmla="*/ 4 h 33"/>
              <a:gd name="T44" fmla="*/ 613 w 811"/>
              <a:gd name="T45" fmla="*/ 14 h 33"/>
              <a:gd name="T46" fmla="*/ 161 w 811"/>
              <a:gd name="T47" fmla="*/ 21 h 33"/>
              <a:gd name="T48" fmla="*/ 236 w 811"/>
              <a:gd name="T49" fmla="*/ 12 h 33"/>
              <a:gd name="T50" fmla="*/ 436 w 811"/>
              <a:gd name="T51" fmla="*/ 19 h 33"/>
              <a:gd name="T52" fmla="*/ 491 w 811"/>
              <a:gd name="T53" fmla="*/ 21 h 33"/>
              <a:gd name="T54" fmla="*/ 672 w 811"/>
              <a:gd name="T55" fmla="*/ 26 h 33"/>
              <a:gd name="T56" fmla="*/ 805 w 811"/>
              <a:gd name="T57" fmla="*/ 17 h 33"/>
              <a:gd name="T58" fmla="*/ 699 w 811"/>
              <a:gd name="T59" fmla="*/ 30 h 33"/>
              <a:gd name="T60" fmla="*/ 670 w 811"/>
              <a:gd name="T61" fmla="*/ 31 h 33"/>
              <a:gd name="T62" fmla="*/ 595 w 811"/>
              <a:gd name="T63" fmla="*/ 28 h 33"/>
              <a:gd name="T64" fmla="*/ 560 w 811"/>
              <a:gd name="T65" fmla="*/ 19 h 33"/>
              <a:gd name="T66" fmla="*/ 572 w 811"/>
              <a:gd name="T67" fmla="*/ 20 h 33"/>
              <a:gd name="T68" fmla="*/ 546 w 811"/>
              <a:gd name="T69" fmla="*/ 19 h 33"/>
              <a:gd name="T70" fmla="*/ 506 w 811"/>
              <a:gd name="T71" fmla="*/ 16 h 33"/>
              <a:gd name="T72" fmla="*/ 527 w 811"/>
              <a:gd name="T73" fmla="*/ 17 h 33"/>
              <a:gd name="T74" fmla="*/ 472 w 811"/>
              <a:gd name="T75" fmla="*/ 18 h 33"/>
              <a:gd name="T76" fmla="*/ 422 w 811"/>
              <a:gd name="T77" fmla="*/ 18 h 33"/>
              <a:gd name="T78" fmla="*/ 451 w 811"/>
              <a:gd name="T79" fmla="*/ 14 h 33"/>
              <a:gd name="T80" fmla="*/ 356 w 811"/>
              <a:gd name="T81" fmla="*/ 12 h 33"/>
              <a:gd name="T82" fmla="*/ 328 w 811"/>
              <a:gd name="T83" fmla="*/ 12 h 33"/>
              <a:gd name="T84" fmla="*/ 349 w 811"/>
              <a:gd name="T85" fmla="*/ 13 h 33"/>
              <a:gd name="T86" fmla="*/ 215 w 811"/>
              <a:gd name="T87" fmla="*/ 18 h 33"/>
              <a:gd name="T88" fmla="*/ 199 w 811"/>
              <a:gd name="T89" fmla="*/ 18 h 33"/>
              <a:gd name="T90" fmla="*/ 212 w 811"/>
              <a:gd name="T91" fmla="*/ 18 h 33"/>
              <a:gd name="T92" fmla="*/ 285 w 811"/>
              <a:gd name="T93" fmla="*/ 10 h 33"/>
              <a:gd name="T94" fmla="*/ 204 w 811"/>
              <a:gd name="T95" fmla="*/ 13 h 33"/>
              <a:gd name="T96" fmla="*/ 221 w 811"/>
              <a:gd name="T97" fmla="*/ 13 h 33"/>
              <a:gd name="T98" fmla="*/ 272 w 811"/>
              <a:gd name="T99" fmla="*/ 12 h 33"/>
              <a:gd name="T100" fmla="*/ 301 w 811"/>
              <a:gd name="T101" fmla="*/ 11 h 33"/>
              <a:gd name="T102" fmla="*/ 339 w 811"/>
              <a:gd name="T103" fmla="*/ 10 h 33"/>
              <a:gd name="T104" fmla="*/ 379 w 811"/>
              <a:gd name="T105" fmla="*/ 11 h 33"/>
              <a:gd name="T106" fmla="*/ 137 w 811"/>
              <a:gd name="T107" fmla="*/ 16 h 33"/>
              <a:gd name="T108" fmla="*/ 148 w 811"/>
              <a:gd name="T109" fmla="*/ 15 h 33"/>
              <a:gd name="T110" fmla="*/ 194 w 811"/>
              <a:gd name="T111" fmla="*/ 12 h 33"/>
              <a:gd name="T112" fmla="*/ 168 w 811"/>
              <a:gd name="T113" fmla="*/ 14 h 33"/>
              <a:gd name="T114" fmla="*/ 96 w 811"/>
              <a:gd name="T115" fmla="*/ 20 h 33"/>
              <a:gd name="T116" fmla="*/ 101 w 811"/>
              <a:gd name="T117" fmla="*/ 19 h 33"/>
              <a:gd name="T118" fmla="*/ 127 w 811"/>
              <a:gd name="T119" fmla="*/ 19 h 33"/>
              <a:gd name="T120" fmla="*/ 135 w 811"/>
              <a:gd name="T121" fmla="*/ 17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11" h="33">
                <a:moveTo>
                  <a:pt x="84" y="26"/>
                </a:moveTo>
                <a:cubicBezTo>
                  <a:pt x="84" y="26"/>
                  <a:pt x="83" y="26"/>
                  <a:pt x="82" y="26"/>
                </a:cubicBezTo>
                <a:cubicBezTo>
                  <a:pt x="81" y="26"/>
                  <a:pt x="79" y="26"/>
                  <a:pt x="80" y="26"/>
                </a:cubicBezTo>
                <a:cubicBezTo>
                  <a:pt x="80" y="25"/>
                  <a:pt x="82" y="25"/>
                  <a:pt x="83" y="25"/>
                </a:cubicBezTo>
                <a:cubicBezTo>
                  <a:pt x="83" y="25"/>
                  <a:pt x="84" y="25"/>
                  <a:pt x="84" y="26"/>
                </a:cubicBezTo>
                <a:close/>
                <a:moveTo>
                  <a:pt x="4" y="13"/>
                </a:moveTo>
                <a:cubicBezTo>
                  <a:pt x="4" y="14"/>
                  <a:pt x="4" y="14"/>
                  <a:pt x="3" y="14"/>
                </a:cubicBezTo>
                <a:cubicBezTo>
                  <a:pt x="3" y="14"/>
                  <a:pt x="0" y="14"/>
                  <a:pt x="1" y="13"/>
                </a:cubicBezTo>
                <a:cubicBezTo>
                  <a:pt x="2" y="13"/>
                  <a:pt x="2" y="13"/>
                  <a:pt x="3" y="13"/>
                </a:cubicBezTo>
                <a:cubicBezTo>
                  <a:pt x="3" y="13"/>
                  <a:pt x="4" y="13"/>
                  <a:pt x="4" y="13"/>
                </a:cubicBezTo>
                <a:close/>
                <a:moveTo>
                  <a:pt x="10" y="19"/>
                </a:moveTo>
                <a:cubicBezTo>
                  <a:pt x="9" y="19"/>
                  <a:pt x="8" y="19"/>
                  <a:pt x="7" y="19"/>
                </a:cubicBezTo>
                <a:cubicBezTo>
                  <a:pt x="7" y="18"/>
                  <a:pt x="8" y="18"/>
                  <a:pt x="9" y="18"/>
                </a:cubicBezTo>
                <a:cubicBezTo>
                  <a:pt x="9" y="18"/>
                  <a:pt x="10" y="19"/>
                  <a:pt x="10" y="19"/>
                </a:cubicBezTo>
                <a:close/>
                <a:moveTo>
                  <a:pt x="15" y="19"/>
                </a:moveTo>
                <a:cubicBezTo>
                  <a:pt x="15" y="20"/>
                  <a:pt x="13" y="19"/>
                  <a:pt x="12" y="19"/>
                </a:cubicBezTo>
                <a:cubicBezTo>
                  <a:pt x="12" y="19"/>
                  <a:pt x="10" y="18"/>
                  <a:pt x="10" y="18"/>
                </a:cubicBezTo>
                <a:cubicBezTo>
                  <a:pt x="10" y="18"/>
                  <a:pt x="11" y="18"/>
                  <a:pt x="11" y="18"/>
                </a:cubicBezTo>
                <a:cubicBezTo>
                  <a:pt x="12" y="18"/>
                  <a:pt x="12" y="18"/>
                  <a:pt x="13" y="18"/>
                </a:cubicBezTo>
                <a:cubicBezTo>
                  <a:pt x="13" y="18"/>
                  <a:pt x="13" y="17"/>
                  <a:pt x="13" y="17"/>
                </a:cubicBezTo>
                <a:cubicBezTo>
                  <a:pt x="14" y="17"/>
                  <a:pt x="14" y="18"/>
                  <a:pt x="15" y="18"/>
                </a:cubicBezTo>
                <a:cubicBezTo>
                  <a:pt x="15" y="18"/>
                  <a:pt x="15" y="18"/>
                  <a:pt x="15" y="19"/>
                </a:cubicBezTo>
                <a:close/>
                <a:moveTo>
                  <a:pt x="23" y="18"/>
                </a:moveTo>
                <a:cubicBezTo>
                  <a:pt x="23" y="19"/>
                  <a:pt x="21" y="18"/>
                  <a:pt x="20" y="18"/>
                </a:cubicBezTo>
                <a:cubicBezTo>
                  <a:pt x="19" y="18"/>
                  <a:pt x="18" y="19"/>
                  <a:pt x="16" y="19"/>
                </a:cubicBezTo>
                <a:cubicBezTo>
                  <a:pt x="16" y="18"/>
                  <a:pt x="15" y="18"/>
                  <a:pt x="16" y="18"/>
                </a:cubicBezTo>
                <a:cubicBezTo>
                  <a:pt x="16" y="17"/>
                  <a:pt x="18" y="18"/>
                  <a:pt x="19" y="18"/>
                </a:cubicBezTo>
                <a:cubicBezTo>
                  <a:pt x="20" y="18"/>
                  <a:pt x="23" y="17"/>
                  <a:pt x="23" y="18"/>
                </a:cubicBezTo>
                <a:close/>
                <a:moveTo>
                  <a:pt x="25" y="18"/>
                </a:moveTo>
                <a:cubicBezTo>
                  <a:pt x="25" y="19"/>
                  <a:pt x="24" y="18"/>
                  <a:pt x="24" y="18"/>
                </a:cubicBezTo>
                <a:cubicBezTo>
                  <a:pt x="24" y="18"/>
                  <a:pt x="25" y="18"/>
                  <a:pt x="25" y="18"/>
                </a:cubicBezTo>
                <a:close/>
                <a:moveTo>
                  <a:pt x="26" y="18"/>
                </a:moveTo>
                <a:cubicBezTo>
                  <a:pt x="26" y="19"/>
                  <a:pt x="26" y="18"/>
                  <a:pt x="26" y="18"/>
                </a:cubicBezTo>
                <a:cubicBezTo>
                  <a:pt x="26" y="18"/>
                  <a:pt x="26" y="18"/>
                  <a:pt x="26" y="18"/>
                </a:cubicBezTo>
                <a:close/>
                <a:moveTo>
                  <a:pt x="32" y="21"/>
                </a:moveTo>
                <a:cubicBezTo>
                  <a:pt x="32" y="21"/>
                  <a:pt x="32" y="21"/>
                  <a:pt x="32" y="21"/>
                </a:cubicBezTo>
                <a:cubicBezTo>
                  <a:pt x="32" y="21"/>
                  <a:pt x="32" y="21"/>
                  <a:pt x="32" y="21"/>
                </a:cubicBezTo>
                <a:close/>
                <a:moveTo>
                  <a:pt x="44" y="21"/>
                </a:moveTo>
                <a:cubicBezTo>
                  <a:pt x="44" y="21"/>
                  <a:pt x="43" y="20"/>
                  <a:pt x="43" y="20"/>
                </a:cubicBezTo>
                <a:cubicBezTo>
                  <a:pt x="43" y="20"/>
                  <a:pt x="44" y="20"/>
                  <a:pt x="44" y="21"/>
                </a:cubicBezTo>
                <a:close/>
                <a:moveTo>
                  <a:pt x="45" y="23"/>
                </a:moveTo>
                <a:cubicBezTo>
                  <a:pt x="45" y="23"/>
                  <a:pt x="44" y="22"/>
                  <a:pt x="44" y="22"/>
                </a:cubicBezTo>
                <a:cubicBezTo>
                  <a:pt x="44" y="22"/>
                  <a:pt x="45" y="22"/>
                  <a:pt x="45" y="23"/>
                </a:cubicBezTo>
                <a:close/>
                <a:moveTo>
                  <a:pt x="47" y="27"/>
                </a:moveTo>
                <a:cubicBezTo>
                  <a:pt x="47" y="28"/>
                  <a:pt x="46" y="27"/>
                  <a:pt x="46" y="27"/>
                </a:cubicBezTo>
                <a:cubicBezTo>
                  <a:pt x="47" y="27"/>
                  <a:pt x="47" y="27"/>
                  <a:pt x="47" y="27"/>
                </a:cubicBezTo>
                <a:close/>
                <a:moveTo>
                  <a:pt x="50" y="27"/>
                </a:moveTo>
                <a:cubicBezTo>
                  <a:pt x="50" y="27"/>
                  <a:pt x="49" y="27"/>
                  <a:pt x="49" y="27"/>
                </a:cubicBezTo>
                <a:cubicBezTo>
                  <a:pt x="49" y="27"/>
                  <a:pt x="50" y="27"/>
                  <a:pt x="50" y="27"/>
                </a:cubicBezTo>
                <a:close/>
                <a:moveTo>
                  <a:pt x="53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53" y="27"/>
                  <a:pt x="53" y="27"/>
                  <a:pt x="53" y="27"/>
                </a:cubicBezTo>
                <a:close/>
                <a:moveTo>
                  <a:pt x="58" y="27"/>
                </a:moveTo>
                <a:cubicBezTo>
                  <a:pt x="58" y="28"/>
                  <a:pt x="56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6"/>
                  <a:pt x="56" y="26"/>
                  <a:pt x="57" y="26"/>
                </a:cubicBezTo>
                <a:cubicBezTo>
                  <a:pt x="57" y="26"/>
                  <a:pt x="58" y="26"/>
                  <a:pt x="58" y="27"/>
                </a:cubicBezTo>
                <a:close/>
                <a:moveTo>
                  <a:pt x="79" y="27"/>
                </a:moveTo>
                <a:cubicBezTo>
                  <a:pt x="79" y="28"/>
                  <a:pt x="77" y="27"/>
                  <a:pt x="76" y="27"/>
                </a:cubicBezTo>
                <a:cubicBezTo>
                  <a:pt x="73" y="27"/>
                  <a:pt x="70" y="26"/>
                  <a:pt x="67" y="27"/>
                </a:cubicBezTo>
                <a:cubicBezTo>
                  <a:pt x="65" y="27"/>
                  <a:pt x="59" y="27"/>
                  <a:pt x="61" y="26"/>
                </a:cubicBezTo>
                <a:cubicBezTo>
                  <a:pt x="62" y="26"/>
                  <a:pt x="62" y="26"/>
                  <a:pt x="62" y="26"/>
                </a:cubicBezTo>
                <a:cubicBezTo>
                  <a:pt x="66" y="26"/>
                  <a:pt x="69" y="26"/>
                  <a:pt x="72" y="26"/>
                </a:cubicBezTo>
                <a:cubicBezTo>
                  <a:pt x="73" y="26"/>
                  <a:pt x="74" y="26"/>
                  <a:pt x="74" y="26"/>
                </a:cubicBezTo>
                <a:cubicBezTo>
                  <a:pt x="75" y="26"/>
                  <a:pt x="75" y="26"/>
                  <a:pt x="76" y="26"/>
                </a:cubicBezTo>
                <a:cubicBezTo>
                  <a:pt x="77" y="26"/>
                  <a:pt x="77" y="25"/>
                  <a:pt x="78" y="26"/>
                </a:cubicBezTo>
                <a:cubicBezTo>
                  <a:pt x="78" y="26"/>
                  <a:pt x="77" y="26"/>
                  <a:pt x="77" y="26"/>
                </a:cubicBezTo>
                <a:cubicBezTo>
                  <a:pt x="78" y="26"/>
                  <a:pt x="77" y="26"/>
                  <a:pt x="77" y="27"/>
                </a:cubicBezTo>
                <a:cubicBezTo>
                  <a:pt x="77" y="27"/>
                  <a:pt x="79" y="26"/>
                  <a:pt x="79" y="27"/>
                </a:cubicBezTo>
                <a:close/>
                <a:moveTo>
                  <a:pt x="811" y="19"/>
                </a:moveTo>
                <a:cubicBezTo>
                  <a:pt x="811" y="19"/>
                  <a:pt x="810" y="19"/>
                  <a:pt x="809" y="19"/>
                </a:cubicBezTo>
                <a:cubicBezTo>
                  <a:pt x="806" y="19"/>
                  <a:pt x="804" y="19"/>
                  <a:pt x="801" y="19"/>
                </a:cubicBezTo>
                <a:cubicBezTo>
                  <a:pt x="801" y="19"/>
                  <a:pt x="800" y="19"/>
                  <a:pt x="801" y="19"/>
                </a:cubicBezTo>
                <a:cubicBezTo>
                  <a:pt x="801" y="20"/>
                  <a:pt x="803" y="20"/>
                  <a:pt x="804" y="20"/>
                </a:cubicBezTo>
                <a:cubicBezTo>
                  <a:pt x="804" y="20"/>
                  <a:pt x="805" y="20"/>
                  <a:pt x="805" y="21"/>
                </a:cubicBezTo>
                <a:cubicBezTo>
                  <a:pt x="803" y="22"/>
                  <a:pt x="801" y="21"/>
                  <a:pt x="799" y="21"/>
                </a:cubicBezTo>
                <a:cubicBezTo>
                  <a:pt x="797" y="21"/>
                  <a:pt x="795" y="21"/>
                  <a:pt x="792" y="22"/>
                </a:cubicBezTo>
                <a:cubicBezTo>
                  <a:pt x="792" y="22"/>
                  <a:pt x="792" y="21"/>
                  <a:pt x="792" y="22"/>
                </a:cubicBezTo>
                <a:cubicBezTo>
                  <a:pt x="791" y="22"/>
                  <a:pt x="791" y="22"/>
                  <a:pt x="790" y="22"/>
                </a:cubicBezTo>
                <a:cubicBezTo>
                  <a:pt x="789" y="22"/>
                  <a:pt x="788" y="22"/>
                  <a:pt x="787" y="22"/>
                </a:cubicBezTo>
                <a:cubicBezTo>
                  <a:pt x="787" y="22"/>
                  <a:pt x="786" y="22"/>
                  <a:pt x="786" y="22"/>
                </a:cubicBezTo>
                <a:cubicBezTo>
                  <a:pt x="785" y="22"/>
                  <a:pt x="785" y="23"/>
                  <a:pt x="784" y="22"/>
                </a:cubicBezTo>
                <a:cubicBezTo>
                  <a:pt x="784" y="22"/>
                  <a:pt x="784" y="22"/>
                  <a:pt x="784" y="22"/>
                </a:cubicBezTo>
                <a:cubicBezTo>
                  <a:pt x="783" y="22"/>
                  <a:pt x="783" y="22"/>
                  <a:pt x="783" y="22"/>
                </a:cubicBezTo>
                <a:cubicBezTo>
                  <a:pt x="782" y="22"/>
                  <a:pt x="781" y="22"/>
                  <a:pt x="781" y="22"/>
                </a:cubicBezTo>
                <a:cubicBezTo>
                  <a:pt x="780" y="22"/>
                  <a:pt x="780" y="23"/>
                  <a:pt x="780" y="23"/>
                </a:cubicBezTo>
                <a:cubicBezTo>
                  <a:pt x="780" y="23"/>
                  <a:pt x="780" y="22"/>
                  <a:pt x="779" y="22"/>
                </a:cubicBezTo>
                <a:cubicBezTo>
                  <a:pt x="779" y="22"/>
                  <a:pt x="778" y="22"/>
                  <a:pt x="778" y="22"/>
                </a:cubicBezTo>
                <a:cubicBezTo>
                  <a:pt x="777" y="22"/>
                  <a:pt x="777" y="22"/>
                  <a:pt x="777" y="22"/>
                </a:cubicBezTo>
                <a:cubicBezTo>
                  <a:pt x="776" y="22"/>
                  <a:pt x="776" y="23"/>
                  <a:pt x="776" y="23"/>
                </a:cubicBezTo>
                <a:cubicBezTo>
                  <a:pt x="775" y="23"/>
                  <a:pt x="775" y="23"/>
                  <a:pt x="775" y="23"/>
                </a:cubicBezTo>
                <a:cubicBezTo>
                  <a:pt x="773" y="23"/>
                  <a:pt x="772" y="24"/>
                  <a:pt x="770" y="23"/>
                </a:cubicBezTo>
                <a:cubicBezTo>
                  <a:pt x="770" y="23"/>
                  <a:pt x="770" y="23"/>
                  <a:pt x="770" y="23"/>
                </a:cubicBezTo>
                <a:cubicBezTo>
                  <a:pt x="770" y="23"/>
                  <a:pt x="770" y="22"/>
                  <a:pt x="769" y="23"/>
                </a:cubicBezTo>
                <a:cubicBezTo>
                  <a:pt x="769" y="23"/>
                  <a:pt x="769" y="23"/>
                  <a:pt x="768" y="23"/>
                </a:cubicBezTo>
                <a:cubicBezTo>
                  <a:pt x="768" y="23"/>
                  <a:pt x="768" y="23"/>
                  <a:pt x="767" y="23"/>
                </a:cubicBezTo>
                <a:cubicBezTo>
                  <a:pt x="767" y="23"/>
                  <a:pt x="766" y="23"/>
                  <a:pt x="766" y="23"/>
                </a:cubicBezTo>
                <a:cubicBezTo>
                  <a:pt x="766" y="23"/>
                  <a:pt x="766" y="23"/>
                  <a:pt x="765" y="23"/>
                </a:cubicBezTo>
                <a:cubicBezTo>
                  <a:pt x="765" y="23"/>
                  <a:pt x="765" y="23"/>
                  <a:pt x="765" y="23"/>
                </a:cubicBezTo>
                <a:cubicBezTo>
                  <a:pt x="765" y="23"/>
                  <a:pt x="765" y="23"/>
                  <a:pt x="765" y="23"/>
                </a:cubicBezTo>
                <a:cubicBezTo>
                  <a:pt x="764" y="23"/>
                  <a:pt x="764" y="23"/>
                  <a:pt x="764" y="23"/>
                </a:cubicBezTo>
                <a:cubicBezTo>
                  <a:pt x="762" y="24"/>
                  <a:pt x="761" y="23"/>
                  <a:pt x="759" y="23"/>
                </a:cubicBezTo>
                <a:cubicBezTo>
                  <a:pt x="759" y="23"/>
                  <a:pt x="758" y="23"/>
                  <a:pt x="758" y="23"/>
                </a:cubicBezTo>
                <a:cubicBezTo>
                  <a:pt x="758" y="23"/>
                  <a:pt x="757" y="23"/>
                  <a:pt x="757" y="24"/>
                </a:cubicBezTo>
                <a:cubicBezTo>
                  <a:pt x="757" y="24"/>
                  <a:pt x="757" y="24"/>
                  <a:pt x="757" y="24"/>
                </a:cubicBezTo>
                <a:cubicBezTo>
                  <a:pt x="757" y="25"/>
                  <a:pt x="756" y="24"/>
                  <a:pt x="756" y="24"/>
                </a:cubicBezTo>
                <a:cubicBezTo>
                  <a:pt x="756" y="24"/>
                  <a:pt x="756" y="22"/>
                  <a:pt x="755" y="23"/>
                </a:cubicBezTo>
                <a:cubicBezTo>
                  <a:pt x="755" y="23"/>
                  <a:pt x="755" y="23"/>
                  <a:pt x="755" y="24"/>
                </a:cubicBezTo>
                <a:cubicBezTo>
                  <a:pt x="754" y="24"/>
                  <a:pt x="752" y="25"/>
                  <a:pt x="751" y="25"/>
                </a:cubicBezTo>
                <a:cubicBezTo>
                  <a:pt x="748" y="24"/>
                  <a:pt x="746" y="25"/>
                  <a:pt x="744" y="25"/>
                </a:cubicBezTo>
                <a:cubicBezTo>
                  <a:pt x="727" y="25"/>
                  <a:pt x="711" y="25"/>
                  <a:pt x="694" y="25"/>
                </a:cubicBezTo>
                <a:cubicBezTo>
                  <a:pt x="687" y="25"/>
                  <a:pt x="682" y="24"/>
                  <a:pt x="676" y="24"/>
                </a:cubicBezTo>
                <a:cubicBezTo>
                  <a:pt x="670" y="24"/>
                  <a:pt x="665" y="24"/>
                  <a:pt x="660" y="24"/>
                </a:cubicBezTo>
                <a:cubicBezTo>
                  <a:pt x="658" y="23"/>
                  <a:pt x="656" y="24"/>
                  <a:pt x="654" y="24"/>
                </a:cubicBezTo>
                <a:cubicBezTo>
                  <a:pt x="643" y="23"/>
                  <a:pt x="634" y="23"/>
                  <a:pt x="623" y="22"/>
                </a:cubicBezTo>
                <a:cubicBezTo>
                  <a:pt x="616" y="22"/>
                  <a:pt x="611" y="22"/>
                  <a:pt x="604" y="22"/>
                </a:cubicBezTo>
                <a:cubicBezTo>
                  <a:pt x="597" y="21"/>
                  <a:pt x="590" y="20"/>
                  <a:pt x="583" y="20"/>
                </a:cubicBezTo>
                <a:cubicBezTo>
                  <a:pt x="582" y="20"/>
                  <a:pt x="578" y="20"/>
                  <a:pt x="579" y="21"/>
                </a:cubicBezTo>
                <a:cubicBezTo>
                  <a:pt x="580" y="21"/>
                  <a:pt x="581" y="21"/>
                  <a:pt x="581" y="22"/>
                </a:cubicBezTo>
                <a:cubicBezTo>
                  <a:pt x="581" y="22"/>
                  <a:pt x="580" y="22"/>
                  <a:pt x="580" y="22"/>
                </a:cubicBezTo>
                <a:cubicBezTo>
                  <a:pt x="581" y="22"/>
                  <a:pt x="581" y="22"/>
                  <a:pt x="582" y="22"/>
                </a:cubicBezTo>
                <a:cubicBezTo>
                  <a:pt x="582" y="22"/>
                  <a:pt x="581" y="21"/>
                  <a:pt x="582" y="21"/>
                </a:cubicBezTo>
                <a:cubicBezTo>
                  <a:pt x="582" y="21"/>
                  <a:pt x="582" y="22"/>
                  <a:pt x="583" y="22"/>
                </a:cubicBezTo>
                <a:cubicBezTo>
                  <a:pt x="584" y="22"/>
                  <a:pt x="585" y="22"/>
                  <a:pt x="586" y="22"/>
                </a:cubicBezTo>
                <a:cubicBezTo>
                  <a:pt x="588" y="22"/>
                  <a:pt x="589" y="22"/>
                  <a:pt x="590" y="22"/>
                </a:cubicBezTo>
                <a:cubicBezTo>
                  <a:pt x="591" y="22"/>
                  <a:pt x="591" y="23"/>
                  <a:pt x="591" y="23"/>
                </a:cubicBezTo>
                <a:cubicBezTo>
                  <a:pt x="592" y="23"/>
                  <a:pt x="593" y="22"/>
                  <a:pt x="594" y="22"/>
                </a:cubicBezTo>
                <a:cubicBezTo>
                  <a:pt x="594" y="22"/>
                  <a:pt x="594" y="22"/>
                  <a:pt x="595" y="22"/>
                </a:cubicBezTo>
                <a:cubicBezTo>
                  <a:pt x="595" y="22"/>
                  <a:pt x="596" y="22"/>
                  <a:pt x="596" y="22"/>
                </a:cubicBezTo>
                <a:cubicBezTo>
                  <a:pt x="597" y="22"/>
                  <a:pt x="597" y="22"/>
                  <a:pt x="598" y="22"/>
                </a:cubicBezTo>
                <a:cubicBezTo>
                  <a:pt x="599" y="22"/>
                  <a:pt x="599" y="22"/>
                  <a:pt x="600" y="22"/>
                </a:cubicBezTo>
                <a:cubicBezTo>
                  <a:pt x="601" y="22"/>
                  <a:pt x="602" y="23"/>
                  <a:pt x="604" y="23"/>
                </a:cubicBezTo>
                <a:cubicBezTo>
                  <a:pt x="604" y="23"/>
                  <a:pt x="604" y="23"/>
                  <a:pt x="604" y="23"/>
                </a:cubicBezTo>
                <a:cubicBezTo>
                  <a:pt x="605" y="23"/>
                  <a:pt x="606" y="23"/>
                  <a:pt x="607" y="23"/>
                </a:cubicBezTo>
                <a:cubicBezTo>
                  <a:pt x="607" y="23"/>
                  <a:pt x="608" y="24"/>
                  <a:pt x="608" y="24"/>
                </a:cubicBezTo>
                <a:cubicBezTo>
                  <a:pt x="608" y="23"/>
                  <a:pt x="608" y="23"/>
                  <a:pt x="608" y="23"/>
                </a:cubicBezTo>
                <a:cubicBezTo>
                  <a:pt x="610" y="22"/>
                  <a:pt x="611" y="23"/>
                  <a:pt x="613" y="23"/>
                </a:cubicBezTo>
                <a:cubicBezTo>
                  <a:pt x="615" y="23"/>
                  <a:pt x="616" y="24"/>
                  <a:pt x="618" y="24"/>
                </a:cubicBezTo>
                <a:cubicBezTo>
                  <a:pt x="618" y="24"/>
                  <a:pt x="618" y="24"/>
                  <a:pt x="619" y="24"/>
                </a:cubicBezTo>
                <a:cubicBezTo>
                  <a:pt x="619" y="24"/>
                  <a:pt x="619" y="23"/>
                  <a:pt x="619" y="23"/>
                </a:cubicBezTo>
                <a:cubicBezTo>
                  <a:pt x="620" y="24"/>
                  <a:pt x="619" y="25"/>
                  <a:pt x="620" y="25"/>
                </a:cubicBezTo>
                <a:cubicBezTo>
                  <a:pt x="620" y="24"/>
                  <a:pt x="621" y="24"/>
                  <a:pt x="621" y="24"/>
                </a:cubicBezTo>
                <a:cubicBezTo>
                  <a:pt x="622" y="24"/>
                  <a:pt x="622" y="24"/>
                  <a:pt x="623" y="24"/>
                </a:cubicBezTo>
                <a:cubicBezTo>
                  <a:pt x="624" y="24"/>
                  <a:pt x="624" y="25"/>
                  <a:pt x="625" y="24"/>
                </a:cubicBezTo>
                <a:cubicBezTo>
                  <a:pt x="625" y="24"/>
                  <a:pt x="626" y="24"/>
                  <a:pt x="626" y="24"/>
                </a:cubicBezTo>
                <a:cubicBezTo>
                  <a:pt x="627" y="24"/>
                  <a:pt x="627" y="25"/>
                  <a:pt x="627" y="25"/>
                </a:cubicBezTo>
                <a:cubicBezTo>
                  <a:pt x="627" y="25"/>
                  <a:pt x="627" y="24"/>
                  <a:pt x="627" y="24"/>
                </a:cubicBezTo>
                <a:cubicBezTo>
                  <a:pt x="629" y="23"/>
                  <a:pt x="630" y="24"/>
                  <a:pt x="632" y="24"/>
                </a:cubicBezTo>
                <a:cubicBezTo>
                  <a:pt x="632" y="24"/>
                  <a:pt x="633" y="25"/>
                  <a:pt x="634" y="25"/>
                </a:cubicBezTo>
                <a:cubicBezTo>
                  <a:pt x="634" y="25"/>
                  <a:pt x="634" y="25"/>
                  <a:pt x="634" y="25"/>
                </a:cubicBezTo>
                <a:cubicBezTo>
                  <a:pt x="635" y="25"/>
                  <a:pt x="636" y="26"/>
                  <a:pt x="636" y="25"/>
                </a:cubicBezTo>
                <a:cubicBezTo>
                  <a:pt x="636" y="25"/>
                  <a:pt x="635" y="25"/>
                  <a:pt x="636" y="25"/>
                </a:cubicBezTo>
                <a:cubicBezTo>
                  <a:pt x="636" y="24"/>
                  <a:pt x="638" y="24"/>
                  <a:pt x="639" y="25"/>
                </a:cubicBezTo>
                <a:cubicBezTo>
                  <a:pt x="640" y="25"/>
                  <a:pt x="640" y="25"/>
                  <a:pt x="640" y="25"/>
                </a:cubicBezTo>
                <a:cubicBezTo>
                  <a:pt x="641" y="25"/>
                  <a:pt x="641" y="26"/>
                  <a:pt x="641" y="26"/>
                </a:cubicBezTo>
                <a:cubicBezTo>
                  <a:pt x="642" y="26"/>
                  <a:pt x="643" y="25"/>
                  <a:pt x="644" y="25"/>
                </a:cubicBezTo>
                <a:cubicBezTo>
                  <a:pt x="645" y="26"/>
                  <a:pt x="647" y="27"/>
                  <a:pt x="648" y="26"/>
                </a:cubicBezTo>
                <a:cubicBezTo>
                  <a:pt x="648" y="26"/>
                  <a:pt x="648" y="25"/>
                  <a:pt x="648" y="25"/>
                </a:cubicBezTo>
                <a:cubicBezTo>
                  <a:pt x="648" y="25"/>
                  <a:pt x="648" y="25"/>
                  <a:pt x="648" y="25"/>
                </a:cubicBezTo>
                <a:cubicBezTo>
                  <a:pt x="649" y="24"/>
                  <a:pt x="650" y="26"/>
                  <a:pt x="651" y="26"/>
                </a:cubicBezTo>
                <a:cubicBezTo>
                  <a:pt x="652" y="26"/>
                  <a:pt x="652" y="26"/>
                  <a:pt x="653" y="26"/>
                </a:cubicBezTo>
                <a:cubicBezTo>
                  <a:pt x="653" y="26"/>
                  <a:pt x="654" y="26"/>
                  <a:pt x="654" y="26"/>
                </a:cubicBezTo>
                <a:cubicBezTo>
                  <a:pt x="654" y="26"/>
                  <a:pt x="654" y="25"/>
                  <a:pt x="654" y="25"/>
                </a:cubicBezTo>
                <a:cubicBezTo>
                  <a:pt x="654" y="25"/>
                  <a:pt x="655" y="26"/>
                  <a:pt x="655" y="26"/>
                </a:cubicBezTo>
                <a:cubicBezTo>
                  <a:pt x="657" y="26"/>
                  <a:pt x="658" y="25"/>
                  <a:pt x="659" y="25"/>
                </a:cubicBezTo>
                <a:cubicBezTo>
                  <a:pt x="660" y="26"/>
                  <a:pt x="662" y="25"/>
                  <a:pt x="662" y="26"/>
                </a:cubicBezTo>
                <a:cubicBezTo>
                  <a:pt x="662" y="26"/>
                  <a:pt x="661" y="26"/>
                  <a:pt x="662" y="26"/>
                </a:cubicBezTo>
                <a:cubicBezTo>
                  <a:pt x="662" y="27"/>
                  <a:pt x="663" y="26"/>
                  <a:pt x="663" y="27"/>
                </a:cubicBezTo>
                <a:cubicBezTo>
                  <a:pt x="664" y="27"/>
                  <a:pt x="665" y="26"/>
                  <a:pt x="666" y="26"/>
                </a:cubicBezTo>
                <a:cubicBezTo>
                  <a:pt x="667" y="26"/>
                  <a:pt x="668" y="26"/>
                  <a:pt x="669" y="26"/>
                </a:cubicBezTo>
                <a:cubicBezTo>
                  <a:pt x="669" y="26"/>
                  <a:pt x="670" y="27"/>
                  <a:pt x="670" y="27"/>
                </a:cubicBezTo>
                <a:cubicBezTo>
                  <a:pt x="672" y="27"/>
                  <a:pt x="674" y="27"/>
                  <a:pt x="676" y="27"/>
                </a:cubicBezTo>
                <a:cubicBezTo>
                  <a:pt x="677" y="27"/>
                  <a:pt x="678" y="27"/>
                  <a:pt x="678" y="27"/>
                </a:cubicBezTo>
                <a:cubicBezTo>
                  <a:pt x="679" y="27"/>
                  <a:pt x="678" y="26"/>
                  <a:pt x="679" y="26"/>
                </a:cubicBezTo>
                <a:cubicBezTo>
                  <a:pt x="679" y="26"/>
                  <a:pt x="680" y="26"/>
                  <a:pt x="680" y="27"/>
                </a:cubicBezTo>
                <a:cubicBezTo>
                  <a:pt x="680" y="27"/>
                  <a:pt x="679" y="27"/>
                  <a:pt x="679" y="27"/>
                </a:cubicBezTo>
                <a:cubicBezTo>
                  <a:pt x="680" y="28"/>
                  <a:pt x="682" y="27"/>
                  <a:pt x="683" y="27"/>
                </a:cubicBezTo>
                <a:cubicBezTo>
                  <a:pt x="683" y="27"/>
                  <a:pt x="684" y="28"/>
                  <a:pt x="685" y="28"/>
                </a:cubicBezTo>
                <a:cubicBezTo>
                  <a:pt x="687" y="27"/>
                  <a:pt x="689" y="28"/>
                  <a:pt x="691" y="28"/>
                </a:cubicBezTo>
                <a:cubicBezTo>
                  <a:pt x="691" y="27"/>
                  <a:pt x="692" y="27"/>
                  <a:pt x="692" y="27"/>
                </a:cubicBezTo>
                <a:cubicBezTo>
                  <a:pt x="692" y="27"/>
                  <a:pt x="692" y="27"/>
                  <a:pt x="692" y="27"/>
                </a:cubicBezTo>
                <a:cubicBezTo>
                  <a:pt x="693" y="26"/>
                  <a:pt x="693" y="28"/>
                  <a:pt x="693" y="28"/>
                </a:cubicBezTo>
                <a:cubicBezTo>
                  <a:pt x="694" y="28"/>
                  <a:pt x="694" y="28"/>
                  <a:pt x="695" y="28"/>
                </a:cubicBezTo>
                <a:cubicBezTo>
                  <a:pt x="695" y="28"/>
                  <a:pt x="695" y="29"/>
                  <a:pt x="695" y="29"/>
                </a:cubicBezTo>
                <a:cubicBezTo>
                  <a:pt x="695" y="28"/>
                  <a:pt x="695" y="27"/>
                  <a:pt x="695" y="27"/>
                </a:cubicBezTo>
                <a:cubicBezTo>
                  <a:pt x="696" y="26"/>
                  <a:pt x="697" y="27"/>
                  <a:pt x="698" y="27"/>
                </a:cubicBezTo>
                <a:cubicBezTo>
                  <a:pt x="698" y="27"/>
                  <a:pt x="699" y="27"/>
                  <a:pt x="699" y="27"/>
                </a:cubicBezTo>
                <a:cubicBezTo>
                  <a:pt x="699" y="27"/>
                  <a:pt x="699" y="28"/>
                  <a:pt x="699" y="28"/>
                </a:cubicBezTo>
                <a:cubicBezTo>
                  <a:pt x="700" y="28"/>
                  <a:pt x="700" y="27"/>
                  <a:pt x="700" y="27"/>
                </a:cubicBezTo>
                <a:cubicBezTo>
                  <a:pt x="702" y="27"/>
                  <a:pt x="704" y="27"/>
                  <a:pt x="706" y="27"/>
                </a:cubicBezTo>
                <a:cubicBezTo>
                  <a:pt x="708" y="27"/>
                  <a:pt x="709" y="27"/>
                  <a:pt x="711" y="27"/>
                </a:cubicBezTo>
                <a:cubicBezTo>
                  <a:pt x="711" y="27"/>
                  <a:pt x="711" y="27"/>
                  <a:pt x="712" y="27"/>
                </a:cubicBezTo>
                <a:cubicBezTo>
                  <a:pt x="712" y="27"/>
                  <a:pt x="712" y="28"/>
                  <a:pt x="712" y="28"/>
                </a:cubicBezTo>
                <a:cubicBezTo>
                  <a:pt x="713" y="28"/>
                  <a:pt x="713" y="28"/>
                  <a:pt x="713" y="28"/>
                </a:cubicBezTo>
                <a:cubicBezTo>
                  <a:pt x="714" y="28"/>
                  <a:pt x="714" y="28"/>
                  <a:pt x="715" y="28"/>
                </a:cubicBezTo>
                <a:cubicBezTo>
                  <a:pt x="715" y="28"/>
                  <a:pt x="716" y="28"/>
                  <a:pt x="717" y="28"/>
                </a:cubicBezTo>
                <a:cubicBezTo>
                  <a:pt x="717" y="28"/>
                  <a:pt x="718" y="28"/>
                  <a:pt x="718" y="28"/>
                </a:cubicBezTo>
                <a:cubicBezTo>
                  <a:pt x="718" y="28"/>
                  <a:pt x="718" y="27"/>
                  <a:pt x="718" y="27"/>
                </a:cubicBezTo>
                <a:cubicBezTo>
                  <a:pt x="719" y="27"/>
                  <a:pt x="719" y="28"/>
                  <a:pt x="720" y="28"/>
                </a:cubicBezTo>
                <a:cubicBezTo>
                  <a:pt x="720" y="28"/>
                  <a:pt x="722" y="27"/>
                  <a:pt x="721" y="27"/>
                </a:cubicBezTo>
                <a:cubicBezTo>
                  <a:pt x="721" y="28"/>
                  <a:pt x="720" y="28"/>
                  <a:pt x="721" y="28"/>
                </a:cubicBezTo>
                <a:cubicBezTo>
                  <a:pt x="721" y="29"/>
                  <a:pt x="722" y="29"/>
                  <a:pt x="723" y="29"/>
                </a:cubicBezTo>
                <a:cubicBezTo>
                  <a:pt x="724" y="29"/>
                  <a:pt x="725" y="28"/>
                  <a:pt x="726" y="28"/>
                </a:cubicBezTo>
                <a:cubicBezTo>
                  <a:pt x="726" y="28"/>
                  <a:pt x="726" y="29"/>
                  <a:pt x="727" y="29"/>
                </a:cubicBezTo>
                <a:cubicBezTo>
                  <a:pt x="727" y="29"/>
                  <a:pt x="727" y="29"/>
                  <a:pt x="727" y="29"/>
                </a:cubicBezTo>
                <a:cubicBezTo>
                  <a:pt x="729" y="30"/>
                  <a:pt x="731" y="29"/>
                  <a:pt x="733" y="29"/>
                </a:cubicBezTo>
                <a:cubicBezTo>
                  <a:pt x="733" y="29"/>
                  <a:pt x="734" y="29"/>
                  <a:pt x="734" y="29"/>
                </a:cubicBezTo>
                <a:cubicBezTo>
                  <a:pt x="736" y="29"/>
                  <a:pt x="740" y="29"/>
                  <a:pt x="739" y="30"/>
                </a:cubicBezTo>
                <a:cubicBezTo>
                  <a:pt x="735" y="31"/>
                  <a:pt x="732" y="30"/>
                  <a:pt x="729" y="30"/>
                </a:cubicBezTo>
                <a:cubicBezTo>
                  <a:pt x="725" y="30"/>
                  <a:pt x="721" y="29"/>
                  <a:pt x="717" y="30"/>
                </a:cubicBezTo>
                <a:cubicBezTo>
                  <a:pt x="717" y="30"/>
                  <a:pt x="715" y="30"/>
                  <a:pt x="716" y="30"/>
                </a:cubicBezTo>
                <a:cubicBezTo>
                  <a:pt x="717" y="31"/>
                  <a:pt x="718" y="30"/>
                  <a:pt x="720" y="30"/>
                </a:cubicBezTo>
                <a:cubicBezTo>
                  <a:pt x="724" y="30"/>
                  <a:pt x="727" y="31"/>
                  <a:pt x="731" y="30"/>
                </a:cubicBezTo>
                <a:cubicBezTo>
                  <a:pt x="733" y="30"/>
                  <a:pt x="735" y="31"/>
                  <a:pt x="737" y="31"/>
                </a:cubicBezTo>
                <a:cubicBezTo>
                  <a:pt x="739" y="31"/>
                  <a:pt x="740" y="31"/>
                  <a:pt x="742" y="31"/>
                </a:cubicBezTo>
                <a:cubicBezTo>
                  <a:pt x="742" y="31"/>
                  <a:pt x="743" y="32"/>
                  <a:pt x="742" y="32"/>
                </a:cubicBezTo>
                <a:cubicBezTo>
                  <a:pt x="742" y="32"/>
                  <a:pt x="741" y="32"/>
                  <a:pt x="740" y="32"/>
                </a:cubicBezTo>
                <a:cubicBezTo>
                  <a:pt x="737" y="32"/>
                  <a:pt x="734" y="31"/>
                  <a:pt x="731" y="32"/>
                </a:cubicBezTo>
                <a:cubicBezTo>
                  <a:pt x="731" y="32"/>
                  <a:pt x="731" y="33"/>
                  <a:pt x="731" y="33"/>
                </a:cubicBezTo>
                <a:cubicBezTo>
                  <a:pt x="730" y="33"/>
                  <a:pt x="728" y="32"/>
                  <a:pt x="727" y="33"/>
                </a:cubicBezTo>
                <a:cubicBezTo>
                  <a:pt x="726" y="33"/>
                  <a:pt x="725" y="33"/>
                  <a:pt x="723" y="33"/>
                </a:cubicBezTo>
                <a:cubicBezTo>
                  <a:pt x="723" y="33"/>
                  <a:pt x="722" y="33"/>
                  <a:pt x="722" y="32"/>
                </a:cubicBezTo>
                <a:cubicBezTo>
                  <a:pt x="723" y="32"/>
                  <a:pt x="724" y="32"/>
                  <a:pt x="726" y="32"/>
                </a:cubicBezTo>
                <a:cubicBezTo>
                  <a:pt x="726" y="32"/>
                  <a:pt x="729" y="32"/>
                  <a:pt x="728" y="32"/>
                </a:cubicBezTo>
                <a:cubicBezTo>
                  <a:pt x="725" y="31"/>
                  <a:pt x="723" y="32"/>
                  <a:pt x="720" y="32"/>
                </a:cubicBezTo>
                <a:cubicBezTo>
                  <a:pt x="719" y="32"/>
                  <a:pt x="718" y="32"/>
                  <a:pt x="716" y="33"/>
                </a:cubicBezTo>
                <a:cubicBezTo>
                  <a:pt x="716" y="33"/>
                  <a:pt x="715" y="33"/>
                  <a:pt x="715" y="33"/>
                </a:cubicBezTo>
                <a:cubicBezTo>
                  <a:pt x="715" y="33"/>
                  <a:pt x="716" y="32"/>
                  <a:pt x="715" y="32"/>
                </a:cubicBezTo>
                <a:cubicBezTo>
                  <a:pt x="714" y="32"/>
                  <a:pt x="713" y="32"/>
                  <a:pt x="712" y="32"/>
                </a:cubicBezTo>
                <a:cubicBezTo>
                  <a:pt x="708" y="32"/>
                  <a:pt x="705" y="32"/>
                  <a:pt x="701" y="31"/>
                </a:cubicBezTo>
                <a:cubicBezTo>
                  <a:pt x="701" y="31"/>
                  <a:pt x="700" y="31"/>
                  <a:pt x="700" y="32"/>
                </a:cubicBezTo>
                <a:cubicBezTo>
                  <a:pt x="697" y="32"/>
                  <a:pt x="694" y="31"/>
                  <a:pt x="691" y="31"/>
                </a:cubicBezTo>
                <a:cubicBezTo>
                  <a:pt x="687" y="32"/>
                  <a:pt x="683" y="31"/>
                  <a:pt x="678" y="31"/>
                </a:cubicBezTo>
                <a:cubicBezTo>
                  <a:pt x="677" y="31"/>
                  <a:pt x="673" y="31"/>
                  <a:pt x="674" y="32"/>
                </a:cubicBezTo>
                <a:cubicBezTo>
                  <a:pt x="675" y="32"/>
                  <a:pt x="676" y="32"/>
                  <a:pt x="675" y="32"/>
                </a:cubicBezTo>
                <a:cubicBezTo>
                  <a:pt x="674" y="33"/>
                  <a:pt x="672" y="32"/>
                  <a:pt x="671" y="32"/>
                </a:cubicBezTo>
                <a:cubicBezTo>
                  <a:pt x="670" y="32"/>
                  <a:pt x="669" y="32"/>
                  <a:pt x="669" y="31"/>
                </a:cubicBezTo>
                <a:cubicBezTo>
                  <a:pt x="669" y="31"/>
                  <a:pt x="670" y="31"/>
                  <a:pt x="669" y="31"/>
                </a:cubicBezTo>
                <a:cubicBezTo>
                  <a:pt x="669" y="31"/>
                  <a:pt x="668" y="31"/>
                  <a:pt x="667" y="32"/>
                </a:cubicBezTo>
                <a:cubicBezTo>
                  <a:pt x="665" y="32"/>
                  <a:pt x="664" y="32"/>
                  <a:pt x="662" y="32"/>
                </a:cubicBezTo>
                <a:cubicBezTo>
                  <a:pt x="661" y="32"/>
                  <a:pt x="658" y="32"/>
                  <a:pt x="659" y="31"/>
                </a:cubicBezTo>
                <a:cubicBezTo>
                  <a:pt x="660" y="30"/>
                  <a:pt x="664" y="31"/>
                  <a:pt x="662" y="31"/>
                </a:cubicBezTo>
                <a:cubicBezTo>
                  <a:pt x="661" y="30"/>
                  <a:pt x="660" y="30"/>
                  <a:pt x="659" y="31"/>
                </a:cubicBezTo>
                <a:cubicBezTo>
                  <a:pt x="658" y="31"/>
                  <a:pt x="658" y="31"/>
                  <a:pt x="658" y="31"/>
                </a:cubicBezTo>
                <a:cubicBezTo>
                  <a:pt x="658" y="31"/>
                  <a:pt x="658" y="31"/>
                  <a:pt x="658" y="31"/>
                </a:cubicBezTo>
                <a:cubicBezTo>
                  <a:pt x="657" y="32"/>
                  <a:pt x="655" y="32"/>
                  <a:pt x="654" y="32"/>
                </a:cubicBezTo>
                <a:cubicBezTo>
                  <a:pt x="653" y="32"/>
                  <a:pt x="652" y="31"/>
                  <a:pt x="651" y="31"/>
                </a:cubicBezTo>
                <a:cubicBezTo>
                  <a:pt x="650" y="31"/>
                  <a:pt x="650" y="30"/>
                  <a:pt x="650" y="31"/>
                </a:cubicBezTo>
                <a:cubicBezTo>
                  <a:pt x="650" y="31"/>
                  <a:pt x="650" y="31"/>
                  <a:pt x="649" y="31"/>
                </a:cubicBezTo>
                <a:cubicBezTo>
                  <a:pt x="648" y="31"/>
                  <a:pt x="648" y="31"/>
                  <a:pt x="647" y="31"/>
                </a:cubicBezTo>
                <a:cubicBezTo>
                  <a:pt x="644" y="32"/>
                  <a:pt x="641" y="31"/>
                  <a:pt x="638" y="31"/>
                </a:cubicBezTo>
                <a:cubicBezTo>
                  <a:pt x="637" y="31"/>
                  <a:pt x="636" y="31"/>
                  <a:pt x="637" y="30"/>
                </a:cubicBezTo>
                <a:cubicBezTo>
                  <a:pt x="637" y="30"/>
                  <a:pt x="639" y="30"/>
                  <a:pt x="638" y="30"/>
                </a:cubicBezTo>
                <a:cubicBezTo>
                  <a:pt x="637" y="29"/>
                  <a:pt x="636" y="30"/>
                  <a:pt x="635" y="30"/>
                </a:cubicBezTo>
                <a:cubicBezTo>
                  <a:pt x="632" y="30"/>
                  <a:pt x="629" y="29"/>
                  <a:pt x="627" y="29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26" y="29"/>
                  <a:pt x="626" y="29"/>
                  <a:pt x="626" y="29"/>
                </a:cubicBezTo>
                <a:cubicBezTo>
                  <a:pt x="625" y="29"/>
                  <a:pt x="625" y="29"/>
                  <a:pt x="624" y="29"/>
                </a:cubicBezTo>
                <a:cubicBezTo>
                  <a:pt x="623" y="29"/>
                  <a:pt x="623" y="29"/>
                  <a:pt x="622" y="29"/>
                </a:cubicBezTo>
                <a:cubicBezTo>
                  <a:pt x="620" y="28"/>
                  <a:pt x="618" y="29"/>
                  <a:pt x="615" y="29"/>
                </a:cubicBezTo>
                <a:cubicBezTo>
                  <a:pt x="615" y="29"/>
                  <a:pt x="614" y="28"/>
                  <a:pt x="614" y="28"/>
                </a:cubicBezTo>
                <a:cubicBezTo>
                  <a:pt x="612" y="28"/>
                  <a:pt x="611" y="28"/>
                  <a:pt x="609" y="28"/>
                </a:cubicBezTo>
                <a:cubicBezTo>
                  <a:pt x="609" y="28"/>
                  <a:pt x="608" y="29"/>
                  <a:pt x="608" y="29"/>
                </a:cubicBezTo>
                <a:cubicBezTo>
                  <a:pt x="609" y="29"/>
                  <a:pt x="610" y="29"/>
                  <a:pt x="610" y="29"/>
                </a:cubicBezTo>
                <a:cubicBezTo>
                  <a:pt x="611" y="29"/>
                  <a:pt x="612" y="29"/>
                  <a:pt x="612" y="30"/>
                </a:cubicBezTo>
                <a:cubicBezTo>
                  <a:pt x="611" y="30"/>
                  <a:pt x="610" y="29"/>
                  <a:pt x="609" y="29"/>
                </a:cubicBezTo>
                <a:cubicBezTo>
                  <a:pt x="609" y="29"/>
                  <a:pt x="608" y="30"/>
                  <a:pt x="607" y="29"/>
                </a:cubicBezTo>
                <a:cubicBezTo>
                  <a:pt x="607" y="29"/>
                  <a:pt x="607" y="29"/>
                  <a:pt x="607" y="29"/>
                </a:cubicBezTo>
                <a:cubicBezTo>
                  <a:pt x="606" y="29"/>
                  <a:pt x="606" y="28"/>
                  <a:pt x="606" y="28"/>
                </a:cubicBezTo>
                <a:cubicBezTo>
                  <a:pt x="605" y="27"/>
                  <a:pt x="603" y="28"/>
                  <a:pt x="601" y="28"/>
                </a:cubicBezTo>
                <a:cubicBezTo>
                  <a:pt x="601" y="28"/>
                  <a:pt x="600" y="28"/>
                  <a:pt x="600" y="28"/>
                </a:cubicBezTo>
                <a:cubicBezTo>
                  <a:pt x="600" y="28"/>
                  <a:pt x="600" y="29"/>
                  <a:pt x="600" y="28"/>
                </a:cubicBezTo>
                <a:cubicBezTo>
                  <a:pt x="599" y="28"/>
                  <a:pt x="599" y="28"/>
                  <a:pt x="598" y="28"/>
                </a:cubicBezTo>
                <a:cubicBezTo>
                  <a:pt x="598" y="28"/>
                  <a:pt x="598" y="28"/>
                  <a:pt x="598" y="29"/>
                </a:cubicBezTo>
                <a:cubicBezTo>
                  <a:pt x="596" y="29"/>
                  <a:pt x="595" y="28"/>
                  <a:pt x="593" y="28"/>
                </a:cubicBezTo>
                <a:cubicBezTo>
                  <a:pt x="593" y="28"/>
                  <a:pt x="593" y="28"/>
                  <a:pt x="593" y="28"/>
                </a:cubicBezTo>
                <a:cubicBezTo>
                  <a:pt x="592" y="28"/>
                  <a:pt x="592" y="28"/>
                  <a:pt x="592" y="28"/>
                </a:cubicBezTo>
                <a:cubicBezTo>
                  <a:pt x="590" y="29"/>
                  <a:pt x="588" y="28"/>
                  <a:pt x="586" y="28"/>
                </a:cubicBezTo>
                <a:cubicBezTo>
                  <a:pt x="586" y="28"/>
                  <a:pt x="585" y="28"/>
                  <a:pt x="585" y="28"/>
                </a:cubicBezTo>
                <a:cubicBezTo>
                  <a:pt x="585" y="28"/>
                  <a:pt x="586" y="27"/>
                  <a:pt x="586" y="27"/>
                </a:cubicBezTo>
                <a:cubicBezTo>
                  <a:pt x="585" y="27"/>
                  <a:pt x="584" y="27"/>
                  <a:pt x="583" y="27"/>
                </a:cubicBezTo>
                <a:cubicBezTo>
                  <a:pt x="583" y="27"/>
                  <a:pt x="582" y="27"/>
                  <a:pt x="582" y="27"/>
                </a:cubicBezTo>
                <a:cubicBezTo>
                  <a:pt x="581" y="27"/>
                  <a:pt x="581" y="27"/>
                  <a:pt x="581" y="27"/>
                </a:cubicBezTo>
                <a:cubicBezTo>
                  <a:pt x="580" y="27"/>
                  <a:pt x="580" y="27"/>
                  <a:pt x="580" y="27"/>
                </a:cubicBezTo>
                <a:cubicBezTo>
                  <a:pt x="580" y="27"/>
                  <a:pt x="578" y="26"/>
                  <a:pt x="578" y="27"/>
                </a:cubicBezTo>
                <a:cubicBezTo>
                  <a:pt x="578" y="27"/>
                  <a:pt x="579" y="27"/>
                  <a:pt x="579" y="27"/>
                </a:cubicBezTo>
                <a:cubicBezTo>
                  <a:pt x="578" y="28"/>
                  <a:pt x="576" y="26"/>
                  <a:pt x="575" y="26"/>
                </a:cubicBezTo>
                <a:cubicBezTo>
                  <a:pt x="575" y="26"/>
                  <a:pt x="574" y="27"/>
                  <a:pt x="574" y="27"/>
                </a:cubicBezTo>
                <a:cubicBezTo>
                  <a:pt x="572" y="28"/>
                  <a:pt x="570" y="26"/>
                  <a:pt x="568" y="26"/>
                </a:cubicBezTo>
                <a:cubicBezTo>
                  <a:pt x="565" y="26"/>
                  <a:pt x="563" y="26"/>
                  <a:pt x="561" y="26"/>
                </a:cubicBezTo>
                <a:cubicBezTo>
                  <a:pt x="559" y="26"/>
                  <a:pt x="559" y="25"/>
                  <a:pt x="558" y="25"/>
                </a:cubicBezTo>
                <a:cubicBezTo>
                  <a:pt x="557" y="25"/>
                  <a:pt x="557" y="25"/>
                  <a:pt x="557" y="25"/>
                </a:cubicBezTo>
                <a:cubicBezTo>
                  <a:pt x="557" y="25"/>
                  <a:pt x="556" y="25"/>
                  <a:pt x="556" y="25"/>
                </a:cubicBezTo>
                <a:cubicBezTo>
                  <a:pt x="555" y="25"/>
                  <a:pt x="555" y="24"/>
                  <a:pt x="555" y="24"/>
                </a:cubicBezTo>
                <a:cubicBezTo>
                  <a:pt x="555" y="25"/>
                  <a:pt x="555" y="25"/>
                  <a:pt x="555" y="25"/>
                </a:cubicBezTo>
                <a:cubicBezTo>
                  <a:pt x="554" y="26"/>
                  <a:pt x="554" y="25"/>
                  <a:pt x="553" y="25"/>
                </a:cubicBezTo>
                <a:cubicBezTo>
                  <a:pt x="553" y="25"/>
                  <a:pt x="552" y="25"/>
                  <a:pt x="552" y="25"/>
                </a:cubicBezTo>
                <a:cubicBezTo>
                  <a:pt x="551" y="25"/>
                  <a:pt x="551" y="25"/>
                  <a:pt x="550" y="25"/>
                </a:cubicBezTo>
                <a:cubicBezTo>
                  <a:pt x="550" y="25"/>
                  <a:pt x="550" y="25"/>
                  <a:pt x="550" y="25"/>
                </a:cubicBezTo>
                <a:cubicBezTo>
                  <a:pt x="549" y="25"/>
                  <a:pt x="549" y="24"/>
                  <a:pt x="549" y="24"/>
                </a:cubicBezTo>
                <a:cubicBezTo>
                  <a:pt x="549" y="24"/>
                  <a:pt x="548" y="24"/>
                  <a:pt x="548" y="24"/>
                </a:cubicBezTo>
                <a:cubicBezTo>
                  <a:pt x="547" y="25"/>
                  <a:pt x="546" y="25"/>
                  <a:pt x="545" y="24"/>
                </a:cubicBezTo>
                <a:cubicBezTo>
                  <a:pt x="545" y="24"/>
                  <a:pt x="544" y="23"/>
                  <a:pt x="544" y="24"/>
                </a:cubicBezTo>
                <a:cubicBezTo>
                  <a:pt x="544" y="24"/>
                  <a:pt x="544" y="24"/>
                  <a:pt x="544" y="24"/>
                </a:cubicBezTo>
                <a:cubicBezTo>
                  <a:pt x="544" y="25"/>
                  <a:pt x="544" y="24"/>
                  <a:pt x="544" y="24"/>
                </a:cubicBezTo>
                <a:cubicBezTo>
                  <a:pt x="543" y="24"/>
                  <a:pt x="543" y="24"/>
                  <a:pt x="543" y="24"/>
                </a:cubicBezTo>
                <a:cubicBezTo>
                  <a:pt x="543" y="24"/>
                  <a:pt x="543" y="24"/>
                  <a:pt x="543" y="23"/>
                </a:cubicBezTo>
                <a:cubicBezTo>
                  <a:pt x="543" y="23"/>
                  <a:pt x="542" y="24"/>
                  <a:pt x="542" y="24"/>
                </a:cubicBezTo>
                <a:cubicBezTo>
                  <a:pt x="540" y="23"/>
                  <a:pt x="538" y="24"/>
                  <a:pt x="536" y="24"/>
                </a:cubicBezTo>
                <a:cubicBezTo>
                  <a:pt x="536" y="24"/>
                  <a:pt x="536" y="24"/>
                  <a:pt x="535" y="24"/>
                </a:cubicBezTo>
                <a:cubicBezTo>
                  <a:pt x="533" y="23"/>
                  <a:pt x="531" y="24"/>
                  <a:pt x="528" y="23"/>
                </a:cubicBezTo>
                <a:cubicBezTo>
                  <a:pt x="527" y="23"/>
                  <a:pt x="526" y="23"/>
                  <a:pt x="524" y="23"/>
                </a:cubicBezTo>
                <a:cubicBezTo>
                  <a:pt x="523" y="23"/>
                  <a:pt x="522" y="23"/>
                  <a:pt x="522" y="23"/>
                </a:cubicBezTo>
                <a:cubicBezTo>
                  <a:pt x="521" y="23"/>
                  <a:pt x="519" y="23"/>
                  <a:pt x="520" y="23"/>
                </a:cubicBezTo>
                <a:cubicBezTo>
                  <a:pt x="520" y="23"/>
                  <a:pt x="521" y="23"/>
                  <a:pt x="521" y="23"/>
                </a:cubicBezTo>
                <a:cubicBezTo>
                  <a:pt x="520" y="22"/>
                  <a:pt x="519" y="23"/>
                  <a:pt x="518" y="23"/>
                </a:cubicBezTo>
                <a:cubicBezTo>
                  <a:pt x="516" y="23"/>
                  <a:pt x="515" y="22"/>
                  <a:pt x="513" y="22"/>
                </a:cubicBezTo>
                <a:cubicBezTo>
                  <a:pt x="513" y="22"/>
                  <a:pt x="513" y="23"/>
                  <a:pt x="513" y="23"/>
                </a:cubicBezTo>
                <a:cubicBezTo>
                  <a:pt x="512" y="23"/>
                  <a:pt x="511" y="22"/>
                  <a:pt x="510" y="22"/>
                </a:cubicBezTo>
                <a:cubicBezTo>
                  <a:pt x="509" y="22"/>
                  <a:pt x="508" y="22"/>
                  <a:pt x="507" y="22"/>
                </a:cubicBezTo>
                <a:cubicBezTo>
                  <a:pt x="507" y="22"/>
                  <a:pt x="507" y="22"/>
                  <a:pt x="506" y="22"/>
                </a:cubicBezTo>
                <a:cubicBezTo>
                  <a:pt x="505" y="22"/>
                  <a:pt x="504" y="22"/>
                  <a:pt x="503" y="21"/>
                </a:cubicBezTo>
                <a:cubicBezTo>
                  <a:pt x="503" y="21"/>
                  <a:pt x="503" y="21"/>
                  <a:pt x="503" y="21"/>
                </a:cubicBezTo>
                <a:cubicBezTo>
                  <a:pt x="502" y="21"/>
                  <a:pt x="501" y="21"/>
                  <a:pt x="500" y="21"/>
                </a:cubicBezTo>
                <a:cubicBezTo>
                  <a:pt x="500" y="21"/>
                  <a:pt x="500" y="22"/>
                  <a:pt x="499" y="22"/>
                </a:cubicBezTo>
                <a:cubicBezTo>
                  <a:pt x="499" y="22"/>
                  <a:pt x="500" y="22"/>
                  <a:pt x="500" y="22"/>
                </a:cubicBezTo>
                <a:cubicBezTo>
                  <a:pt x="498" y="22"/>
                  <a:pt x="497" y="21"/>
                  <a:pt x="496" y="21"/>
                </a:cubicBezTo>
                <a:cubicBezTo>
                  <a:pt x="494" y="21"/>
                  <a:pt x="492" y="21"/>
                  <a:pt x="490" y="21"/>
                </a:cubicBezTo>
                <a:cubicBezTo>
                  <a:pt x="489" y="21"/>
                  <a:pt x="488" y="20"/>
                  <a:pt x="488" y="20"/>
                </a:cubicBezTo>
                <a:cubicBezTo>
                  <a:pt x="484" y="20"/>
                  <a:pt x="482" y="20"/>
                  <a:pt x="478" y="20"/>
                </a:cubicBezTo>
                <a:cubicBezTo>
                  <a:pt x="474" y="20"/>
                  <a:pt x="471" y="20"/>
                  <a:pt x="467" y="19"/>
                </a:cubicBezTo>
                <a:cubicBezTo>
                  <a:pt x="466" y="19"/>
                  <a:pt x="466" y="19"/>
                  <a:pt x="465" y="19"/>
                </a:cubicBezTo>
                <a:cubicBezTo>
                  <a:pt x="464" y="20"/>
                  <a:pt x="464" y="20"/>
                  <a:pt x="463" y="20"/>
                </a:cubicBezTo>
                <a:cubicBezTo>
                  <a:pt x="461" y="21"/>
                  <a:pt x="459" y="20"/>
                  <a:pt x="457" y="20"/>
                </a:cubicBezTo>
                <a:cubicBezTo>
                  <a:pt x="457" y="19"/>
                  <a:pt x="457" y="19"/>
                  <a:pt x="456" y="19"/>
                </a:cubicBezTo>
                <a:cubicBezTo>
                  <a:pt x="455" y="18"/>
                  <a:pt x="453" y="19"/>
                  <a:pt x="451" y="19"/>
                </a:cubicBezTo>
                <a:cubicBezTo>
                  <a:pt x="447" y="18"/>
                  <a:pt x="443" y="18"/>
                  <a:pt x="439" y="18"/>
                </a:cubicBezTo>
                <a:cubicBezTo>
                  <a:pt x="437" y="18"/>
                  <a:pt x="435" y="18"/>
                  <a:pt x="433" y="18"/>
                </a:cubicBezTo>
                <a:cubicBezTo>
                  <a:pt x="433" y="18"/>
                  <a:pt x="433" y="18"/>
                  <a:pt x="432" y="18"/>
                </a:cubicBezTo>
                <a:cubicBezTo>
                  <a:pt x="432" y="18"/>
                  <a:pt x="431" y="17"/>
                  <a:pt x="430" y="17"/>
                </a:cubicBezTo>
                <a:cubicBezTo>
                  <a:pt x="430" y="18"/>
                  <a:pt x="430" y="18"/>
                  <a:pt x="429" y="18"/>
                </a:cubicBezTo>
                <a:cubicBezTo>
                  <a:pt x="429" y="18"/>
                  <a:pt x="430" y="18"/>
                  <a:pt x="430" y="18"/>
                </a:cubicBezTo>
                <a:cubicBezTo>
                  <a:pt x="429" y="19"/>
                  <a:pt x="426" y="19"/>
                  <a:pt x="426" y="18"/>
                </a:cubicBezTo>
                <a:cubicBezTo>
                  <a:pt x="427" y="18"/>
                  <a:pt x="428" y="18"/>
                  <a:pt x="428" y="18"/>
                </a:cubicBezTo>
                <a:cubicBezTo>
                  <a:pt x="426" y="17"/>
                  <a:pt x="425" y="18"/>
                  <a:pt x="423" y="18"/>
                </a:cubicBezTo>
                <a:cubicBezTo>
                  <a:pt x="422" y="18"/>
                  <a:pt x="422" y="18"/>
                  <a:pt x="421" y="18"/>
                </a:cubicBezTo>
                <a:cubicBezTo>
                  <a:pt x="420" y="18"/>
                  <a:pt x="420" y="17"/>
                  <a:pt x="420" y="17"/>
                </a:cubicBezTo>
                <a:cubicBezTo>
                  <a:pt x="419" y="17"/>
                  <a:pt x="418" y="18"/>
                  <a:pt x="417" y="18"/>
                </a:cubicBezTo>
                <a:cubicBezTo>
                  <a:pt x="413" y="18"/>
                  <a:pt x="402" y="18"/>
                  <a:pt x="406" y="17"/>
                </a:cubicBezTo>
                <a:cubicBezTo>
                  <a:pt x="406" y="17"/>
                  <a:pt x="408" y="17"/>
                  <a:pt x="407" y="17"/>
                </a:cubicBezTo>
                <a:cubicBezTo>
                  <a:pt x="406" y="16"/>
                  <a:pt x="405" y="17"/>
                  <a:pt x="403" y="17"/>
                </a:cubicBezTo>
                <a:cubicBezTo>
                  <a:pt x="402" y="17"/>
                  <a:pt x="400" y="16"/>
                  <a:pt x="401" y="17"/>
                </a:cubicBezTo>
                <a:cubicBezTo>
                  <a:pt x="401" y="17"/>
                  <a:pt x="401" y="17"/>
                  <a:pt x="401" y="17"/>
                </a:cubicBezTo>
                <a:cubicBezTo>
                  <a:pt x="400" y="18"/>
                  <a:pt x="399" y="17"/>
                  <a:pt x="397" y="17"/>
                </a:cubicBezTo>
                <a:cubicBezTo>
                  <a:pt x="397" y="16"/>
                  <a:pt x="396" y="17"/>
                  <a:pt x="395" y="17"/>
                </a:cubicBezTo>
                <a:cubicBezTo>
                  <a:pt x="386" y="16"/>
                  <a:pt x="379" y="15"/>
                  <a:pt x="370" y="16"/>
                </a:cubicBezTo>
                <a:cubicBezTo>
                  <a:pt x="362" y="16"/>
                  <a:pt x="355" y="15"/>
                  <a:pt x="347" y="16"/>
                </a:cubicBezTo>
                <a:cubicBezTo>
                  <a:pt x="325" y="16"/>
                  <a:pt x="306" y="16"/>
                  <a:pt x="284" y="16"/>
                </a:cubicBezTo>
                <a:cubicBezTo>
                  <a:pt x="280" y="16"/>
                  <a:pt x="276" y="17"/>
                  <a:pt x="272" y="16"/>
                </a:cubicBezTo>
                <a:cubicBezTo>
                  <a:pt x="272" y="16"/>
                  <a:pt x="271" y="17"/>
                  <a:pt x="271" y="16"/>
                </a:cubicBezTo>
                <a:cubicBezTo>
                  <a:pt x="273" y="15"/>
                  <a:pt x="275" y="16"/>
                  <a:pt x="277" y="16"/>
                </a:cubicBezTo>
                <a:cubicBezTo>
                  <a:pt x="280" y="16"/>
                  <a:pt x="282" y="16"/>
                  <a:pt x="285" y="16"/>
                </a:cubicBezTo>
                <a:cubicBezTo>
                  <a:pt x="286" y="16"/>
                  <a:pt x="287" y="16"/>
                  <a:pt x="286" y="16"/>
                </a:cubicBezTo>
                <a:cubicBezTo>
                  <a:pt x="286" y="15"/>
                  <a:pt x="285" y="15"/>
                  <a:pt x="284" y="15"/>
                </a:cubicBezTo>
                <a:cubicBezTo>
                  <a:pt x="277" y="15"/>
                  <a:pt x="271" y="15"/>
                  <a:pt x="265" y="15"/>
                </a:cubicBezTo>
                <a:cubicBezTo>
                  <a:pt x="256" y="15"/>
                  <a:pt x="249" y="17"/>
                  <a:pt x="240" y="16"/>
                </a:cubicBezTo>
                <a:cubicBezTo>
                  <a:pt x="238" y="16"/>
                  <a:pt x="237" y="17"/>
                  <a:pt x="235" y="17"/>
                </a:cubicBezTo>
                <a:cubicBezTo>
                  <a:pt x="233" y="17"/>
                  <a:pt x="228" y="17"/>
                  <a:pt x="229" y="18"/>
                </a:cubicBezTo>
                <a:cubicBezTo>
                  <a:pt x="232" y="19"/>
                  <a:pt x="234" y="17"/>
                  <a:pt x="236" y="17"/>
                </a:cubicBezTo>
                <a:cubicBezTo>
                  <a:pt x="243" y="18"/>
                  <a:pt x="248" y="17"/>
                  <a:pt x="255" y="17"/>
                </a:cubicBezTo>
                <a:cubicBezTo>
                  <a:pt x="258" y="17"/>
                  <a:pt x="268" y="16"/>
                  <a:pt x="265" y="17"/>
                </a:cubicBezTo>
                <a:cubicBezTo>
                  <a:pt x="260" y="18"/>
                  <a:pt x="255" y="17"/>
                  <a:pt x="250" y="17"/>
                </a:cubicBezTo>
                <a:cubicBezTo>
                  <a:pt x="245" y="17"/>
                  <a:pt x="240" y="18"/>
                  <a:pt x="235" y="18"/>
                </a:cubicBezTo>
                <a:cubicBezTo>
                  <a:pt x="232" y="18"/>
                  <a:pt x="229" y="18"/>
                  <a:pt x="226" y="18"/>
                </a:cubicBezTo>
                <a:cubicBezTo>
                  <a:pt x="226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4" y="20"/>
                  <a:pt x="222" y="19"/>
                  <a:pt x="220" y="19"/>
                </a:cubicBezTo>
                <a:cubicBezTo>
                  <a:pt x="208" y="19"/>
                  <a:pt x="198" y="20"/>
                  <a:pt x="186" y="20"/>
                </a:cubicBezTo>
                <a:cubicBezTo>
                  <a:pt x="185" y="20"/>
                  <a:pt x="183" y="20"/>
                  <a:pt x="184" y="19"/>
                </a:cubicBezTo>
                <a:cubicBezTo>
                  <a:pt x="185" y="19"/>
                  <a:pt x="190" y="20"/>
                  <a:pt x="188" y="19"/>
                </a:cubicBezTo>
                <a:cubicBezTo>
                  <a:pt x="188" y="18"/>
                  <a:pt x="187" y="19"/>
                  <a:pt x="186" y="19"/>
                </a:cubicBezTo>
                <a:cubicBezTo>
                  <a:pt x="182" y="19"/>
                  <a:pt x="171" y="19"/>
                  <a:pt x="175" y="20"/>
                </a:cubicBezTo>
                <a:cubicBezTo>
                  <a:pt x="176" y="20"/>
                  <a:pt x="177" y="20"/>
                  <a:pt x="179" y="20"/>
                </a:cubicBezTo>
                <a:cubicBezTo>
                  <a:pt x="180" y="20"/>
                  <a:pt x="184" y="19"/>
                  <a:pt x="183" y="20"/>
                </a:cubicBezTo>
                <a:cubicBezTo>
                  <a:pt x="182" y="21"/>
                  <a:pt x="180" y="20"/>
                  <a:pt x="178" y="20"/>
                </a:cubicBezTo>
                <a:cubicBezTo>
                  <a:pt x="176" y="20"/>
                  <a:pt x="174" y="21"/>
                  <a:pt x="172" y="21"/>
                </a:cubicBezTo>
                <a:cubicBezTo>
                  <a:pt x="171" y="21"/>
                  <a:pt x="169" y="20"/>
                  <a:pt x="170" y="20"/>
                </a:cubicBezTo>
                <a:cubicBezTo>
                  <a:pt x="171" y="20"/>
                  <a:pt x="172" y="20"/>
                  <a:pt x="172" y="20"/>
                </a:cubicBezTo>
                <a:cubicBezTo>
                  <a:pt x="170" y="19"/>
                  <a:pt x="168" y="20"/>
                  <a:pt x="167" y="19"/>
                </a:cubicBezTo>
                <a:cubicBezTo>
                  <a:pt x="166" y="19"/>
                  <a:pt x="162" y="19"/>
                  <a:pt x="163" y="20"/>
                </a:cubicBezTo>
                <a:cubicBezTo>
                  <a:pt x="164" y="20"/>
                  <a:pt x="166" y="20"/>
                  <a:pt x="165" y="20"/>
                </a:cubicBezTo>
                <a:cubicBezTo>
                  <a:pt x="164" y="21"/>
                  <a:pt x="163" y="20"/>
                  <a:pt x="163" y="20"/>
                </a:cubicBezTo>
                <a:cubicBezTo>
                  <a:pt x="162" y="21"/>
                  <a:pt x="161" y="20"/>
                  <a:pt x="160" y="20"/>
                </a:cubicBezTo>
                <a:cubicBezTo>
                  <a:pt x="160" y="20"/>
                  <a:pt x="160" y="21"/>
                  <a:pt x="160" y="21"/>
                </a:cubicBezTo>
                <a:cubicBezTo>
                  <a:pt x="158" y="22"/>
                  <a:pt x="156" y="20"/>
                  <a:pt x="155" y="21"/>
                </a:cubicBezTo>
                <a:cubicBezTo>
                  <a:pt x="154" y="21"/>
                  <a:pt x="155" y="22"/>
                  <a:pt x="154" y="22"/>
                </a:cubicBezTo>
                <a:cubicBezTo>
                  <a:pt x="154" y="22"/>
                  <a:pt x="154" y="22"/>
                  <a:pt x="154" y="22"/>
                </a:cubicBezTo>
                <a:cubicBezTo>
                  <a:pt x="153" y="22"/>
                  <a:pt x="152" y="21"/>
                  <a:pt x="151" y="22"/>
                </a:cubicBezTo>
                <a:cubicBezTo>
                  <a:pt x="148" y="22"/>
                  <a:pt x="147" y="22"/>
                  <a:pt x="144" y="22"/>
                </a:cubicBezTo>
                <a:cubicBezTo>
                  <a:pt x="144" y="22"/>
                  <a:pt x="142" y="22"/>
                  <a:pt x="142" y="22"/>
                </a:cubicBezTo>
                <a:cubicBezTo>
                  <a:pt x="143" y="22"/>
                  <a:pt x="143" y="22"/>
                  <a:pt x="143" y="22"/>
                </a:cubicBezTo>
                <a:cubicBezTo>
                  <a:pt x="142" y="23"/>
                  <a:pt x="138" y="21"/>
                  <a:pt x="138" y="22"/>
                </a:cubicBezTo>
                <a:cubicBezTo>
                  <a:pt x="138" y="23"/>
                  <a:pt x="140" y="23"/>
                  <a:pt x="140" y="23"/>
                </a:cubicBezTo>
                <a:cubicBezTo>
                  <a:pt x="139" y="23"/>
                  <a:pt x="138" y="23"/>
                  <a:pt x="137" y="23"/>
                </a:cubicBezTo>
                <a:cubicBezTo>
                  <a:pt x="137" y="23"/>
                  <a:pt x="136" y="22"/>
                  <a:pt x="136" y="22"/>
                </a:cubicBezTo>
                <a:cubicBezTo>
                  <a:pt x="135" y="22"/>
                  <a:pt x="134" y="22"/>
                  <a:pt x="132" y="23"/>
                </a:cubicBezTo>
                <a:cubicBezTo>
                  <a:pt x="132" y="23"/>
                  <a:pt x="131" y="23"/>
                  <a:pt x="131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1" y="23"/>
                  <a:pt x="131" y="23"/>
                  <a:pt x="131" y="23"/>
                </a:cubicBezTo>
                <a:cubicBezTo>
                  <a:pt x="131" y="24"/>
                  <a:pt x="130" y="23"/>
                  <a:pt x="129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9" y="23"/>
                  <a:pt x="129" y="23"/>
                  <a:pt x="129" y="23"/>
                </a:cubicBezTo>
                <a:cubicBezTo>
                  <a:pt x="127" y="23"/>
                  <a:pt x="125" y="22"/>
                  <a:pt x="122" y="23"/>
                </a:cubicBezTo>
                <a:cubicBezTo>
                  <a:pt x="122" y="23"/>
                  <a:pt x="122" y="22"/>
                  <a:pt x="122" y="23"/>
                </a:cubicBezTo>
                <a:cubicBezTo>
                  <a:pt x="121" y="23"/>
                  <a:pt x="122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3"/>
                  <a:pt x="121" y="2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18" y="23"/>
                  <a:pt x="115" y="23"/>
                  <a:pt x="116" y="24"/>
                </a:cubicBezTo>
                <a:cubicBezTo>
                  <a:pt x="117" y="24"/>
                  <a:pt x="120" y="23"/>
                  <a:pt x="119" y="24"/>
                </a:cubicBezTo>
                <a:cubicBezTo>
                  <a:pt x="118" y="25"/>
                  <a:pt x="116" y="24"/>
                  <a:pt x="115" y="24"/>
                </a:cubicBezTo>
                <a:cubicBezTo>
                  <a:pt x="114" y="24"/>
                  <a:pt x="113" y="24"/>
                  <a:pt x="113" y="24"/>
                </a:cubicBezTo>
                <a:cubicBezTo>
                  <a:pt x="114" y="24"/>
                  <a:pt x="116" y="24"/>
                  <a:pt x="116" y="23"/>
                </a:cubicBezTo>
                <a:cubicBezTo>
                  <a:pt x="115" y="22"/>
                  <a:pt x="113" y="23"/>
                  <a:pt x="112" y="23"/>
                </a:cubicBezTo>
                <a:cubicBezTo>
                  <a:pt x="107" y="24"/>
                  <a:pt x="103" y="25"/>
                  <a:pt x="98" y="25"/>
                </a:cubicBezTo>
                <a:cubicBezTo>
                  <a:pt x="95" y="25"/>
                  <a:pt x="93" y="25"/>
                  <a:pt x="91" y="25"/>
                </a:cubicBezTo>
                <a:cubicBezTo>
                  <a:pt x="90" y="25"/>
                  <a:pt x="90" y="26"/>
                  <a:pt x="90" y="26"/>
                </a:cubicBezTo>
                <a:cubicBezTo>
                  <a:pt x="89" y="26"/>
                  <a:pt x="87" y="25"/>
                  <a:pt x="88" y="25"/>
                </a:cubicBezTo>
                <a:cubicBezTo>
                  <a:pt x="88" y="24"/>
                  <a:pt x="89" y="25"/>
                  <a:pt x="89" y="24"/>
                </a:cubicBezTo>
                <a:cubicBezTo>
                  <a:pt x="89" y="23"/>
                  <a:pt x="87" y="24"/>
                  <a:pt x="85" y="24"/>
                </a:cubicBezTo>
                <a:cubicBezTo>
                  <a:pt x="84" y="23"/>
                  <a:pt x="83" y="24"/>
                  <a:pt x="81" y="24"/>
                </a:cubicBezTo>
                <a:cubicBezTo>
                  <a:pt x="80" y="23"/>
                  <a:pt x="79" y="24"/>
                  <a:pt x="78" y="24"/>
                </a:cubicBezTo>
                <a:cubicBezTo>
                  <a:pt x="77" y="24"/>
                  <a:pt x="76" y="25"/>
                  <a:pt x="76" y="24"/>
                </a:cubicBezTo>
                <a:cubicBezTo>
                  <a:pt x="76" y="24"/>
                  <a:pt x="76" y="23"/>
                  <a:pt x="76" y="23"/>
                </a:cubicBezTo>
                <a:cubicBezTo>
                  <a:pt x="75" y="23"/>
                  <a:pt x="76" y="24"/>
                  <a:pt x="75" y="24"/>
                </a:cubicBezTo>
                <a:cubicBezTo>
                  <a:pt x="75" y="24"/>
                  <a:pt x="75" y="23"/>
                  <a:pt x="74" y="23"/>
                </a:cubicBezTo>
                <a:cubicBezTo>
                  <a:pt x="74" y="23"/>
                  <a:pt x="73" y="23"/>
                  <a:pt x="74" y="23"/>
                </a:cubicBezTo>
                <a:cubicBezTo>
                  <a:pt x="74" y="24"/>
                  <a:pt x="75" y="24"/>
                  <a:pt x="74" y="24"/>
                </a:cubicBezTo>
                <a:cubicBezTo>
                  <a:pt x="74" y="25"/>
                  <a:pt x="73" y="24"/>
                  <a:pt x="72" y="24"/>
                </a:cubicBezTo>
                <a:cubicBezTo>
                  <a:pt x="70" y="24"/>
                  <a:pt x="68" y="23"/>
                  <a:pt x="65" y="22"/>
                </a:cubicBezTo>
                <a:cubicBezTo>
                  <a:pt x="65" y="22"/>
                  <a:pt x="65" y="22"/>
                  <a:pt x="64" y="22"/>
                </a:cubicBezTo>
                <a:cubicBezTo>
                  <a:pt x="62" y="22"/>
                  <a:pt x="60" y="22"/>
                  <a:pt x="58" y="22"/>
                </a:cubicBezTo>
                <a:cubicBezTo>
                  <a:pt x="57" y="22"/>
                  <a:pt x="57" y="21"/>
                  <a:pt x="56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55" y="20"/>
                  <a:pt x="54" y="21"/>
                  <a:pt x="53" y="21"/>
                </a:cubicBezTo>
                <a:cubicBezTo>
                  <a:pt x="52" y="20"/>
                  <a:pt x="52" y="20"/>
                  <a:pt x="51" y="21"/>
                </a:cubicBezTo>
                <a:cubicBezTo>
                  <a:pt x="50" y="21"/>
                  <a:pt x="49" y="21"/>
                  <a:pt x="48" y="21"/>
                </a:cubicBezTo>
                <a:cubicBezTo>
                  <a:pt x="48" y="21"/>
                  <a:pt x="49" y="21"/>
                  <a:pt x="49" y="20"/>
                </a:cubicBezTo>
                <a:cubicBezTo>
                  <a:pt x="48" y="19"/>
                  <a:pt x="46" y="20"/>
                  <a:pt x="45" y="20"/>
                </a:cubicBezTo>
                <a:cubicBezTo>
                  <a:pt x="44" y="20"/>
                  <a:pt x="43" y="20"/>
                  <a:pt x="43" y="20"/>
                </a:cubicBezTo>
                <a:cubicBezTo>
                  <a:pt x="42" y="20"/>
                  <a:pt x="42" y="20"/>
                  <a:pt x="42" y="20"/>
                </a:cubicBezTo>
                <a:cubicBezTo>
                  <a:pt x="42" y="20"/>
                  <a:pt x="42" y="20"/>
                  <a:pt x="41" y="20"/>
                </a:cubicBezTo>
                <a:cubicBezTo>
                  <a:pt x="41" y="20"/>
                  <a:pt x="41" y="20"/>
                  <a:pt x="40" y="20"/>
                </a:cubicBezTo>
                <a:cubicBezTo>
                  <a:pt x="40" y="20"/>
                  <a:pt x="39" y="19"/>
                  <a:pt x="38" y="19"/>
                </a:cubicBezTo>
                <a:cubicBezTo>
                  <a:pt x="38" y="19"/>
                  <a:pt x="38" y="20"/>
                  <a:pt x="37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0"/>
                  <a:pt x="37" y="21"/>
                  <a:pt x="37" y="21"/>
                </a:cubicBezTo>
                <a:cubicBezTo>
                  <a:pt x="36" y="21"/>
                  <a:pt x="35" y="21"/>
                  <a:pt x="35" y="20"/>
                </a:cubicBezTo>
                <a:cubicBezTo>
                  <a:pt x="35" y="20"/>
                  <a:pt x="34" y="20"/>
                  <a:pt x="34" y="19"/>
                </a:cubicBezTo>
                <a:cubicBezTo>
                  <a:pt x="34" y="19"/>
                  <a:pt x="35" y="19"/>
                  <a:pt x="35" y="19"/>
                </a:cubicBezTo>
                <a:cubicBezTo>
                  <a:pt x="35" y="18"/>
                  <a:pt x="33" y="19"/>
                  <a:pt x="33" y="19"/>
                </a:cubicBezTo>
                <a:cubicBezTo>
                  <a:pt x="32" y="19"/>
                  <a:pt x="32" y="20"/>
                  <a:pt x="31" y="20"/>
                </a:cubicBezTo>
                <a:cubicBezTo>
                  <a:pt x="31" y="19"/>
                  <a:pt x="32" y="19"/>
                  <a:pt x="32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8"/>
                  <a:pt x="31" y="19"/>
                  <a:pt x="30" y="19"/>
                </a:cubicBezTo>
                <a:cubicBezTo>
                  <a:pt x="29" y="19"/>
                  <a:pt x="27" y="18"/>
                  <a:pt x="28" y="18"/>
                </a:cubicBezTo>
                <a:cubicBezTo>
                  <a:pt x="29" y="17"/>
                  <a:pt x="31" y="19"/>
                  <a:pt x="32" y="18"/>
                </a:cubicBezTo>
                <a:cubicBezTo>
                  <a:pt x="33" y="17"/>
                  <a:pt x="27" y="18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7" y="16"/>
                  <a:pt x="25" y="16"/>
                  <a:pt x="24" y="16"/>
                </a:cubicBezTo>
                <a:cubicBezTo>
                  <a:pt x="19" y="16"/>
                  <a:pt x="15" y="17"/>
                  <a:pt x="9" y="17"/>
                </a:cubicBezTo>
                <a:cubicBezTo>
                  <a:pt x="8" y="17"/>
                  <a:pt x="7" y="17"/>
                  <a:pt x="6" y="16"/>
                </a:cubicBezTo>
                <a:cubicBezTo>
                  <a:pt x="5" y="16"/>
                  <a:pt x="4" y="16"/>
                  <a:pt x="4" y="16"/>
                </a:cubicBezTo>
                <a:cubicBezTo>
                  <a:pt x="4" y="15"/>
                  <a:pt x="8" y="15"/>
                  <a:pt x="7" y="15"/>
                </a:cubicBezTo>
                <a:cubicBezTo>
                  <a:pt x="6" y="14"/>
                  <a:pt x="4" y="15"/>
                  <a:pt x="4" y="14"/>
                </a:cubicBezTo>
                <a:cubicBezTo>
                  <a:pt x="5" y="13"/>
                  <a:pt x="6" y="14"/>
                  <a:pt x="7" y="14"/>
                </a:cubicBezTo>
                <a:cubicBezTo>
                  <a:pt x="14" y="13"/>
                  <a:pt x="19" y="13"/>
                  <a:pt x="26" y="13"/>
                </a:cubicBezTo>
                <a:cubicBezTo>
                  <a:pt x="27" y="13"/>
                  <a:pt x="28" y="13"/>
                  <a:pt x="29" y="13"/>
                </a:cubicBezTo>
                <a:cubicBezTo>
                  <a:pt x="29" y="13"/>
                  <a:pt x="28" y="13"/>
                  <a:pt x="28" y="13"/>
                </a:cubicBezTo>
                <a:cubicBezTo>
                  <a:pt x="29" y="14"/>
                  <a:pt x="30" y="13"/>
                  <a:pt x="31" y="13"/>
                </a:cubicBezTo>
                <a:cubicBezTo>
                  <a:pt x="39" y="12"/>
                  <a:pt x="45" y="13"/>
                  <a:pt x="52" y="12"/>
                </a:cubicBezTo>
                <a:cubicBezTo>
                  <a:pt x="57" y="11"/>
                  <a:pt x="61" y="11"/>
                  <a:pt x="66" y="11"/>
                </a:cubicBezTo>
                <a:cubicBezTo>
                  <a:pt x="83" y="9"/>
                  <a:pt x="97" y="7"/>
                  <a:pt x="113" y="6"/>
                </a:cubicBezTo>
                <a:cubicBezTo>
                  <a:pt x="127" y="4"/>
                  <a:pt x="138" y="4"/>
                  <a:pt x="152" y="4"/>
                </a:cubicBezTo>
                <a:cubicBezTo>
                  <a:pt x="168" y="4"/>
                  <a:pt x="183" y="2"/>
                  <a:pt x="199" y="2"/>
                </a:cubicBezTo>
                <a:cubicBezTo>
                  <a:pt x="221" y="2"/>
                  <a:pt x="240" y="1"/>
                  <a:pt x="262" y="0"/>
                </a:cubicBezTo>
                <a:cubicBezTo>
                  <a:pt x="288" y="0"/>
                  <a:pt x="310" y="0"/>
                  <a:pt x="336" y="0"/>
                </a:cubicBezTo>
                <a:cubicBezTo>
                  <a:pt x="351" y="0"/>
                  <a:pt x="364" y="1"/>
                  <a:pt x="378" y="1"/>
                </a:cubicBezTo>
                <a:cubicBezTo>
                  <a:pt x="390" y="2"/>
                  <a:pt x="400" y="2"/>
                  <a:pt x="412" y="2"/>
                </a:cubicBezTo>
                <a:cubicBezTo>
                  <a:pt x="415" y="2"/>
                  <a:pt x="418" y="2"/>
                  <a:pt x="422" y="3"/>
                </a:cubicBezTo>
                <a:cubicBezTo>
                  <a:pt x="429" y="3"/>
                  <a:pt x="435" y="3"/>
                  <a:pt x="442" y="3"/>
                </a:cubicBezTo>
                <a:cubicBezTo>
                  <a:pt x="446" y="4"/>
                  <a:pt x="451" y="4"/>
                  <a:pt x="455" y="4"/>
                </a:cubicBezTo>
                <a:cubicBezTo>
                  <a:pt x="461" y="5"/>
                  <a:pt x="467" y="5"/>
                  <a:pt x="473" y="5"/>
                </a:cubicBezTo>
                <a:cubicBezTo>
                  <a:pt x="479" y="6"/>
                  <a:pt x="483" y="5"/>
                  <a:pt x="489" y="6"/>
                </a:cubicBezTo>
                <a:cubicBezTo>
                  <a:pt x="499" y="7"/>
                  <a:pt x="507" y="7"/>
                  <a:pt x="516" y="8"/>
                </a:cubicBezTo>
                <a:cubicBezTo>
                  <a:pt x="526" y="8"/>
                  <a:pt x="534" y="8"/>
                  <a:pt x="544" y="9"/>
                </a:cubicBezTo>
                <a:cubicBezTo>
                  <a:pt x="545" y="9"/>
                  <a:pt x="545" y="9"/>
                  <a:pt x="546" y="9"/>
                </a:cubicBezTo>
                <a:cubicBezTo>
                  <a:pt x="549" y="10"/>
                  <a:pt x="551" y="10"/>
                  <a:pt x="553" y="10"/>
                </a:cubicBezTo>
                <a:cubicBezTo>
                  <a:pt x="555" y="10"/>
                  <a:pt x="556" y="10"/>
                  <a:pt x="558" y="10"/>
                </a:cubicBezTo>
                <a:cubicBezTo>
                  <a:pt x="562" y="10"/>
                  <a:pt x="566" y="11"/>
                  <a:pt x="570" y="11"/>
                </a:cubicBezTo>
                <a:cubicBezTo>
                  <a:pt x="574" y="11"/>
                  <a:pt x="577" y="12"/>
                  <a:pt x="581" y="12"/>
                </a:cubicBezTo>
                <a:cubicBezTo>
                  <a:pt x="584" y="12"/>
                  <a:pt x="586" y="12"/>
                  <a:pt x="589" y="12"/>
                </a:cubicBezTo>
                <a:cubicBezTo>
                  <a:pt x="590" y="12"/>
                  <a:pt x="591" y="13"/>
                  <a:pt x="592" y="13"/>
                </a:cubicBezTo>
                <a:cubicBezTo>
                  <a:pt x="594" y="13"/>
                  <a:pt x="595" y="13"/>
                  <a:pt x="597" y="13"/>
                </a:cubicBezTo>
                <a:cubicBezTo>
                  <a:pt x="602" y="14"/>
                  <a:pt x="607" y="13"/>
                  <a:pt x="612" y="14"/>
                </a:cubicBezTo>
                <a:cubicBezTo>
                  <a:pt x="612" y="14"/>
                  <a:pt x="612" y="14"/>
                  <a:pt x="613" y="14"/>
                </a:cubicBezTo>
                <a:cubicBezTo>
                  <a:pt x="615" y="14"/>
                  <a:pt x="617" y="14"/>
                  <a:pt x="619" y="14"/>
                </a:cubicBezTo>
                <a:cubicBezTo>
                  <a:pt x="624" y="15"/>
                  <a:pt x="627" y="14"/>
                  <a:pt x="632" y="15"/>
                </a:cubicBezTo>
                <a:cubicBezTo>
                  <a:pt x="638" y="15"/>
                  <a:pt x="643" y="15"/>
                  <a:pt x="649" y="16"/>
                </a:cubicBezTo>
                <a:cubicBezTo>
                  <a:pt x="654" y="16"/>
                  <a:pt x="659" y="15"/>
                  <a:pt x="663" y="16"/>
                </a:cubicBezTo>
                <a:cubicBezTo>
                  <a:pt x="667" y="16"/>
                  <a:pt x="670" y="16"/>
                  <a:pt x="674" y="16"/>
                </a:cubicBezTo>
                <a:cubicBezTo>
                  <a:pt x="684" y="18"/>
                  <a:pt x="693" y="16"/>
                  <a:pt x="704" y="17"/>
                </a:cubicBezTo>
                <a:cubicBezTo>
                  <a:pt x="710" y="18"/>
                  <a:pt x="715" y="17"/>
                  <a:pt x="721" y="17"/>
                </a:cubicBezTo>
                <a:cubicBezTo>
                  <a:pt x="738" y="17"/>
                  <a:pt x="753" y="17"/>
                  <a:pt x="771" y="17"/>
                </a:cubicBezTo>
                <a:cubicBezTo>
                  <a:pt x="777" y="17"/>
                  <a:pt x="781" y="17"/>
                  <a:pt x="787" y="17"/>
                </a:cubicBezTo>
                <a:cubicBezTo>
                  <a:pt x="789" y="17"/>
                  <a:pt x="791" y="17"/>
                  <a:pt x="793" y="17"/>
                </a:cubicBezTo>
                <a:cubicBezTo>
                  <a:pt x="795" y="17"/>
                  <a:pt x="797" y="17"/>
                  <a:pt x="798" y="18"/>
                </a:cubicBezTo>
                <a:cubicBezTo>
                  <a:pt x="798" y="18"/>
                  <a:pt x="797" y="18"/>
                  <a:pt x="797" y="18"/>
                </a:cubicBezTo>
                <a:cubicBezTo>
                  <a:pt x="797" y="19"/>
                  <a:pt x="799" y="18"/>
                  <a:pt x="800" y="18"/>
                </a:cubicBezTo>
                <a:cubicBezTo>
                  <a:pt x="804" y="18"/>
                  <a:pt x="806" y="18"/>
                  <a:pt x="809" y="18"/>
                </a:cubicBezTo>
                <a:cubicBezTo>
                  <a:pt x="810" y="18"/>
                  <a:pt x="811" y="18"/>
                  <a:pt x="811" y="19"/>
                </a:cubicBezTo>
                <a:close/>
                <a:moveTo>
                  <a:pt x="159" y="22"/>
                </a:moveTo>
                <a:cubicBezTo>
                  <a:pt x="159" y="23"/>
                  <a:pt x="158" y="22"/>
                  <a:pt x="157" y="22"/>
                </a:cubicBezTo>
                <a:cubicBezTo>
                  <a:pt x="157" y="22"/>
                  <a:pt x="156" y="22"/>
                  <a:pt x="156" y="22"/>
                </a:cubicBezTo>
                <a:cubicBezTo>
                  <a:pt x="157" y="21"/>
                  <a:pt x="159" y="21"/>
                  <a:pt x="159" y="22"/>
                </a:cubicBezTo>
                <a:close/>
                <a:moveTo>
                  <a:pt x="161" y="21"/>
                </a:moveTo>
                <a:cubicBezTo>
                  <a:pt x="161" y="22"/>
                  <a:pt x="160" y="21"/>
                  <a:pt x="160" y="21"/>
                </a:cubicBezTo>
                <a:cubicBezTo>
                  <a:pt x="160" y="21"/>
                  <a:pt x="161" y="21"/>
                  <a:pt x="161" y="21"/>
                </a:cubicBezTo>
                <a:close/>
                <a:moveTo>
                  <a:pt x="167" y="15"/>
                </a:moveTo>
                <a:cubicBezTo>
                  <a:pt x="167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ubicBezTo>
                  <a:pt x="166" y="16"/>
                  <a:pt x="165" y="15"/>
                  <a:pt x="165" y="15"/>
                </a:cubicBezTo>
                <a:cubicBezTo>
                  <a:pt x="165" y="15"/>
                  <a:pt x="165" y="15"/>
                  <a:pt x="164" y="15"/>
                </a:cubicBezTo>
                <a:cubicBezTo>
                  <a:pt x="164" y="15"/>
                  <a:pt x="164" y="14"/>
                  <a:pt x="164" y="14"/>
                </a:cubicBezTo>
                <a:cubicBezTo>
                  <a:pt x="165" y="14"/>
                  <a:pt x="166" y="14"/>
                  <a:pt x="167" y="14"/>
                </a:cubicBezTo>
                <a:cubicBezTo>
                  <a:pt x="167" y="14"/>
                  <a:pt x="167" y="14"/>
                  <a:pt x="167" y="15"/>
                </a:cubicBezTo>
                <a:close/>
                <a:moveTo>
                  <a:pt x="192" y="13"/>
                </a:moveTo>
                <a:cubicBezTo>
                  <a:pt x="192" y="14"/>
                  <a:pt x="191" y="14"/>
                  <a:pt x="190" y="14"/>
                </a:cubicBezTo>
                <a:cubicBezTo>
                  <a:pt x="190" y="14"/>
                  <a:pt x="189" y="13"/>
                  <a:pt x="190" y="13"/>
                </a:cubicBezTo>
                <a:cubicBezTo>
                  <a:pt x="190" y="13"/>
                  <a:pt x="191" y="13"/>
                  <a:pt x="192" y="13"/>
                </a:cubicBezTo>
                <a:cubicBezTo>
                  <a:pt x="192" y="13"/>
                  <a:pt x="192" y="13"/>
                  <a:pt x="192" y="13"/>
                </a:cubicBezTo>
                <a:close/>
                <a:moveTo>
                  <a:pt x="218" y="22"/>
                </a:moveTo>
                <a:cubicBezTo>
                  <a:pt x="218" y="22"/>
                  <a:pt x="217" y="21"/>
                  <a:pt x="217" y="21"/>
                </a:cubicBezTo>
                <a:cubicBezTo>
                  <a:pt x="217" y="21"/>
                  <a:pt x="218" y="21"/>
                  <a:pt x="218" y="22"/>
                </a:cubicBezTo>
                <a:close/>
                <a:moveTo>
                  <a:pt x="221" y="22"/>
                </a:moveTo>
                <a:cubicBezTo>
                  <a:pt x="221" y="22"/>
                  <a:pt x="218" y="22"/>
                  <a:pt x="219" y="21"/>
                </a:cubicBezTo>
                <a:cubicBezTo>
                  <a:pt x="220" y="21"/>
                  <a:pt x="221" y="21"/>
                  <a:pt x="221" y="22"/>
                </a:cubicBezTo>
                <a:close/>
                <a:moveTo>
                  <a:pt x="236" y="12"/>
                </a:moveTo>
                <a:cubicBezTo>
                  <a:pt x="236" y="13"/>
                  <a:pt x="235" y="12"/>
                  <a:pt x="235" y="12"/>
                </a:cubicBezTo>
                <a:cubicBezTo>
                  <a:pt x="235" y="12"/>
                  <a:pt x="236" y="12"/>
                  <a:pt x="236" y="12"/>
                </a:cubicBezTo>
                <a:close/>
                <a:moveTo>
                  <a:pt x="252" y="12"/>
                </a:moveTo>
                <a:cubicBezTo>
                  <a:pt x="252" y="12"/>
                  <a:pt x="251" y="11"/>
                  <a:pt x="251" y="11"/>
                </a:cubicBezTo>
                <a:cubicBezTo>
                  <a:pt x="251" y="11"/>
                  <a:pt x="252" y="12"/>
                  <a:pt x="252" y="12"/>
                </a:cubicBezTo>
                <a:close/>
                <a:moveTo>
                  <a:pt x="262" y="12"/>
                </a:moveTo>
                <a:cubicBezTo>
                  <a:pt x="262" y="12"/>
                  <a:pt x="261" y="11"/>
                  <a:pt x="261" y="11"/>
                </a:cubicBezTo>
                <a:cubicBezTo>
                  <a:pt x="262" y="11"/>
                  <a:pt x="262" y="11"/>
                  <a:pt x="262" y="12"/>
                </a:cubicBezTo>
                <a:close/>
                <a:moveTo>
                  <a:pt x="267" y="12"/>
                </a:moveTo>
                <a:cubicBezTo>
                  <a:pt x="267" y="12"/>
                  <a:pt x="264" y="12"/>
                  <a:pt x="265" y="11"/>
                </a:cubicBezTo>
                <a:cubicBezTo>
                  <a:pt x="265" y="11"/>
                  <a:pt x="267" y="11"/>
                  <a:pt x="267" y="12"/>
                </a:cubicBezTo>
                <a:close/>
                <a:moveTo>
                  <a:pt x="268" y="17"/>
                </a:moveTo>
                <a:cubicBezTo>
                  <a:pt x="267" y="17"/>
                  <a:pt x="267" y="17"/>
                  <a:pt x="267" y="16"/>
                </a:cubicBezTo>
                <a:cubicBezTo>
                  <a:pt x="267" y="16"/>
                  <a:pt x="268" y="17"/>
                  <a:pt x="268" y="17"/>
                </a:cubicBezTo>
                <a:close/>
                <a:moveTo>
                  <a:pt x="270" y="11"/>
                </a:moveTo>
                <a:cubicBezTo>
                  <a:pt x="270" y="11"/>
                  <a:pt x="268" y="11"/>
                  <a:pt x="268" y="10"/>
                </a:cubicBezTo>
                <a:cubicBezTo>
                  <a:pt x="269" y="10"/>
                  <a:pt x="270" y="10"/>
                  <a:pt x="270" y="11"/>
                </a:cubicBezTo>
                <a:close/>
                <a:moveTo>
                  <a:pt x="367" y="20"/>
                </a:moveTo>
                <a:cubicBezTo>
                  <a:pt x="367" y="21"/>
                  <a:pt x="365" y="20"/>
                  <a:pt x="365" y="20"/>
                </a:cubicBezTo>
                <a:cubicBezTo>
                  <a:pt x="366" y="20"/>
                  <a:pt x="367" y="20"/>
                  <a:pt x="367" y="20"/>
                </a:cubicBezTo>
                <a:close/>
                <a:moveTo>
                  <a:pt x="398" y="17"/>
                </a:moveTo>
                <a:cubicBezTo>
                  <a:pt x="398" y="18"/>
                  <a:pt x="396" y="17"/>
                  <a:pt x="397" y="17"/>
                </a:cubicBezTo>
                <a:cubicBezTo>
                  <a:pt x="397" y="17"/>
                  <a:pt x="398" y="17"/>
                  <a:pt x="398" y="17"/>
                </a:cubicBezTo>
                <a:close/>
                <a:moveTo>
                  <a:pt x="436" y="19"/>
                </a:moveTo>
                <a:cubicBezTo>
                  <a:pt x="436" y="19"/>
                  <a:pt x="435" y="19"/>
                  <a:pt x="435" y="19"/>
                </a:cubicBezTo>
                <a:cubicBezTo>
                  <a:pt x="436" y="19"/>
                  <a:pt x="436" y="19"/>
                  <a:pt x="436" y="19"/>
                </a:cubicBezTo>
                <a:close/>
                <a:moveTo>
                  <a:pt x="504" y="22"/>
                </a:moveTo>
                <a:cubicBezTo>
                  <a:pt x="504" y="23"/>
                  <a:pt x="503" y="22"/>
                  <a:pt x="502" y="22"/>
                </a:cubicBezTo>
                <a:cubicBezTo>
                  <a:pt x="502" y="22"/>
                  <a:pt x="501" y="22"/>
                  <a:pt x="502" y="22"/>
                </a:cubicBezTo>
                <a:cubicBezTo>
                  <a:pt x="502" y="22"/>
                  <a:pt x="504" y="21"/>
                  <a:pt x="504" y="22"/>
                </a:cubicBezTo>
                <a:close/>
                <a:moveTo>
                  <a:pt x="453" y="20"/>
                </a:moveTo>
                <a:cubicBezTo>
                  <a:pt x="453" y="20"/>
                  <a:pt x="452" y="20"/>
                  <a:pt x="452" y="20"/>
                </a:cubicBezTo>
                <a:cubicBezTo>
                  <a:pt x="452" y="20"/>
                  <a:pt x="453" y="20"/>
                  <a:pt x="453" y="20"/>
                </a:cubicBezTo>
                <a:close/>
                <a:moveTo>
                  <a:pt x="457" y="20"/>
                </a:moveTo>
                <a:cubicBezTo>
                  <a:pt x="457" y="20"/>
                  <a:pt x="455" y="20"/>
                  <a:pt x="456" y="20"/>
                </a:cubicBezTo>
                <a:cubicBezTo>
                  <a:pt x="456" y="20"/>
                  <a:pt x="457" y="19"/>
                  <a:pt x="457" y="20"/>
                </a:cubicBezTo>
                <a:close/>
                <a:moveTo>
                  <a:pt x="471" y="21"/>
                </a:moveTo>
                <a:cubicBezTo>
                  <a:pt x="471" y="21"/>
                  <a:pt x="469" y="21"/>
                  <a:pt x="469" y="20"/>
                </a:cubicBezTo>
                <a:cubicBezTo>
                  <a:pt x="470" y="20"/>
                  <a:pt x="471" y="20"/>
                  <a:pt x="471" y="21"/>
                </a:cubicBezTo>
                <a:close/>
                <a:moveTo>
                  <a:pt x="479" y="21"/>
                </a:moveTo>
                <a:cubicBezTo>
                  <a:pt x="479" y="22"/>
                  <a:pt x="477" y="21"/>
                  <a:pt x="477" y="21"/>
                </a:cubicBezTo>
                <a:cubicBezTo>
                  <a:pt x="476" y="21"/>
                  <a:pt x="475" y="21"/>
                  <a:pt x="475" y="20"/>
                </a:cubicBezTo>
                <a:cubicBezTo>
                  <a:pt x="476" y="20"/>
                  <a:pt x="477" y="20"/>
                  <a:pt x="479" y="21"/>
                </a:cubicBezTo>
                <a:cubicBezTo>
                  <a:pt x="479" y="21"/>
                  <a:pt x="479" y="21"/>
                  <a:pt x="479" y="21"/>
                </a:cubicBezTo>
                <a:close/>
                <a:moveTo>
                  <a:pt x="492" y="22"/>
                </a:moveTo>
                <a:cubicBezTo>
                  <a:pt x="492" y="22"/>
                  <a:pt x="490" y="22"/>
                  <a:pt x="491" y="21"/>
                </a:cubicBezTo>
                <a:cubicBezTo>
                  <a:pt x="491" y="21"/>
                  <a:pt x="492" y="21"/>
                  <a:pt x="492" y="22"/>
                </a:cubicBezTo>
                <a:close/>
                <a:moveTo>
                  <a:pt x="604" y="29"/>
                </a:moveTo>
                <a:cubicBezTo>
                  <a:pt x="604" y="29"/>
                  <a:pt x="602" y="29"/>
                  <a:pt x="603" y="29"/>
                </a:cubicBezTo>
                <a:cubicBezTo>
                  <a:pt x="603" y="29"/>
                  <a:pt x="604" y="29"/>
                  <a:pt x="604" y="29"/>
                </a:cubicBezTo>
                <a:close/>
                <a:moveTo>
                  <a:pt x="614" y="30"/>
                </a:moveTo>
                <a:cubicBezTo>
                  <a:pt x="614" y="30"/>
                  <a:pt x="613" y="30"/>
                  <a:pt x="613" y="29"/>
                </a:cubicBezTo>
                <a:cubicBezTo>
                  <a:pt x="613" y="29"/>
                  <a:pt x="614" y="29"/>
                  <a:pt x="614" y="30"/>
                </a:cubicBezTo>
                <a:close/>
                <a:moveTo>
                  <a:pt x="620" y="30"/>
                </a:moveTo>
                <a:cubicBezTo>
                  <a:pt x="620" y="31"/>
                  <a:pt x="617" y="29"/>
                  <a:pt x="618" y="29"/>
                </a:cubicBezTo>
                <a:cubicBezTo>
                  <a:pt x="618" y="29"/>
                  <a:pt x="619" y="29"/>
                  <a:pt x="619" y="30"/>
                </a:cubicBezTo>
                <a:cubicBezTo>
                  <a:pt x="619" y="30"/>
                  <a:pt x="620" y="30"/>
                  <a:pt x="620" y="30"/>
                </a:cubicBezTo>
                <a:close/>
                <a:moveTo>
                  <a:pt x="623" y="30"/>
                </a:moveTo>
                <a:cubicBezTo>
                  <a:pt x="623" y="31"/>
                  <a:pt x="622" y="30"/>
                  <a:pt x="621" y="30"/>
                </a:cubicBezTo>
                <a:cubicBezTo>
                  <a:pt x="621" y="30"/>
                  <a:pt x="620" y="30"/>
                  <a:pt x="620" y="30"/>
                </a:cubicBezTo>
                <a:cubicBezTo>
                  <a:pt x="621" y="29"/>
                  <a:pt x="624" y="29"/>
                  <a:pt x="623" y="30"/>
                </a:cubicBezTo>
                <a:close/>
                <a:moveTo>
                  <a:pt x="636" y="31"/>
                </a:moveTo>
                <a:cubicBezTo>
                  <a:pt x="636" y="31"/>
                  <a:pt x="635" y="30"/>
                  <a:pt x="635" y="30"/>
                </a:cubicBezTo>
                <a:cubicBezTo>
                  <a:pt x="635" y="30"/>
                  <a:pt x="636" y="30"/>
                  <a:pt x="636" y="31"/>
                </a:cubicBezTo>
                <a:close/>
                <a:moveTo>
                  <a:pt x="666" y="26"/>
                </a:moveTo>
                <a:cubicBezTo>
                  <a:pt x="666" y="26"/>
                  <a:pt x="665" y="26"/>
                  <a:pt x="665" y="26"/>
                </a:cubicBezTo>
                <a:cubicBezTo>
                  <a:pt x="665" y="26"/>
                  <a:pt x="666" y="26"/>
                  <a:pt x="666" y="26"/>
                </a:cubicBezTo>
                <a:close/>
                <a:moveTo>
                  <a:pt x="672" y="26"/>
                </a:moveTo>
                <a:cubicBezTo>
                  <a:pt x="672" y="26"/>
                  <a:pt x="671" y="26"/>
                  <a:pt x="671" y="26"/>
                </a:cubicBezTo>
                <a:cubicBezTo>
                  <a:pt x="672" y="26"/>
                  <a:pt x="672" y="26"/>
                  <a:pt x="672" y="26"/>
                </a:cubicBezTo>
                <a:close/>
                <a:moveTo>
                  <a:pt x="676" y="26"/>
                </a:moveTo>
                <a:cubicBezTo>
                  <a:pt x="676" y="27"/>
                  <a:pt x="673" y="26"/>
                  <a:pt x="674" y="26"/>
                </a:cubicBezTo>
                <a:cubicBezTo>
                  <a:pt x="674" y="26"/>
                  <a:pt x="676" y="26"/>
                  <a:pt x="676" y="26"/>
                </a:cubicBezTo>
                <a:close/>
                <a:moveTo>
                  <a:pt x="685" y="32"/>
                </a:moveTo>
                <a:cubicBezTo>
                  <a:pt x="685" y="33"/>
                  <a:pt x="683" y="32"/>
                  <a:pt x="684" y="32"/>
                </a:cubicBezTo>
                <a:cubicBezTo>
                  <a:pt x="684" y="32"/>
                  <a:pt x="685" y="32"/>
                  <a:pt x="685" y="32"/>
                </a:cubicBezTo>
                <a:close/>
                <a:moveTo>
                  <a:pt x="691" y="32"/>
                </a:moveTo>
                <a:cubicBezTo>
                  <a:pt x="691" y="33"/>
                  <a:pt x="690" y="32"/>
                  <a:pt x="690" y="32"/>
                </a:cubicBezTo>
                <a:cubicBezTo>
                  <a:pt x="690" y="32"/>
                  <a:pt x="691" y="32"/>
                  <a:pt x="691" y="32"/>
                </a:cubicBezTo>
                <a:close/>
                <a:moveTo>
                  <a:pt x="721" y="33"/>
                </a:moveTo>
                <a:cubicBezTo>
                  <a:pt x="721" y="33"/>
                  <a:pt x="720" y="32"/>
                  <a:pt x="720" y="32"/>
                </a:cubicBezTo>
                <a:cubicBezTo>
                  <a:pt x="720" y="32"/>
                  <a:pt x="721" y="33"/>
                  <a:pt x="721" y="33"/>
                </a:cubicBezTo>
                <a:close/>
                <a:moveTo>
                  <a:pt x="755" y="25"/>
                </a:moveTo>
                <a:cubicBezTo>
                  <a:pt x="755" y="25"/>
                  <a:pt x="754" y="25"/>
                  <a:pt x="754" y="24"/>
                </a:cubicBezTo>
                <a:cubicBezTo>
                  <a:pt x="755" y="24"/>
                  <a:pt x="755" y="24"/>
                  <a:pt x="755" y="25"/>
                </a:cubicBezTo>
                <a:close/>
                <a:moveTo>
                  <a:pt x="778" y="23"/>
                </a:moveTo>
                <a:cubicBezTo>
                  <a:pt x="778" y="23"/>
                  <a:pt x="777" y="23"/>
                  <a:pt x="777" y="23"/>
                </a:cubicBezTo>
                <a:cubicBezTo>
                  <a:pt x="777" y="23"/>
                  <a:pt x="778" y="23"/>
                  <a:pt x="778" y="23"/>
                </a:cubicBezTo>
                <a:close/>
                <a:moveTo>
                  <a:pt x="806" y="18"/>
                </a:moveTo>
                <a:cubicBezTo>
                  <a:pt x="806" y="18"/>
                  <a:pt x="804" y="18"/>
                  <a:pt x="805" y="17"/>
                </a:cubicBezTo>
                <a:cubicBezTo>
                  <a:pt x="805" y="17"/>
                  <a:pt x="806" y="17"/>
                  <a:pt x="806" y="18"/>
                </a:cubicBezTo>
                <a:close/>
                <a:moveTo>
                  <a:pt x="810" y="18"/>
                </a:moveTo>
                <a:cubicBezTo>
                  <a:pt x="810" y="18"/>
                  <a:pt x="809" y="17"/>
                  <a:pt x="809" y="17"/>
                </a:cubicBezTo>
                <a:cubicBezTo>
                  <a:pt x="810" y="17"/>
                  <a:pt x="810" y="17"/>
                  <a:pt x="810" y="18"/>
                </a:cubicBezTo>
                <a:close/>
                <a:moveTo>
                  <a:pt x="774" y="23"/>
                </a:moveTo>
                <a:cubicBezTo>
                  <a:pt x="774" y="22"/>
                  <a:pt x="773" y="22"/>
                  <a:pt x="773" y="22"/>
                </a:cubicBezTo>
                <a:cubicBezTo>
                  <a:pt x="773" y="22"/>
                  <a:pt x="773" y="23"/>
                  <a:pt x="774" y="23"/>
                </a:cubicBezTo>
                <a:close/>
                <a:moveTo>
                  <a:pt x="795" y="20"/>
                </a:moveTo>
                <a:cubicBezTo>
                  <a:pt x="795" y="20"/>
                  <a:pt x="794" y="20"/>
                  <a:pt x="794" y="20"/>
                </a:cubicBezTo>
                <a:cubicBezTo>
                  <a:pt x="795" y="20"/>
                  <a:pt x="795" y="20"/>
                  <a:pt x="795" y="20"/>
                </a:cubicBezTo>
                <a:close/>
                <a:moveTo>
                  <a:pt x="796" y="18"/>
                </a:moveTo>
                <a:cubicBezTo>
                  <a:pt x="797" y="18"/>
                  <a:pt x="794" y="18"/>
                  <a:pt x="794" y="18"/>
                </a:cubicBezTo>
                <a:cubicBezTo>
                  <a:pt x="795" y="19"/>
                  <a:pt x="796" y="19"/>
                  <a:pt x="796" y="18"/>
                </a:cubicBezTo>
                <a:close/>
                <a:moveTo>
                  <a:pt x="801" y="20"/>
                </a:moveTo>
                <a:cubicBezTo>
                  <a:pt x="801" y="20"/>
                  <a:pt x="800" y="20"/>
                  <a:pt x="800" y="20"/>
                </a:cubicBezTo>
                <a:cubicBezTo>
                  <a:pt x="800" y="20"/>
                  <a:pt x="799" y="20"/>
                  <a:pt x="799" y="20"/>
                </a:cubicBezTo>
                <a:cubicBezTo>
                  <a:pt x="799" y="20"/>
                  <a:pt x="798" y="20"/>
                  <a:pt x="798" y="20"/>
                </a:cubicBezTo>
                <a:cubicBezTo>
                  <a:pt x="799" y="21"/>
                  <a:pt x="800" y="21"/>
                  <a:pt x="801" y="20"/>
                </a:cubicBezTo>
                <a:close/>
                <a:moveTo>
                  <a:pt x="698" y="28"/>
                </a:moveTo>
                <a:cubicBezTo>
                  <a:pt x="699" y="28"/>
                  <a:pt x="696" y="27"/>
                  <a:pt x="697" y="28"/>
                </a:cubicBezTo>
                <a:cubicBezTo>
                  <a:pt x="697" y="28"/>
                  <a:pt x="698" y="28"/>
                  <a:pt x="698" y="28"/>
                </a:cubicBezTo>
                <a:close/>
                <a:moveTo>
                  <a:pt x="699" y="30"/>
                </a:moveTo>
                <a:cubicBezTo>
                  <a:pt x="702" y="29"/>
                  <a:pt x="694" y="29"/>
                  <a:pt x="692" y="29"/>
                </a:cubicBezTo>
                <a:cubicBezTo>
                  <a:pt x="689" y="29"/>
                  <a:pt x="686" y="29"/>
                  <a:pt x="683" y="29"/>
                </a:cubicBezTo>
                <a:cubicBezTo>
                  <a:pt x="683" y="29"/>
                  <a:pt x="681" y="29"/>
                  <a:pt x="681" y="29"/>
                </a:cubicBezTo>
                <a:cubicBezTo>
                  <a:pt x="681" y="30"/>
                  <a:pt x="682" y="30"/>
                  <a:pt x="683" y="30"/>
                </a:cubicBezTo>
                <a:cubicBezTo>
                  <a:pt x="686" y="30"/>
                  <a:pt x="688" y="30"/>
                  <a:pt x="691" y="30"/>
                </a:cubicBezTo>
                <a:cubicBezTo>
                  <a:pt x="691" y="30"/>
                  <a:pt x="691" y="31"/>
                  <a:pt x="692" y="30"/>
                </a:cubicBezTo>
                <a:cubicBezTo>
                  <a:pt x="692" y="30"/>
                  <a:pt x="692" y="30"/>
                  <a:pt x="693" y="30"/>
                </a:cubicBezTo>
                <a:cubicBezTo>
                  <a:pt x="695" y="30"/>
                  <a:pt x="697" y="31"/>
                  <a:pt x="699" y="30"/>
                </a:cubicBezTo>
                <a:close/>
                <a:moveTo>
                  <a:pt x="704" y="30"/>
                </a:moveTo>
                <a:cubicBezTo>
                  <a:pt x="705" y="30"/>
                  <a:pt x="703" y="30"/>
                  <a:pt x="703" y="30"/>
                </a:cubicBezTo>
                <a:cubicBezTo>
                  <a:pt x="703" y="31"/>
                  <a:pt x="704" y="31"/>
                  <a:pt x="704" y="30"/>
                </a:cubicBezTo>
                <a:close/>
                <a:moveTo>
                  <a:pt x="706" y="30"/>
                </a:moveTo>
                <a:cubicBezTo>
                  <a:pt x="706" y="30"/>
                  <a:pt x="705" y="30"/>
                  <a:pt x="705" y="30"/>
                </a:cubicBezTo>
                <a:cubicBezTo>
                  <a:pt x="705" y="30"/>
                  <a:pt x="705" y="30"/>
                  <a:pt x="706" y="30"/>
                </a:cubicBezTo>
                <a:close/>
                <a:moveTo>
                  <a:pt x="713" y="30"/>
                </a:moveTo>
                <a:cubicBezTo>
                  <a:pt x="714" y="30"/>
                  <a:pt x="712" y="30"/>
                  <a:pt x="712" y="30"/>
                </a:cubicBezTo>
                <a:cubicBezTo>
                  <a:pt x="713" y="30"/>
                  <a:pt x="713" y="30"/>
                  <a:pt x="713" y="30"/>
                </a:cubicBezTo>
                <a:close/>
                <a:moveTo>
                  <a:pt x="715" y="30"/>
                </a:moveTo>
                <a:cubicBezTo>
                  <a:pt x="715" y="30"/>
                  <a:pt x="714" y="30"/>
                  <a:pt x="714" y="30"/>
                </a:cubicBezTo>
                <a:cubicBezTo>
                  <a:pt x="714" y="30"/>
                  <a:pt x="714" y="30"/>
                  <a:pt x="715" y="30"/>
                </a:cubicBezTo>
                <a:close/>
                <a:moveTo>
                  <a:pt x="671" y="32"/>
                </a:moveTo>
                <a:cubicBezTo>
                  <a:pt x="671" y="32"/>
                  <a:pt x="671" y="31"/>
                  <a:pt x="670" y="31"/>
                </a:cubicBezTo>
                <a:cubicBezTo>
                  <a:pt x="670" y="31"/>
                  <a:pt x="671" y="32"/>
                  <a:pt x="671" y="32"/>
                </a:cubicBezTo>
                <a:close/>
                <a:moveTo>
                  <a:pt x="679" y="29"/>
                </a:moveTo>
                <a:cubicBezTo>
                  <a:pt x="679" y="29"/>
                  <a:pt x="677" y="29"/>
                  <a:pt x="677" y="29"/>
                </a:cubicBezTo>
                <a:cubicBezTo>
                  <a:pt x="678" y="30"/>
                  <a:pt x="678" y="29"/>
                  <a:pt x="679" y="29"/>
                </a:cubicBezTo>
                <a:close/>
                <a:moveTo>
                  <a:pt x="642" y="30"/>
                </a:moveTo>
                <a:cubicBezTo>
                  <a:pt x="643" y="30"/>
                  <a:pt x="639" y="30"/>
                  <a:pt x="640" y="30"/>
                </a:cubicBezTo>
                <a:cubicBezTo>
                  <a:pt x="640" y="31"/>
                  <a:pt x="641" y="31"/>
                  <a:pt x="642" y="31"/>
                </a:cubicBezTo>
                <a:cubicBezTo>
                  <a:pt x="642" y="31"/>
                  <a:pt x="642" y="30"/>
                  <a:pt x="642" y="30"/>
                </a:cubicBezTo>
                <a:close/>
                <a:moveTo>
                  <a:pt x="646" y="31"/>
                </a:moveTo>
                <a:cubicBezTo>
                  <a:pt x="646" y="31"/>
                  <a:pt x="646" y="31"/>
                  <a:pt x="646" y="30"/>
                </a:cubicBezTo>
                <a:cubicBezTo>
                  <a:pt x="645" y="30"/>
                  <a:pt x="642" y="30"/>
                  <a:pt x="643" y="31"/>
                </a:cubicBezTo>
                <a:cubicBezTo>
                  <a:pt x="644" y="31"/>
                  <a:pt x="645" y="31"/>
                  <a:pt x="646" y="31"/>
                </a:cubicBezTo>
                <a:cubicBezTo>
                  <a:pt x="646" y="31"/>
                  <a:pt x="646" y="31"/>
                  <a:pt x="646" y="31"/>
                </a:cubicBezTo>
                <a:close/>
                <a:moveTo>
                  <a:pt x="656" y="31"/>
                </a:moveTo>
                <a:cubicBezTo>
                  <a:pt x="655" y="31"/>
                  <a:pt x="655" y="31"/>
                  <a:pt x="655" y="31"/>
                </a:cubicBezTo>
                <a:cubicBezTo>
                  <a:pt x="655" y="31"/>
                  <a:pt x="656" y="31"/>
                  <a:pt x="656" y="31"/>
                </a:cubicBezTo>
                <a:close/>
                <a:moveTo>
                  <a:pt x="659" y="26"/>
                </a:moveTo>
                <a:cubicBezTo>
                  <a:pt x="660" y="26"/>
                  <a:pt x="659" y="26"/>
                  <a:pt x="659" y="26"/>
                </a:cubicBezTo>
                <a:cubicBezTo>
                  <a:pt x="659" y="26"/>
                  <a:pt x="659" y="26"/>
                  <a:pt x="659" y="26"/>
                </a:cubicBezTo>
                <a:close/>
                <a:moveTo>
                  <a:pt x="595" y="28"/>
                </a:moveTo>
                <a:cubicBezTo>
                  <a:pt x="595" y="28"/>
                  <a:pt x="594" y="27"/>
                  <a:pt x="594" y="28"/>
                </a:cubicBezTo>
                <a:cubicBezTo>
                  <a:pt x="594" y="28"/>
                  <a:pt x="595" y="28"/>
                  <a:pt x="595" y="28"/>
                </a:cubicBezTo>
                <a:close/>
                <a:moveTo>
                  <a:pt x="596" y="28"/>
                </a:moveTo>
                <a:cubicBezTo>
                  <a:pt x="596" y="28"/>
                  <a:pt x="595" y="28"/>
                  <a:pt x="596" y="28"/>
                </a:cubicBezTo>
                <a:cubicBezTo>
                  <a:pt x="596" y="28"/>
                  <a:pt x="596" y="28"/>
                  <a:pt x="596" y="28"/>
                </a:cubicBezTo>
                <a:close/>
                <a:moveTo>
                  <a:pt x="557" y="19"/>
                </a:moveTo>
                <a:cubicBezTo>
                  <a:pt x="557" y="18"/>
                  <a:pt x="555" y="18"/>
                  <a:pt x="554" y="18"/>
                </a:cubicBezTo>
                <a:cubicBezTo>
                  <a:pt x="552" y="18"/>
                  <a:pt x="551" y="18"/>
                  <a:pt x="549" y="18"/>
                </a:cubicBezTo>
                <a:cubicBezTo>
                  <a:pt x="548" y="18"/>
                  <a:pt x="547" y="18"/>
                  <a:pt x="547" y="18"/>
                </a:cubicBezTo>
                <a:cubicBezTo>
                  <a:pt x="546" y="18"/>
                  <a:pt x="547" y="19"/>
                  <a:pt x="547" y="19"/>
                </a:cubicBezTo>
                <a:cubicBezTo>
                  <a:pt x="546" y="19"/>
                  <a:pt x="545" y="19"/>
                  <a:pt x="546" y="19"/>
                </a:cubicBezTo>
                <a:cubicBezTo>
                  <a:pt x="546" y="20"/>
                  <a:pt x="549" y="18"/>
                  <a:pt x="549" y="19"/>
                </a:cubicBezTo>
                <a:cubicBezTo>
                  <a:pt x="549" y="19"/>
                  <a:pt x="548" y="19"/>
                  <a:pt x="548" y="20"/>
                </a:cubicBezTo>
                <a:cubicBezTo>
                  <a:pt x="549" y="20"/>
                  <a:pt x="551" y="19"/>
                  <a:pt x="552" y="19"/>
                </a:cubicBezTo>
                <a:cubicBezTo>
                  <a:pt x="552" y="19"/>
                  <a:pt x="553" y="19"/>
                  <a:pt x="553" y="19"/>
                </a:cubicBezTo>
                <a:cubicBezTo>
                  <a:pt x="553" y="19"/>
                  <a:pt x="553" y="20"/>
                  <a:pt x="553" y="20"/>
                </a:cubicBezTo>
                <a:cubicBezTo>
                  <a:pt x="554" y="20"/>
                  <a:pt x="554" y="20"/>
                  <a:pt x="555" y="20"/>
                </a:cubicBezTo>
                <a:cubicBezTo>
                  <a:pt x="555" y="20"/>
                  <a:pt x="555" y="20"/>
                  <a:pt x="556" y="19"/>
                </a:cubicBezTo>
                <a:cubicBezTo>
                  <a:pt x="556" y="19"/>
                  <a:pt x="556" y="20"/>
                  <a:pt x="556" y="20"/>
                </a:cubicBezTo>
                <a:cubicBezTo>
                  <a:pt x="556" y="20"/>
                  <a:pt x="557" y="19"/>
                  <a:pt x="557" y="19"/>
                </a:cubicBezTo>
                <a:close/>
                <a:moveTo>
                  <a:pt x="562" y="19"/>
                </a:moveTo>
                <a:cubicBezTo>
                  <a:pt x="562" y="19"/>
                  <a:pt x="560" y="19"/>
                  <a:pt x="559" y="19"/>
                </a:cubicBezTo>
                <a:cubicBezTo>
                  <a:pt x="559" y="19"/>
                  <a:pt x="557" y="19"/>
                  <a:pt x="558" y="19"/>
                </a:cubicBezTo>
                <a:cubicBezTo>
                  <a:pt x="558" y="20"/>
                  <a:pt x="559" y="19"/>
                  <a:pt x="560" y="19"/>
                </a:cubicBezTo>
                <a:cubicBezTo>
                  <a:pt x="560" y="20"/>
                  <a:pt x="560" y="20"/>
                  <a:pt x="561" y="20"/>
                </a:cubicBezTo>
                <a:cubicBezTo>
                  <a:pt x="561" y="21"/>
                  <a:pt x="562" y="20"/>
                  <a:pt x="562" y="19"/>
                </a:cubicBezTo>
                <a:close/>
                <a:moveTo>
                  <a:pt x="567" y="20"/>
                </a:moveTo>
                <a:cubicBezTo>
                  <a:pt x="567" y="20"/>
                  <a:pt x="567" y="19"/>
                  <a:pt x="567" y="19"/>
                </a:cubicBezTo>
                <a:cubicBezTo>
                  <a:pt x="566" y="19"/>
                  <a:pt x="566" y="19"/>
                  <a:pt x="565" y="19"/>
                </a:cubicBezTo>
                <a:cubicBezTo>
                  <a:pt x="564" y="19"/>
                  <a:pt x="562" y="18"/>
                  <a:pt x="563" y="19"/>
                </a:cubicBezTo>
                <a:cubicBezTo>
                  <a:pt x="563" y="19"/>
                  <a:pt x="564" y="20"/>
                  <a:pt x="564" y="20"/>
                </a:cubicBezTo>
                <a:cubicBezTo>
                  <a:pt x="563" y="20"/>
                  <a:pt x="563" y="20"/>
                  <a:pt x="563" y="20"/>
                </a:cubicBezTo>
                <a:cubicBezTo>
                  <a:pt x="563" y="21"/>
                  <a:pt x="564" y="21"/>
                  <a:pt x="564" y="21"/>
                </a:cubicBezTo>
                <a:cubicBezTo>
                  <a:pt x="565" y="21"/>
                  <a:pt x="565" y="20"/>
                  <a:pt x="565" y="20"/>
                </a:cubicBezTo>
                <a:cubicBezTo>
                  <a:pt x="566" y="20"/>
                  <a:pt x="566" y="20"/>
                  <a:pt x="567" y="20"/>
                </a:cubicBezTo>
                <a:close/>
                <a:moveTo>
                  <a:pt x="569" y="20"/>
                </a:moveTo>
                <a:cubicBezTo>
                  <a:pt x="569" y="20"/>
                  <a:pt x="569" y="20"/>
                  <a:pt x="569" y="20"/>
                </a:cubicBezTo>
                <a:cubicBezTo>
                  <a:pt x="569" y="20"/>
                  <a:pt x="570" y="20"/>
                  <a:pt x="569" y="20"/>
                </a:cubicBezTo>
                <a:close/>
                <a:moveTo>
                  <a:pt x="572" y="26"/>
                </a:moveTo>
                <a:cubicBezTo>
                  <a:pt x="572" y="26"/>
                  <a:pt x="571" y="26"/>
                  <a:pt x="571" y="26"/>
                </a:cubicBezTo>
                <a:cubicBezTo>
                  <a:pt x="571" y="27"/>
                  <a:pt x="572" y="26"/>
                  <a:pt x="572" y="26"/>
                </a:cubicBezTo>
                <a:close/>
                <a:moveTo>
                  <a:pt x="574" y="20"/>
                </a:moveTo>
                <a:cubicBezTo>
                  <a:pt x="574" y="20"/>
                  <a:pt x="574" y="20"/>
                  <a:pt x="573" y="20"/>
                </a:cubicBezTo>
                <a:cubicBezTo>
                  <a:pt x="572" y="20"/>
                  <a:pt x="571" y="19"/>
                  <a:pt x="570" y="20"/>
                </a:cubicBezTo>
                <a:cubicBezTo>
                  <a:pt x="570" y="21"/>
                  <a:pt x="572" y="22"/>
                  <a:pt x="572" y="21"/>
                </a:cubicBezTo>
                <a:cubicBezTo>
                  <a:pt x="572" y="21"/>
                  <a:pt x="572" y="20"/>
                  <a:pt x="572" y="20"/>
                </a:cubicBezTo>
                <a:cubicBezTo>
                  <a:pt x="573" y="20"/>
                  <a:pt x="574" y="21"/>
                  <a:pt x="574" y="20"/>
                </a:cubicBezTo>
                <a:close/>
                <a:moveTo>
                  <a:pt x="578" y="22"/>
                </a:moveTo>
                <a:cubicBezTo>
                  <a:pt x="578" y="22"/>
                  <a:pt x="577" y="22"/>
                  <a:pt x="577" y="22"/>
                </a:cubicBezTo>
                <a:cubicBezTo>
                  <a:pt x="577" y="22"/>
                  <a:pt x="578" y="22"/>
                  <a:pt x="578" y="22"/>
                </a:cubicBezTo>
                <a:close/>
                <a:moveTo>
                  <a:pt x="578" y="21"/>
                </a:moveTo>
                <a:cubicBezTo>
                  <a:pt x="579" y="20"/>
                  <a:pt x="576" y="20"/>
                  <a:pt x="575" y="20"/>
                </a:cubicBezTo>
                <a:cubicBezTo>
                  <a:pt x="575" y="20"/>
                  <a:pt x="575" y="20"/>
                  <a:pt x="575" y="21"/>
                </a:cubicBezTo>
                <a:cubicBezTo>
                  <a:pt x="575" y="21"/>
                  <a:pt x="576" y="21"/>
                  <a:pt x="577" y="21"/>
                </a:cubicBezTo>
                <a:cubicBezTo>
                  <a:pt x="577" y="20"/>
                  <a:pt x="578" y="21"/>
                  <a:pt x="578" y="21"/>
                </a:cubicBezTo>
                <a:close/>
                <a:moveTo>
                  <a:pt x="588" y="22"/>
                </a:moveTo>
                <a:cubicBezTo>
                  <a:pt x="588" y="22"/>
                  <a:pt x="586" y="22"/>
                  <a:pt x="587" y="22"/>
                </a:cubicBezTo>
                <a:cubicBezTo>
                  <a:pt x="587" y="23"/>
                  <a:pt x="587" y="22"/>
                  <a:pt x="588" y="22"/>
                </a:cubicBezTo>
                <a:close/>
                <a:moveTo>
                  <a:pt x="534" y="22"/>
                </a:moveTo>
                <a:cubicBezTo>
                  <a:pt x="534" y="22"/>
                  <a:pt x="534" y="22"/>
                  <a:pt x="533" y="22"/>
                </a:cubicBezTo>
                <a:cubicBezTo>
                  <a:pt x="533" y="22"/>
                  <a:pt x="534" y="22"/>
                  <a:pt x="534" y="22"/>
                </a:cubicBezTo>
                <a:close/>
                <a:moveTo>
                  <a:pt x="542" y="11"/>
                </a:moveTo>
                <a:cubicBezTo>
                  <a:pt x="543" y="11"/>
                  <a:pt x="541" y="11"/>
                  <a:pt x="541" y="11"/>
                </a:cubicBezTo>
                <a:cubicBezTo>
                  <a:pt x="542" y="11"/>
                  <a:pt x="542" y="11"/>
                  <a:pt x="542" y="11"/>
                </a:cubicBezTo>
                <a:close/>
                <a:moveTo>
                  <a:pt x="544" y="11"/>
                </a:moveTo>
                <a:cubicBezTo>
                  <a:pt x="544" y="11"/>
                  <a:pt x="544" y="12"/>
                  <a:pt x="544" y="11"/>
                </a:cubicBezTo>
                <a:cubicBezTo>
                  <a:pt x="544" y="11"/>
                  <a:pt x="544" y="11"/>
                  <a:pt x="544" y="11"/>
                </a:cubicBezTo>
                <a:close/>
                <a:moveTo>
                  <a:pt x="546" y="19"/>
                </a:moveTo>
                <a:cubicBezTo>
                  <a:pt x="548" y="17"/>
                  <a:pt x="541" y="18"/>
                  <a:pt x="539" y="18"/>
                </a:cubicBezTo>
                <a:cubicBezTo>
                  <a:pt x="538" y="18"/>
                  <a:pt x="538" y="17"/>
                  <a:pt x="537" y="17"/>
                </a:cubicBezTo>
                <a:cubicBezTo>
                  <a:pt x="536" y="17"/>
                  <a:pt x="534" y="17"/>
                  <a:pt x="533" y="17"/>
                </a:cubicBezTo>
                <a:cubicBezTo>
                  <a:pt x="532" y="17"/>
                  <a:pt x="531" y="17"/>
                  <a:pt x="531" y="18"/>
                </a:cubicBezTo>
                <a:cubicBezTo>
                  <a:pt x="532" y="18"/>
                  <a:pt x="532" y="18"/>
                  <a:pt x="532" y="18"/>
                </a:cubicBezTo>
                <a:cubicBezTo>
                  <a:pt x="535" y="18"/>
                  <a:pt x="537" y="18"/>
                  <a:pt x="540" y="18"/>
                </a:cubicBezTo>
                <a:cubicBezTo>
                  <a:pt x="541" y="18"/>
                  <a:pt x="541" y="19"/>
                  <a:pt x="542" y="19"/>
                </a:cubicBezTo>
                <a:cubicBezTo>
                  <a:pt x="542" y="19"/>
                  <a:pt x="542" y="19"/>
                  <a:pt x="542" y="19"/>
                </a:cubicBezTo>
                <a:cubicBezTo>
                  <a:pt x="543" y="19"/>
                  <a:pt x="544" y="19"/>
                  <a:pt x="545" y="19"/>
                </a:cubicBezTo>
                <a:cubicBezTo>
                  <a:pt x="546" y="19"/>
                  <a:pt x="546" y="19"/>
                  <a:pt x="546" y="19"/>
                </a:cubicBezTo>
                <a:close/>
                <a:moveTo>
                  <a:pt x="551" y="12"/>
                </a:moveTo>
                <a:cubicBezTo>
                  <a:pt x="552" y="11"/>
                  <a:pt x="548" y="11"/>
                  <a:pt x="549" y="12"/>
                </a:cubicBezTo>
                <a:cubicBezTo>
                  <a:pt x="550" y="12"/>
                  <a:pt x="550" y="12"/>
                  <a:pt x="551" y="12"/>
                </a:cubicBezTo>
                <a:close/>
                <a:moveTo>
                  <a:pt x="505" y="16"/>
                </a:moveTo>
                <a:cubicBezTo>
                  <a:pt x="507" y="14"/>
                  <a:pt x="501" y="15"/>
                  <a:pt x="498" y="15"/>
                </a:cubicBezTo>
                <a:cubicBezTo>
                  <a:pt x="496" y="15"/>
                  <a:pt x="494" y="14"/>
                  <a:pt x="492" y="15"/>
                </a:cubicBezTo>
                <a:cubicBezTo>
                  <a:pt x="492" y="15"/>
                  <a:pt x="491" y="15"/>
                  <a:pt x="491" y="15"/>
                </a:cubicBezTo>
                <a:cubicBezTo>
                  <a:pt x="491" y="16"/>
                  <a:pt x="493" y="16"/>
                  <a:pt x="494" y="16"/>
                </a:cubicBezTo>
                <a:cubicBezTo>
                  <a:pt x="497" y="16"/>
                  <a:pt x="500" y="16"/>
                  <a:pt x="504" y="16"/>
                </a:cubicBezTo>
                <a:cubicBezTo>
                  <a:pt x="505" y="16"/>
                  <a:pt x="505" y="16"/>
                  <a:pt x="505" y="16"/>
                </a:cubicBezTo>
                <a:close/>
                <a:moveTo>
                  <a:pt x="508" y="16"/>
                </a:moveTo>
                <a:cubicBezTo>
                  <a:pt x="508" y="16"/>
                  <a:pt x="506" y="16"/>
                  <a:pt x="506" y="16"/>
                </a:cubicBezTo>
                <a:cubicBezTo>
                  <a:pt x="506" y="17"/>
                  <a:pt x="507" y="16"/>
                  <a:pt x="508" y="16"/>
                </a:cubicBezTo>
                <a:close/>
                <a:moveTo>
                  <a:pt x="511" y="16"/>
                </a:moveTo>
                <a:cubicBezTo>
                  <a:pt x="511" y="16"/>
                  <a:pt x="509" y="16"/>
                  <a:pt x="509" y="16"/>
                </a:cubicBezTo>
                <a:cubicBezTo>
                  <a:pt x="509" y="17"/>
                  <a:pt x="510" y="17"/>
                  <a:pt x="511" y="17"/>
                </a:cubicBezTo>
                <a:cubicBezTo>
                  <a:pt x="511" y="16"/>
                  <a:pt x="511" y="16"/>
                  <a:pt x="511" y="16"/>
                </a:cubicBezTo>
                <a:close/>
                <a:moveTo>
                  <a:pt x="515" y="17"/>
                </a:moveTo>
                <a:cubicBezTo>
                  <a:pt x="517" y="16"/>
                  <a:pt x="513" y="16"/>
                  <a:pt x="512" y="16"/>
                </a:cubicBezTo>
                <a:cubicBezTo>
                  <a:pt x="512" y="16"/>
                  <a:pt x="512" y="17"/>
                  <a:pt x="513" y="17"/>
                </a:cubicBezTo>
                <a:cubicBezTo>
                  <a:pt x="514" y="17"/>
                  <a:pt x="515" y="17"/>
                  <a:pt x="515" y="17"/>
                </a:cubicBezTo>
                <a:close/>
                <a:moveTo>
                  <a:pt x="521" y="17"/>
                </a:moveTo>
                <a:cubicBezTo>
                  <a:pt x="522" y="17"/>
                  <a:pt x="520" y="16"/>
                  <a:pt x="520" y="16"/>
                </a:cubicBezTo>
                <a:cubicBezTo>
                  <a:pt x="519" y="16"/>
                  <a:pt x="518" y="16"/>
                  <a:pt x="517" y="16"/>
                </a:cubicBezTo>
                <a:cubicBezTo>
                  <a:pt x="517" y="16"/>
                  <a:pt x="516" y="17"/>
                  <a:pt x="516" y="17"/>
                </a:cubicBezTo>
                <a:cubicBezTo>
                  <a:pt x="516" y="17"/>
                  <a:pt x="517" y="17"/>
                  <a:pt x="517" y="17"/>
                </a:cubicBezTo>
                <a:cubicBezTo>
                  <a:pt x="518" y="18"/>
                  <a:pt x="518" y="17"/>
                  <a:pt x="519" y="17"/>
                </a:cubicBezTo>
                <a:cubicBezTo>
                  <a:pt x="520" y="17"/>
                  <a:pt x="520" y="17"/>
                  <a:pt x="521" y="17"/>
                </a:cubicBezTo>
                <a:cubicBezTo>
                  <a:pt x="521" y="17"/>
                  <a:pt x="521" y="17"/>
                  <a:pt x="521" y="17"/>
                </a:cubicBezTo>
                <a:close/>
                <a:moveTo>
                  <a:pt x="531" y="17"/>
                </a:moveTo>
                <a:cubicBezTo>
                  <a:pt x="531" y="17"/>
                  <a:pt x="531" y="17"/>
                  <a:pt x="530" y="17"/>
                </a:cubicBezTo>
                <a:cubicBezTo>
                  <a:pt x="530" y="17"/>
                  <a:pt x="529" y="17"/>
                  <a:pt x="528" y="17"/>
                </a:cubicBezTo>
                <a:cubicBezTo>
                  <a:pt x="526" y="17"/>
                  <a:pt x="521" y="16"/>
                  <a:pt x="523" y="17"/>
                </a:cubicBezTo>
                <a:cubicBezTo>
                  <a:pt x="524" y="18"/>
                  <a:pt x="525" y="17"/>
                  <a:pt x="527" y="17"/>
                </a:cubicBezTo>
                <a:cubicBezTo>
                  <a:pt x="528" y="18"/>
                  <a:pt x="530" y="18"/>
                  <a:pt x="531" y="17"/>
                </a:cubicBezTo>
                <a:close/>
                <a:moveTo>
                  <a:pt x="446" y="17"/>
                </a:moveTo>
                <a:cubicBezTo>
                  <a:pt x="446" y="17"/>
                  <a:pt x="443" y="17"/>
                  <a:pt x="444" y="17"/>
                </a:cubicBezTo>
                <a:cubicBezTo>
                  <a:pt x="444" y="18"/>
                  <a:pt x="445" y="18"/>
                  <a:pt x="446" y="17"/>
                </a:cubicBezTo>
                <a:close/>
                <a:moveTo>
                  <a:pt x="452" y="18"/>
                </a:moveTo>
                <a:cubicBezTo>
                  <a:pt x="452" y="18"/>
                  <a:pt x="451" y="17"/>
                  <a:pt x="451" y="17"/>
                </a:cubicBezTo>
                <a:cubicBezTo>
                  <a:pt x="451" y="17"/>
                  <a:pt x="450" y="17"/>
                  <a:pt x="450" y="18"/>
                </a:cubicBezTo>
                <a:cubicBezTo>
                  <a:pt x="451" y="18"/>
                  <a:pt x="451" y="18"/>
                  <a:pt x="452" y="18"/>
                </a:cubicBezTo>
                <a:close/>
                <a:moveTo>
                  <a:pt x="454" y="18"/>
                </a:moveTo>
                <a:cubicBezTo>
                  <a:pt x="454" y="18"/>
                  <a:pt x="454" y="17"/>
                  <a:pt x="454" y="17"/>
                </a:cubicBezTo>
                <a:cubicBezTo>
                  <a:pt x="453" y="17"/>
                  <a:pt x="453" y="17"/>
                  <a:pt x="453" y="18"/>
                </a:cubicBezTo>
                <a:cubicBezTo>
                  <a:pt x="453" y="18"/>
                  <a:pt x="454" y="18"/>
                  <a:pt x="454" y="18"/>
                </a:cubicBezTo>
                <a:close/>
                <a:moveTo>
                  <a:pt x="460" y="20"/>
                </a:moveTo>
                <a:cubicBezTo>
                  <a:pt x="461" y="20"/>
                  <a:pt x="459" y="19"/>
                  <a:pt x="459" y="20"/>
                </a:cubicBezTo>
                <a:cubicBezTo>
                  <a:pt x="459" y="20"/>
                  <a:pt x="460" y="20"/>
                  <a:pt x="460" y="20"/>
                </a:cubicBezTo>
                <a:close/>
                <a:moveTo>
                  <a:pt x="462" y="20"/>
                </a:moveTo>
                <a:cubicBezTo>
                  <a:pt x="463" y="20"/>
                  <a:pt x="460" y="19"/>
                  <a:pt x="461" y="20"/>
                </a:cubicBezTo>
                <a:cubicBezTo>
                  <a:pt x="461" y="20"/>
                  <a:pt x="462" y="20"/>
                  <a:pt x="462" y="20"/>
                </a:cubicBezTo>
                <a:close/>
                <a:moveTo>
                  <a:pt x="468" y="18"/>
                </a:moveTo>
                <a:cubicBezTo>
                  <a:pt x="469" y="18"/>
                  <a:pt x="466" y="18"/>
                  <a:pt x="466" y="18"/>
                </a:cubicBezTo>
                <a:cubicBezTo>
                  <a:pt x="467" y="19"/>
                  <a:pt x="468" y="19"/>
                  <a:pt x="468" y="18"/>
                </a:cubicBezTo>
                <a:close/>
                <a:moveTo>
                  <a:pt x="472" y="18"/>
                </a:moveTo>
                <a:cubicBezTo>
                  <a:pt x="473" y="18"/>
                  <a:pt x="468" y="18"/>
                  <a:pt x="469" y="19"/>
                </a:cubicBezTo>
                <a:cubicBezTo>
                  <a:pt x="470" y="19"/>
                  <a:pt x="471" y="19"/>
                  <a:pt x="472" y="18"/>
                </a:cubicBezTo>
                <a:close/>
                <a:moveTo>
                  <a:pt x="474" y="19"/>
                </a:moveTo>
                <a:cubicBezTo>
                  <a:pt x="474" y="19"/>
                  <a:pt x="474" y="18"/>
                  <a:pt x="474" y="18"/>
                </a:cubicBezTo>
                <a:cubicBezTo>
                  <a:pt x="474" y="18"/>
                  <a:pt x="472" y="18"/>
                  <a:pt x="473" y="19"/>
                </a:cubicBezTo>
                <a:cubicBezTo>
                  <a:pt x="473" y="19"/>
                  <a:pt x="474" y="19"/>
                  <a:pt x="474" y="19"/>
                </a:cubicBezTo>
                <a:close/>
                <a:moveTo>
                  <a:pt x="479" y="19"/>
                </a:moveTo>
                <a:cubicBezTo>
                  <a:pt x="479" y="19"/>
                  <a:pt x="479" y="19"/>
                  <a:pt x="479" y="19"/>
                </a:cubicBezTo>
                <a:cubicBezTo>
                  <a:pt x="479" y="19"/>
                  <a:pt x="479" y="19"/>
                  <a:pt x="479" y="19"/>
                </a:cubicBezTo>
                <a:close/>
                <a:moveTo>
                  <a:pt x="408" y="12"/>
                </a:moveTo>
                <a:cubicBezTo>
                  <a:pt x="409" y="11"/>
                  <a:pt x="406" y="10"/>
                  <a:pt x="406" y="11"/>
                </a:cubicBezTo>
                <a:cubicBezTo>
                  <a:pt x="406" y="11"/>
                  <a:pt x="406" y="11"/>
                  <a:pt x="407" y="11"/>
                </a:cubicBezTo>
                <a:cubicBezTo>
                  <a:pt x="407" y="11"/>
                  <a:pt x="407" y="11"/>
                  <a:pt x="407" y="11"/>
                </a:cubicBezTo>
                <a:cubicBezTo>
                  <a:pt x="408" y="11"/>
                  <a:pt x="408" y="12"/>
                  <a:pt x="408" y="12"/>
                </a:cubicBezTo>
                <a:close/>
                <a:moveTo>
                  <a:pt x="410" y="17"/>
                </a:moveTo>
                <a:cubicBezTo>
                  <a:pt x="411" y="17"/>
                  <a:pt x="409" y="17"/>
                  <a:pt x="409" y="17"/>
                </a:cubicBezTo>
                <a:cubicBezTo>
                  <a:pt x="409" y="17"/>
                  <a:pt x="410" y="18"/>
                  <a:pt x="410" y="17"/>
                </a:cubicBezTo>
                <a:close/>
                <a:moveTo>
                  <a:pt x="413" y="17"/>
                </a:moveTo>
                <a:cubicBezTo>
                  <a:pt x="414" y="17"/>
                  <a:pt x="412" y="17"/>
                  <a:pt x="412" y="17"/>
                </a:cubicBezTo>
                <a:cubicBezTo>
                  <a:pt x="412" y="18"/>
                  <a:pt x="413" y="18"/>
                  <a:pt x="413" y="17"/>
                </a:cubicBezTo>
                <a:close/>
                <a:moveTo>
                  <a:pt x="425" y="18"/>
                </a:moveTo>
                <a:cubicBezTo>
                  <a:pt x="426" y="17"/>
                  <a:pt x="421" y="18"/>
                  <a:pt x="422" y="18"/>
                </a:cubicBezTo>
                <a:cubicBezTo>
                  <a:pt x="423" y="18"/>
                  <a:pt x="424" y="18"/>
                  <a:pt x="425" y="18"/>
                </a:cubicBezTo>
                <a:close/>
                <a:moveTo>
                  <a:pt x="427" y="14"/>
                </a:moveTo>
                <a:cubicBezTo>
                  <a:pt x="427" y="14"/>
                  <a:pt x="425" y="14"/>
                  <a:pt x="425" y="14"/>
                </a:cubicBezTo>
                <a:cubicBezTo>
                  <a:pt x="426" y="14"/>
                  <a:pt x="426" y="14"/>
                  <a:pt x="427" y="14"/>
                </a:cubicBezTo>
                <a:close/>
                <a:moveTo>
                  <a:pt x="491" y="15"/>
                </a:moveTo>
                <a:cubicBezTo>
                  <a:pt x="491" y="15"/>
                  <a:pt x="490" y="15"/>
                  <a:pt x="490" y="15"/>
                </a:cubicBezTo>
                <a:cubicBezTo>
                  <a:pt x="488" y="14"/>
                  <a:pt x="486" y="15"/>
                  <a:pt x="483" y="14"/>
                </a:cubicBezTo>
                <a:cubicBezTo>
                  <a:pt x="472" y="13"/>
                  <a:pt x="462" y="13"/>
                  <a:pt x="451" y="12"/>
                </a:cubicBezTo>
                <a:cubicBezTo>
                  <a:pt x="447" y="12"/>
                  <a:pt x="444" y="12"/>
                  <a:pt x="441" y="12"/>
                </a:cubicBezTo>
                <a:cubicBezTo>
                  <a:pt x="438" y="12"/>
                  <a:pt x="435" y="12"/>
                  <a:pt x="432" y="12"/>
                </a:cubicBezTo>
                <a:cubicBezTo>
                  <a:pt x="430" y="12"/>
                  <a:pt x="428" y="12"/>
                  <a:pt x="425" y="11"/>
                </a:cubicBezTo>
                <a:cubicBezTo>
                  <a:pt x="422" y="11"/>
                  <a:pt x="418" y="11"/>
                  <a:pt x="415" y="10"/>
                </a:cubicBezTo>
                <a:cubicBezTo>
                  <a:pt x="413" y="10"/>
                  <a:pt x="412" y="11"/>
                  <a:pt x="410" y="11"/>
                </a:cubicBezTo>
                <a:cubicBezTo>
                  <a:pt x="410" y="11"/>
                  <a:pt x="409" y="11"/>
                  <a:pt x="409" y="11"/>
                </a:cubicBezTo>
                <a:cubicBezTo>
                  <a:pt x="409" y="13"/>
                  <a:pt x="411" y="12"/>
                  <a:pt x="413" y="12"/>
                </a:cubicBezTo>
                <a:cubicBezTo>
                  <a:pt x="413" y="12"/>
                  <a:pt x="414" y="12"/>
                  <a:pt x="415" y="12"/>
                </a:cubicBezTo>
                <a:cubicBezTo>
                  <a:pt x="417" y="12"/>
                  <a:pt x="420" y="12"/>
                  <a:pt x="422" y="12"/>
                </a:cubicBezTo>
                <a:cubicBezTo>
                  <a:pt x="425" y="12"/>
                  <a:pt x="426" y="13"/>
                  <a:pt x="429" y="12"/>
                </a:cubicBezTo>
                <a:cubicBezTo>
                  <a:pt x="430" y="12"/>
                  <a:pt x="432" y="13"/>
                  <a:pt x="434" y="13"/>
                </a:cubicBezTo>
                <a:cubicBezTo>
                  <a:pt x="438" y="13"/>
                  <a:pt x="442" y="13"/>
                  <a:pt x="447" y="14"/>
                </a:cubicBezTo>
                <a:cubicBezTo>
                  <a:pt x="448" y="14"/>
                  <a:pt x="449" y="14"/>
                  <a:pt x="450" y="14"/>
                </a:cubicBezTo>
                <a:cubicBezTo>
                  <a:pt x="450" y="14"/>
                  <a:pt x="451" y="14"/>
                  <a:pt x="451" y="14"/>
                </a:cubicBezTo>
                <a:cubicBezTo>
                  <a:pt x="454" y="13"/>
                  <a:pt x="457" y="14"/>
                  <a:pt x="460" y="14"/>
                </a:cubicBezTo>
                <a:cubicBezTo>
                  <a:pt x="461" y="14"/>
                  <a:pt x="463" y="14"/>
                  <a:pt x="464" y="14"/>
                </a:cubicBezTo>
                <a:cubicBezTo>
                  <a:pt x="464" y="14"/>
                  <a:pt x="464" y="15"/>
                  <a:pt x="465" y="15"/>
                </a:cubicBezTo>
                <a:cubicBezTo>
                  <a:pt x="466" y="15"/>
                  <a:pt x="467" y="14"/>
                  <a:pt x="468" y="14"/>
                </a:cubicBezTo>
                <a:cubicBezTo>
                  <a:pt x="472" y="14"/>
                  <a:pt x="476" y="15"/>
                  <a:pt x="480" y="15"/>
                </a:cubicBezTo>
                <a:cubicBezTo>
                  <a:pt x="482" y="15"/>
                  <a:pt x="484" y="15"/>
                  <a:pt x="486" y="15"/>
                </a:cubicBezTo>
                <a:cubicBezTo>
                  <a:pt x="486" y="16"/>
                  <a:pt x="486" y="15"/>
                  <a:pt x="487" y="15"/>
                </a:cubicBezTo>
                <a:cubicBezTo>
                  <a:pt x="488" y="15"/>
                  <a:pt x="490" y="16"/>
                  <a:pt x="491" y="15"/>
                </a:cubicBezTo>
                <a:close/>
                <a:moveTo>
                  <a:pt x="389" y="11"/>
                </a:moveTo>
                <a:cubicBezTo>
                  <a:pt x="389" y="11"/>
                  <a:pt x="389" y="11"/>
                  <a:pt x="389" y="11"/>
                </a:cubicBezTo>
                <a:cubicBezTo>
                  <a:pt x="389" y="11"/>
                  <a:pt x="390" y="11"/>
                  <a:pt x="389" y="11"/>
                </a:cubicBezTo>
                <a:close/>
                <a:moveTo>
                  <a:pt x="393" y="15"/>
                </a:moveTo>
                <a:cubicBezTo>
                  <a:pt x="393" y="15"/>
                  <a:pt x="393" y="15"/>
                  <a:pt x="392" y="15"/>
                </a:cubicBezTo>
                <a:cubicBezTo>
                  <a:pt x="392" y="15"/>
                  <a:pt x="393" y="15"/>
                  <a:pt x="393" y="15"/>
                </a:cubicBezTo>
                <a:close/>
                <a:moveTo>
                  <a:pt x="354" y="12"/>
                </a:moveTo>
                <a:cubicBezTo>
                  <a:pt x="355" y="12"/>
                  <a:pt x="354" y="11"/>
                  <a:pt x="354" y="11"/>
                </a:cubicBezTo>
                <a:cubicBezTo>
                  <a:pt x="354" y="11"/>
                  <a:pt x="354" y="12"/>
                  <a:pt x="354" y="12"/>
                </a:cubicBezTo>
                <a:cubicBezTo>
                  <a:pt x="354" y="12"/>
                  <a:pt x="354" y="12"/>
                  <a:pt x="354" y="12"/>
                </a:cubicBezTo>
                <a:close/>
                <a:moveTo>
                  <a:pt x="356" y="15"/>
                </a:moveTo>
                <a:cubicBezTo>
                  <a:pt x="356" y="15"/>
                  <a:pt x="353" y="14"/>
                  <a:pt x="353" y="15"/>
                </a:cubicBezTo>
                <a:cubicBezTo>
                  <a:pt x="354" y="16"/>
                  <a:pt x="355" y="15"/>
                  <a:pt x="356" y="15"/>
                </a:cubicBezTo>
                <a:close/>
                <a:moveTo>
                  <a:pt x="356" y="12"/>
                </a:moveTo>
                <a:cubicBezTo>
                  <a:pt x="356" y="12"/>
                  <a:pt x="356" y="11"/>
                  <a:pt x="355" y="11"/>
                </a:cubicBezTo>
                <a:cubicBezTo>
                  <a:pt x="355" y="11"/>
                  <a:pt x="356" y="12"/>
                  <a:pt x="356" y="12"/>
                </a:cubicBezTo>
                <a:close/>
                <a:moveTo>
                  <a:pt x="309" y="12"/>
                </a:moveTo>
                <a:cubicBezTo>
                  <a:pt x="309" y="12"/>
                  <a:pt x="308" y="11"/>
                  <a:pt x="307" y="11"/>
                </a:cubicBezTo>
                <a:cubicBezTo>
                  <a:pt x="307" y="11"/>
                  <a:pt x="307" y="11"/>
                  <a:pt x="306" y="11"/>
                </a:cubicBezTo>
                <a:cubicBezTo>
                  <a:pt x="305" y="11"/>
                  <a:pt x="300" y="11"/>
                  <a:pt x="302" y="12"/>
                </a:cubicBezTo>
                <a:cubicBezTo>
                  <a:pt x="303" y="12"/>
                  <a:pt x="304" y="12"/>
                  <a:pt x="305" y="12"/>
                </a:cubicBezTo>
                <a:cubicBezTo>
                  <a:pt x="307" y="12"/>
                  <a:pt x="308" y="12"/>
                  <a:pt x="309" y="12"/>
                </a:cubicBezTo>
                <a:close/>
                <a:moveTo>
                  <a:pt x="310" y="12"/>
                </a:moveTo>
                <a:cubicBezTo>
                  <a:pt x="310" y="12"/>
                  <a:pt x="310" y="12"/>
                  <a:pt x="309" y="12"/>
                </a:cubicBezTo>
                <a:cubicBezTo>
                  <a:pt x="309" y="12"/>
                  <a:pt x="310" y="12"/>
                  <a:pt x="310" y="12"/>
                </a:cubicBezTo>
                <a:close/>
                <a:moveTo>
                  <a:pt x="311" y="12"/>
                </a:moveTo>
                <a:cubicBezTo>
                  <a:pt x="311" y="12"/>
                  <a:pt x="311" y="12"/>
                  <a:pt x="311" y="12"/>
                </a:cubicBezTo>
                <a:cubicBezTo>
                  <a:pt x="311" y="12"/>
                  <a:pt x="311" y="12"/>
                  <a:pt x="311" y="12"/>
                </a:cubicBezTo>
                <a:close/>
                <a:moveTo>
                  <a:pt x="315" y="12"/>
                </a:moveTo>
                <a:cubicBezTo>
                  <a:pt x="316" y="12"/>
                  <a:pt x="312" y="12"/>
                  <a:pt x="313" y="12"/>
                </a:cubicBezTo>
                <a:cubicBezTo>
                  <a:pt x="314" y="12"/>
                  <a:pt x="314" y="12"/>
                  <a:pt x="315" y="12"/>
                </a:cubicBezTo>
                <a:close/>
                <a:moveTo>
                  <a:pt x="325" y="12"/>
                </a:moveTo>
                <a:cubicBezTo>
                  <a:pt x="325" y="12"/>
                  <a:pt x="323" y="12"/>
                  <a:pt x="324" y="12"/>
                </a:cubicBezTo>
                <a:cubicBezTo>
                  <a:pt x="324" y="12"/>
                  <a:pt x="324" y="12"/>
                  <a:pt x="325" y="12"/>
                </a:cubicBezTo>
                <a:close/>
                <a:moveTo>
                  <a:pt x="330" y="12"/>
                </a:moveTo>
                <a:cubicBezTo>
                  <a:pt x="330" y="11"/>
                  <a:pt x="328" y="11"/>
                  <a:pt x="328" y="12"/>
                </a:cubicBezTo>
                <a:cubicBezTo>
                  <a:pt x="329" y="12"/>
                  <a:pt x="329" y="12"/>
                  <a:pt x="330" y="12"/>
                </a:cubicBezTo>
                <a:close/>
                <a:moveTo>
                  <a:pt x="334" y="12"/>
                </a:moveTo>
                <a:cubicBezTo>
                  <a:pt x="335" y="11"/>
                  <a:pt x="330" y="11"/>
                  <a:pt x="331" y="12"/>
                </a:cubicBezTo>
                <a:cubicBezTo>
                  <a:pt x="332" y="12"/>
                  <a:pt x="333" y="12"/>
                  <a:pt x="334" y="12"/>
                </a:cubicBezTo>
                <a:close/>
                <a:moveTo>
                  <a:pt x="339" y="12"/>
                </a:moveTo>
                <a:cubicBezTo>
                  <a:pt x="339" y="12"/>
                  <a:pt x="338" y="11"/>
                  <a:pt x="338" y="12"/>
                </a:cubicBezTo>
                <a:cubicBezTo>
                  <a:pt x="338" y="12"/>
                  <a:pt x="339" y="12"/>
                  <a:pt x="339" y="12"/>
                </a:cubicBezTo>
                <a:close/>
                <a:moveTo>
                  <a:pt x="343" y="12"/>
                </a:moveTo>
                <a:cubicBezTo>
                  <a:pt x="343" y="11"/>
                  <a:pt x="339" y="11"/>
                  <a:pt x="340" y="12"/>
                </a:cubicBezTo>
                <a:cubicBezTo>
                  <a:pt x="341" y="12"/>
                  <a:pt x="342" y="12"/>
                  <a:pt x="343" y="12"/>
                </a:cubicBezTo>
                <a:close/>
                <a:moveTo>
                  <a:pt x="344" y="15"/>
                </a:moveTo>
                <a:cubicBezTo>
                  <a:pt x="344" y="15"/>
                  <a:pt x="344" y="15"/>
                  <a:pt x="343" y="14"/>
                </a:cubicBezTo>
                <a:cubicBezTo>
                  <a:pt x="343" y="14"/>
                  <a:pt x="342" y="15"/>
                  <a:pt x="342" y="15"/>
                </a:cubicBezTo>
                <a:cubicBezTo>
                  <a:pt x="343" y="15"/>
                  <a:pt x="343" y="15"/>
                  <a:pt x="344" y="15"/>
                </a:cubicBezTo>
                <a:close/>
                <a:moveTo>
                  <a:pt x="348" y="11"/>
                </a:moveTo>
                <a:cubicBezTo>
                  <a:pt x="348" y="11"/>
                  <a:pt x="348" y="11"/>
                  <a:pt x="348" y="11"/>
                </a:cubicBezTo>
                <a:cubicBezTo>
                  <a:pt x="348" y="11"/>
                  <a:pt x="347" y="11"/>
                  <a:pt x="347" y="11"/>
                </a:cubicBezTo>
                <a:cubicBezTo>
                  <a:pt x="347" y="11"/>
                  <a:pt x="346" y="12"/>
                  <a:pt x="347" y="12"/>
                </a:cubicBezTo>
                <a:cubicBezTo>
                  <a:pt x="347" y="12"/>
                  <a:pt x="348" y="12"/>
                  <a:pt x="348" y="11"/>
                </a:cubicBezTo>
                <a:close/>
                <a:moveTo>
                  <a:pt x="349" y="13"/>
                </a:moveTo>
                <a:cubicBezTo>
                  <a:pt x="349" y="14"/>
                  <a:pt x="349" y="14"/>
                  <a:pt x="349" y="14"/>
                </a:cubicBezTo>
                <a:cubicBezTo>
                  <a:pt x="349" y="14"/>
                  <a:pt x="349" y="13"/>
                  <a:pt x="349" y="13"/>
                </a:cubicBezTo>
                <a:close/>
                <a:moveTo>
                  <a:pt x="251" y="14"/>
                </a:moveTo>
                <a:cubicBezTo>
                  <a:pt x="251" y="14"/>
                  <a:pt x="251" y="13"/>
                  <a:pt x="250" y="13"/>
                </a:cubicBezTo>
                <a:cubicBezTo>
                  <a:pt x="250" y="13"/>
                  <a:pt x="249" y="14"/>
                  <a:pt x="250" y="14"/>
                </a:cubicBezTo>
                <a:cubicBezTo>
                  <a:pt x="250" y="14"/>
                  <a:pt x="250" y="14"/>
                  <a:pt x="251" y="14"/>
                </a:cubicBezTo>
                <a:close/>
                <a:moveTo>
                  <a:pt x="264" y="14"/>
                </a:moveTo>
                <a:cubicBezTo>
                  <a:pt x="264" y="14"/>
                  <a:pt x="264" y="14"/>
                  <a:pt x="264" y="14"/>
                </a:cubicBezTo>
                <a:cubicBezTo>
                  <a:pt x="263" y="14"/>
                  <a:pt x="264" y="14"/>
                  <a:pt x="264" y="14"/>
                </a:cubicBezTo>
                <a:close/>
                <a:moveTo>
                  <a:pt x="277" y="12"/>
                </a:moveTo>
                <a:cubicBezTo>
                  <a:pt x="277" y="12"/>
                  <a:pt x="277" y="12"/>
                  <a:pt x="276" y="12"/>
                </a:cubicBezTo>
                <a:cubicBezTo>
                  <a:pt x="276" y="11"/>
                  <a:pt x="274" y="12"/>
                  <a:pt x="275" y="12"/>
                </a:cubicBezTo>
                <a:cubicBezTo>
                  <a:pt x="275" y="13"/>
                  <a:pt x="276" y="13"/>
                  <a:pt x="277" y="12"/>
                </a:cubicBezTo>
                <a:close/>
                <a:moveTo>
                  <a:pt x="280" y="12"/>
                </a:moveTo>
                <a:cubicBezTo>
                  <a:pt x="280" y="12"/>
                  <a:pt x="278" y="12"/>
                  <a:pt x="278" y="12"/>
                </a:cubicBezTo>
                <a:cubicBezTo>
                  <a:pt x="278" y="13"/>
                  <a:pt x="279" y="12"/>
                  <a:pt x="280" y="12"/>
                </a:cubicBezTo>
                <a:close/>
                <a:moveTo>
                  <a:pt x="281" y="12"/>
                </a:moveTo>
                <a:cubicBezTo>
                  <a:pt x="281" y="12"/>
                  <a:pt x="280" y="12"/>
                  <a:pt x="280" y="12"/>
                </a:cubicBezTo>
                <a:cubicBezTo>
                  <a:pt x="281" y="12"/>
                  <a:pt x="281" y="12"/>
                  <a:pt x="281" y="12"/>
                </a:cubicBezTo>
                <a:close/>
                <a:moveTo>
                  <a:pt x="287" y="12"/>
                </a:moveTo>
                <a:cubicBezTo>
                  <a:pt x="287" y="12"/>
                  <a:pt x="286" y="12"/>
                  <a:pt x="286" y="12"/>
                </a:cubicBezTo>
                <a:cubicBezTo>
                  <a:pt x="286" y="12"/>
                  <a:pt x="287" y="12"/>
                  <a:pt x="287" y="12"/>
                </a:cubicBezTo>
                <a:close/>
                <a:moveTo>
                  <a:pt x="217" y="18"/>
                </a:moveTo>
                <a:cubicBezTo>
                  <a:pt x="218" y="18"/>
                  <a:pt x="215" y="18"/>
                  <a:pt x="215" y="18"/>
                </a:cubicBezTo>
                <a:cubicBezTo>
                  <a:pt x="216" y="18"/>
                  <a:pt x="217" y="18"/>
                  <a:pt x="217" y="18"/>
                </a:cubicBezTo>
                <a:close/>
                <a:moveTo>
                  <a:pt x="219" y="13"/>
                </a:moveTo>
                <a:cubicBezTo>
                  <a:pt x="219" y="13"/>
                  <a:pt x="218" y="13"/>
                  <a:pt x="218" y="13"/>
                </a:cubicBezTo>
                <a:cubicBezTo>
                  <a:pt x="218" y="13"/>
                  <a:pt x="219" y="14"/>
                  <a:pt x="219" y="13"/>
                </a:cubicBezTo>
                <a:close/>
                <a:moveTo>
                  <a:pt x="221" y="18"/>
                </a:moveTo>
                <a:cubicBezTo>
                  <a:pt x="221" y="18"/>
                  <a:pt x="221" y="17"/>
                  <a:pt x="221" y="17"/>
                </a:cubicBezTo>
                <a:cubicBezTo>
                  <a:pt x="220" y="17"/>
                  <a:pt x="220" y="18"/>
                  <a:pt x="220" y="18"/>
                </a:cubicBezTo>
                <a:cubicBezTo>
                  <a:pt x="220" y="18"/>
                  <a:pt x="220" y="18"/>
                  <a:pt x="221" y="18"/>
                </a:cubicBezTo>
                <a:close/>
                <a:moveTo>
                  <a:pt x="221" y="14"/>
                </a:moveTo>
                <a:cubicBezTo>
                  <a:pt x="221" y="14"/>
                  <a:pt x="220" y="14"/>
                  <a:pt x="220" y="14"/>
                </a:cubicBezTo>
                <a:cubicBezTo>
                  <a:pt x="220" y="14"/>
                  <a:pt x="221" y="14"/>
                  <a:pt x="221" y="14"/>
                </a:cubicBezTo>
                <a:close/>
                <a:moveTo>
                  <a:pt x="195" y="15"/>
                </a:moveTo>
                <a:cubicBezTo>
                  <a:pt x="195" y="15"/>
                  <a:pt x="195" y="15"/>
                  <a:pt x="195" y="15"/>
                </a:cubicBezTo>
                <a:cubicBezTo>
                  <a:pt x="195" y="15"/>
                  <a:pt x="195" y="15"/>
                  <a:pt x="195" y="15"/>
                </a:cubicBezTo>
                <a:close/>
                <a:moveTo>
                  <a:pt x="197" y="15"/>
                </a:moveTo>
                <a:cubicBezTo>
                  <a:pt x="198" y="15"/>
                  <a:pt x="196" y="14"/>
                  <a:pt x="196" y="15"/>
                </a:cubicBezTo>
                <a:cubicBezTo>
                  <a:pt x="196" y="15"/>
                  <a:pt x="197" y="16"/>
                  <a:pt x="197" y="15"/>
                </a:cubicBezTo>
                <a:close/>
                <a:moveTo>
                  <a:pt x="198" y="15"/>
                </a:moveTo>
                <a:cubicBezTo>
                  <a:pt x="199" y="15"/>
                  <a:pt x="198" y="13"/>
                  <a:pt x="198" y="14"/>
                </a:cubicBezTo>
                <a:cubicBezTo>
                  <a:pt x="198" y="14"/>
                  <a:pt x="198" y="15"/>
                  <a:pt x="198" y="15"/>
                </a:cubicBezTo>
                <a:close/>
                <a:moveTo>
                  <a:pt x="199" y="19"/>
                </a:moveTo>
                <a:cubicBezTo>
                  <a:pt x="199" y="19"/>
                  <a:pt x="199" y="18"/>
                  <a:pt x="199" y="18"/>
                </a:cubicBezTo>
                <a:cubicBezTo>
                  <a:pt x="198" y="18"/>
                  <a:pt x="198" y="18"/>
                  <a:pt x="198" y="18"/>
                </a:cubicBezTo>
                <a:cubicBezTo>
                  <a:pt x="197" y="18"/>
                  <a:pt x="196" y="18"/>
                  <a:pt x="197" y="19"/>
                </a:cubicBezTo>
                <a:cubicBezTo>
                  <a:pt x="197" y="19"/>
                  <a:pt x="198" y="19"/>
                  <a:pt x="199" y="19"/>
                </a:cubicBezTo>
                <a:close/>
                <a:moveTo>
                  <a:pt x="202" y="14"/>
                </a:moveTo>
                <a:cubicBezTo>
                  <a:pt x="202" y="13"/>
                  <a:pt x="201" y="13"/>
                  <a:pt x="201" y="14"/>
                </a:cubicBezTo>
                <a:cubicBezTo>
                  <a:pt x="201" y="14"/>
                  <a:pt x="201" y="14"/>
                  <a:pt x="202" y="14"/>
                </a:cubicBezTo>
                <a:cubicBezTo>
                  <a:pt x="202" y="14"/>
                  <a:pt x="202" y="14"/>
                  <a:pt x="202" y="14"/>
                </a:cubicBezTo>
                <a:close/>
                <a:moveTo>
                  <a:pt x="202" y="15"/>
                </a:moveTo>
                <a:cubicBezTo>
                  <a:pt x="202" y="15"/>
                  <a:pt x="202" y="15"/>
                  <a:pt x="202" y="15"/>
                </a:cubicBezTo>
                <a:cubicBezTo>
                  <a:pt x="202" y="15"/>
                  <a:pt x="203" y="15"/>
                  <a:pt x="202" y="15"/>
                </a:cubicBezTo>
                <a:close/>
                <a:moveTo>
                  <a:pt x="205" y="15"/>
                </a:moveTo>
                <a:cubicBezTo>
                  <a:pt x="205" y="15"/>
                  <a:pt x="204" y="15"/>
                  <a:pt x="204" y="15"/>
                </a:cubicBezTo>
                <a:cubicBezTo>
                  <a:pt x="204" y="16"/>
                  <a:pt x="205" y="15"/>
                  <a:pt x="205" y="15"/>
                </a:cubicBezTo>
                <a:close/>
                <a:moveTo>
                  <a:pt x="206" y="14"/>
                </a:moveTo>
                <a:cubicBezTo>
                  <a:pt x="206" y="14"/>
                  <a:pt x="205" y="13"/>
                  <a:pt x="204" y="13"/>
                </a:cubicBezTo>
                <a:cubicBezTo>
                  <a:pt x="204" y="14"/>
                  <a:pt x="205" y="14"/>
                  <a:pt x="206" y="14"/>
                </a:cubicBezTo>
                <a:close/>
                <a:moveTo>
                  <a:pt x="210" y="18"/>
                </a:moveTo>
                <a:cubicBezTo>
                  <a:pt x="210" y="18"/>
                  <a:pt x="207" y="18"/>
                  <a:pt x="208" y="19"/>
                </a:cubicBezTo>
                <a:cubicBezTo>
                  <a:pt x="208" y="19"/>
                  <a:pt x="209" y="19"/>
                  <a:pt x="209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3" y="18"/>
                </a:moveTo>
                <a:cubicBezTo>
                  <a:pt x="213" y="18"/>
                  <a:pt x="211" y="18"/>
                  <a:pt x="212" y="18"/>
                </a:cubicBezTo>
                <a:cubicBezTo>
                  <a:pt x="212" y="19"/>
                  <a:pt x="212" y="18"/>
                  <a:pt x="213" y="18"/>
                </a:cubicBezTo>
                <a:close/>
                <a:moveTo>
                  <a:pt x="214" y="18"/>
                </a:moveTo>
                <a:cubicBezTo>
                  <a:pt x="214" y="18"/>
                  <a:pt x="213" y="18"/>
                  <a:pt x="214" y="18"/>
                </a:cubicBezTo>
                <a:cubicBezTo>
                  <a:pt x="214" y="18"/>
                  <a:pt x="214" y="18"/>
                  <a:pt x="214" y="18"/>
                </a:cubicBezTo>
                <a:close/>
                <a:moveTo>
                  <a:pt x="405" y="11"/>
                </a:moveTo>
                <a:cubicBezTo>
                  <a:pt x="405" y="11"/>
                  <a:pt x="405" y="10"/>
                  <a:pt x="405" y="10"/>
                </a:cubicBezTo>
                <a:cubicBezTo>
                  <a:pt x="401" y="10"/>
                  <a:pt x="398" y="10"/>
                  <a:pt x="395" y="10"/>
                </a:cubicBezTo>
                <a:cubicBezTo>
                  <a:pt x="390" y="10"/>
                  <a:pt x="385" y="10"/>
                  <a:pt x="380" y="10"/>
                </a:cubicBezTo>
                <a:cubicBezTo>
                  <a:pt x="374" y="10"/>
                  <a:pt x="369" y="10"/>
                  <a:pt x="364" y="9"/>
                </a:cubicBezTo>
                <a:cubicBezTo>
                  <a:pt x="363" y="9"/>
                  <a:pt x="363" y="9"/>
                  <a:pt x="363" y="9"/>
                </a:cubicBezTo>
                <a:cubicBezTo>
                  <a:pt x="362" y="9"/>
                  <a:pt x="362" y="9"/>
                  <a:pt x="361" y="9"/>
                </a:cubicBezTo>
                <a:cubicBezTo>
                  <a:pt x="352" y="9"/>
                  <a:pt x="344" y="10"/>
                  <a:pt x="334" y="9"/>
                </a:cubicBezTo>
                <a:cubicBezTo>
                  <a:pt x="328" y="9"/>
                  <a:pt x="323" y="10"/>
                  <a:pt x="318" y="9"/>
                </a:cubicBezTo>
                <a:cubicBezTo>
                  <a:pt x="317" y="9"/>
                  <a:pt x="317" y="10"/>
                  <a:pt x="317" y="10"/>
                </a:cubicBezTo>
                <a:cubicBezTo>
                  <a:pt x="317" y="9"/>
                  <a:pt x="317" y="9"/>
                  <a:pt x="316" y="9"/>
                </a:cubicBezTo>
                <a:cubicBezTo>
                  <a:pt x="314" y="8"/>
                  <a:pt x="313" y="9"/>
                  <a:pt x="311" y="9"/>
                </a:cubicBezTo>
                <a:cubicBezTo>
                  <a:pt x="305" y="10"/>
                  <a:pt x="299" y="9"/>
                  <a:pt x="293" y="9"/>
                </a:cubicBezTo>
                <a:cubicBezTo>
                  <a:pt x="293" y="9"/>
                  <a:pt x="292" y="9"/>
                  <a:pt x="291" y="9"/>
                </a:cubicBezTo>
                <a:cubicBezTo>
                  <a:pt x="289" y="9"/>
                  <a:pt x="288" y="10"/>
                  <a:pt x="287" y="10"/>
                </a:cubicBezTo>
                <a:cubicBezTo>
                  <a:pt x="287" y="10"/>
                  <a:pt x="287" y="10"/>
                  <a:pt x="286" y="10"/>
                </a:cubicBezTo>
                <a:cubicBezTo>
                  <a:pt x="286" y="10"/>
                  <a:pt x="286" y="10"/>
                  <a:pt x="286" y="10"/>
                </a:cubicBezTo>
                <a:cubicBezTo>
                  <a:pt x="286" y="10"/>
                  <a:pt x="285" y="10"/>
                  <a:pt x="285" y="10"/>
                </a:cubicBezTo>
                <a:cubicBezTo>
                  <a:pt x="285" y="10"/>
                  <a:pt x="286" y="10"/>
                  <a:pt x="285" y="10"/>
                </a:cubicBezTo>
                <a:cubicBezTo>
                  <a:pt x="284" y="9"/>
                  <a:pt x="283" y="11"/>
                  <a:pt x="283" y="11"/>
                </a:cubicBezTo>
                <a:cubicBezTo>
                  <a:pt x="282" y="10"/>
                  <a:pt x="283" y="10"/>
                  <a:pt x="282" y="10"/>
                </a:cubicBezTo>
                <a:cubicBezTo>
                  <a:pt x="282" y="9"/>
                  <a:pt x="282" y="10"/>
                  <a:pt x="281" y="10"/>
                </a:cubicBezTo>
                <a:cubicBezTo>
                  <a:pt x="280" y="9"/>
                  <a:pt x="279" y="10"/>
                  <a:pt x="279" y="10"/>
                </a:cubicBezTo>
                <a:cubicBezTo>
                  <a:pt x="277" y="10"/>
                  <a:pt x="276" y="10"/>
                  <a:pt x="274" y="10"/>
                </a:cubicBezTo>
                <a:cubicBezTo>
                  <a:pt x="274" y="10"/>
                  <a:pt x="274" y="10"/>
                  <a:pt x="274" y="10"/>
                </a:cubicBezTo>
                <a:cubicBezTo>
                  <a:pt x="273" y="10"/>
                  <a:pt x="273" y="10"/>
                  <a:pt x="272" y="10"/>
                </a:cubicBezTo>
                <a:cubicBezTo>
                  <a:pt x="272" y="10"/>
                  <a:pt x="271" y="10"/>
                  <a:pt x="271" y="10"/>
                </a:cubicBezTo>
                <a:cubicBezTo>
                  <a:pt x="271" y="10"/>
                  <a:pt x="271" y="11"/>
                  <a:pt x="270" y="11"/>
                </a:cubicBezTo>
                <a:cubicBezTo>
                  <a:pt x="270" y="10"/>
                  <a:pt x="270" y="10"/>
                  <a:pt x="270" y="10"/>
                </a:cubicBezTo>
                <a:cubicBezTo>
                  <a:pt x="268" y="9"/>
                  <a:pt x="267" y="10"/>
                  <a:pt x="265" y="10"/>
                </a:cubicBezTo>
                <a:cubicBezTo>
                  <a:pt x="260" y="10"/>
                  <a:pt x="256" y="9"/>
                  <a:pt x="252" y="10"/>
                </a:cubicBezTo>
                <a:cubicBezTo>
                  <a:pt x="250" y="10"/>
                  <a:pt x="249" y="10"/>
                  <a:pt x="248" y="10"/>
                </a:cubicBezTo>
                <a:cubicBezTo>
                  <a:pt x="248" y="10"/>
                  <a:pt x="247" y="10"/>
                  <a:pt x="246" y="10"/>
                </a:cubicBezTo>
                <a:cubicBezTo>
                  <a:pt x="235" y="10"/>
                  <a:pt x="225" y="11"/>
                  <a:pt x="213" y="12"/>
                </a:cubicBezTo>
                <a:cubicBezTo>
                  <a:pt x="210" y="12"/>
                  <a:pt x="208" y="11"/>
                  <a:pt x="205" y="12"/>
                </a:cubicBezTo>
                <a:cubicBezTo>
                  <a:pt x="202" y="12"/>
                  <a:pt x="200" y="11"/>
                  <a:pt x="198" y="12"/>
                </a:cubicBezTo>
                <a:cubicBezTo>
                  <a:pt x="198" y="12"/>
                  <a:pt x="197" y="13"/>
                  <a:pt x="197" y="13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200" y="12"/>
                  <a:pt x="201" y="13"/>
                  <a:pt x="202" y="13"/>
                </a:cubicBezTo>
                <a:cubicBezTo>
                  <a:pt x="203" y="13"/>
                  <a:pt x="203" y="13"/>
                  <a:pt x="204" y="13"/>
                </a:cubicBezTo>
                <a:cubicBezTo>
                  <a:pt x="205" y="13"/>
                  <a:pt x="207" y="12"/>
                  <a:pt x="208" y="13"/>
                </a:cubicBezTo>
                <a:cubicBezTo>
                  <a:pt x="208" y="13"/>
                  <a:pt x="207" y="13"/>
                  <a:pt x="208" y="13"/>
                </a:cubicBezTo>
                <a:cubicBezTo>
                  <a:pt x="208" y="14"/>
                  <a:pt x="209" y="13"/>
                  <a:pt x="209" y="14"/>
                </a:cubicBezTo>
                <a:cubicBezTo>
                  <a:pt x="208" y="14"/>
                  <a:pt x="206" y="14"/>
                  <a:pt x="207" y="14"/>
                </a:cubicBezTo>
                <a:cubicBezTo>
                  <a:pt x="207" y="14"/>
                  <a:pt x="208" y="15"/>
                  <a:pt x="209" y="15"/>
                </a:cubicBezTo>
                <a:cubicBezTo>
                  <a:pt x="209" y="15"/>
                  <a:pt x="209" y="15"/>
                  <a:pt x="209" y="14"/>
                </a:cubicBezTo>
                <a:cubicBezTo>
                  <a:pt x="209" y="14"/>
                  <a:pt x="210" y="14"/>
                  <a:pt x="210" y="14"/>
                </a:cubicBezTo>
                <a:cubicBezTo>
                  <a:pt x="210" y="14"/>
                  <a:pt x="209" y="14"/>
                  <a:pt x="209" y="13"/>
                </a:cubicBezTo>
                <a:cubicBezTo>
                  <a:pt x="209" y="13"/>
                  <a:pt x="210" y="13"/>
                  <a:pt x="210" y="13"/>
                </a:cubicBezTo>
                <a:cubicBezTo>
                  <a:pt x="210" y="13"/>
                  <a:pt x="210" y="13"/>
                  <a:pt x="211" y="13"/>
                </a:cubicBezTo>
                <a:cubicBezTo>
                  <a:pt x="211" y="14"/>
                  <a:pt x="214" y="13"/>
                  <a:pt x="213" y="13"/>
                </a:cubicBezTo>
                <a:cubicBezTo>
                  <a:pt x="213" y="12"/>
                  <a:pt x="212" y="13"/>
                  <a:pt x="212" y="13"/>
                </a:cubicBezTo>
                <a:cubicBezTo>
                  <a:pt x="212" y="12"/>
                  <a:pt x="214" y="13"/>
                  <a:pt x="214" y="13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5" y="14"/>
                  <a:pt x="214" y="14"/>
                  <a:pt x="213" y="14"/>
                </a:cubicBezTo>
                <a:cubicBezTo>
                  <a:pt x="212" y="14"/>
                  <a:pt x="211" y="14"/>
                  <a:pt x="211" y="14"/>
                </a:cubicBezTo>
                <a:cubicBezTo>
                  <a:pt x="212" y="15"/>
                  <a:pt x="212" y="14"/>
                  <a:pt x="213" y="14"/>
                </a:cubicBezTo>
                <a:cubicBezTo>
                  <a:pt x="213" y="14"/>
                  <a:pt x="214" y="14"/>
                  <a:pt x="214" y="14"/>
                </a:cubicBezTo>
                <a:cubicBezTo>
                  <a:pt x="215" y="14"/>
                  <a:pt x="218" y="14"/>
                  <a:pt x="217" y="13"/>
                </a:cubicBezTo>
                <a:cubicBezTo>
                  <a:pt x="217" y="13"/>
                  <a:pt x="216" y="13"/>
                  <a:pt x="216" y="13"/>
                </a:cubicBezTo>
                <a:cubicBezTo>
                  <a:pt x="216" y="12"/>
                  <a:pt x="217" y="13"/>
                  <a:pt x="218" y="12"/>
                </a:cubicBezTo>
                <a:cubicBezTo>
                  <a:pt x="219" y="12"/>
                  <a:pt x="220" y="12"/>
                  <a:pt x="221" y="13"/>
                </a:cubicBezTo>
                <a:cubicBezTo>
                  <a:pt x="221" y="13"/>
                  <a:pt x="222" y="13"/>
                  <a:pt x="222" y="13"/>
                </a:cubicBezTo>
                <a:cubicBezTo>
                  <a:pt x="223" y="13"/>
                  <a:pt x="223" y="12"/>
                  <a:pt x="224" y="12"/>
                </a:cubicBezTo>
                <a:cubicBezTo>
                  <a:pt x="224" y="12"/>
                  <a:pt x="224" y="12"/>
                  <a:pt x="225" y="13"/>
                </a:cubicBezTo>
                <a:cubicBezTo>
                  <a:pt x="225" y="13"/>
                  <a:pt x="225" y="13"/>
                  <a:pt x="225" y="13"/>
                </a:cubicBezTo>
                <a:cubicBezTo>
                  <a:pt x="226" y="14"/>
                  <a:pt x="226" y="12"/>
                  <a:pt x="227" y="12"/>
                </a:cubicBezTo>
                <a:cubicBezTo>
                  <a:pt x="227" y="12"/>
                  <a:pt x="228" y="12"/>
                  <a:pt x="227" y="13"/>
                </a:cubicBezTo>
                <a:cubicBezTo>
                  <a:pt x="227" y="13"/>
                  <a:pt x="226" y="13"/>
                  <a:pt x="226" y="13"/>
                </a:cubicBezTo>
                <a:cubicBezTo>
                  <a:pt x="227" y="14"/>
                  <a:pt x="229" y="13"/>
                  <a:pt x="230" y="13"/>
                </a:cubicBezTo>
                <a:cubicBezTo>
                  <a:pt x="230" y="13"/>
                  <a:pt x="230" y="12"/>
                  <a:pt x="231" y="12"/>
                </a:cubicBezTo>
                <a:cubicBezTo>
                  <a:pt x="231" y="13"/>
                  <a:pt x="232" y="13"/>
                  <a:pt x="233" y="13"/>
                </a:cubicBezTo>
                <a:cubicBezTo>
                  <a:pt x="234" y="13"/>
                  <a:pt x="236" y="13"/>
                  <a:pt x="238" y="13"/>
                </a:cubicBezTo>
                <a:cubicBezTo>
                  <a:pt x="240" y="13"/>
                  <a:pt x="247" y="14"/>
                  <a:pt x="245" y="12"/>
                </a:cubicBezTo>
                <a:cubicBezTo>
                  <a:pt x="245" y="12"/>
                  <a:pt x="243" y="12"/>
                  <a:pt x="243" y="12"/>
                </a:cubicBezTo>
                <a:cubicBezTo>
                  <a:pt x="245" y="11"/>
                  <a:pt x="246" y="12"/>
                  <a:pt x="247" y="12"/>
                </a:cubicBezTo>
                <a:cubicBezTo>
                  <a:pt x="248" y="12"/>
                  <a:pt x="248" y="12"/>
                  <a:pt x="248" y="12"/>
                </a:cubicBezTo>
                <a:cubicBezTo>
                  <a:pt x="248" y="13"/>
                  <a:pt x="246" y="13"/>
                  <a:pt x="246" y="13"/>
                </a:cubicBezTo>
                <a:cubicBezTo>
                  <a:pt x="247" y="14"/>
                  <a:pt x="247" y="13"/>
                  <a:pt x="248" y="13"/>
                </a:cubicBezTo>
                <a:cubicBezTo>
                  <a:pt x="250" y="13"/>
                  <a:pt x="251" y="13"/>
                  <a:pt x="253" y="13"/>
                </a:cubicBezTo>
                <a:cubicBezTo>
                  <a:pt x="257" y="13"/>
                  <a:pt x="260" y="13"/>
                  <a:pt x="264" y="13"/>
                </a:cubicBezTo>
                <a:cubicBezTo>
                  <a:pt x="266" y="12"/>
                  <a:pt x="268" y="12"/>
                  <a:pt x="270" y="12"/>
                </a:cubicBezTo>
                <a:cubicBezTo>
                  <a:pt x="271" y="12"/>
                  <a:pt x="271" y="11"/>
                  <a:pt x="271" y="11"/>
                </a:cubicBezTo>
                <a:cubicBezTo>
                  <a:pt x="272" y="12"/>
                  <a:pt x="272" y="12"/>
                  <a:pt x="272" y="12"/>
                </a:cubicBezTo>
                <a:cubicBezTo>
                  <a:pt x="272" y="12"/>
                  <a:pt x="273" y="12"/>
                  <a:pt x="273" y="12"/>
                </a:cubicBezTo>
                <a:cubicBezTo>
                  <a:pt x="273" y="12"/>
                  <a:pt x="273" y="12"/>
                  <a:pt x="273" y="12"/>
                </a:cubicBezTo>
                <a:cubicBezTo>
                  <a:pt x="273" y="11"/>
                  <a:pt x="275" y="11"/>
                  <a:pt x="276" y="11"/>
                </a:cubicBezTo>
                <a:cubicBezTo>
                  <a:pt x="278" y="11"/>
                  <a:pt x="281" y="11"/>
                  <a:pt x="283" y="11"/>
                </a:cubicBezTo>
                <a:cubicBezTo>
                  <a:pt x="283" y="11"/>
                  <a:pt x="284" y="12"/>
                  <a:pt x="284" y="12"/>
                </a:cubicBezTo>
                <a:cubicBezTo>
                  <a:pt x="284" y="11"/>
                  <a:pt x="285" y="11"/>
                  <a:pt x="286" y="11"/>
                </a:cubicBezTo>
                <a:cubicBezTo>
                  <a:pt x="286" y="11"/>
                  <a:pt x="287" y="11"/>
                  <a:pt x="288" y="11"/>
                </a:cubicBezTo>
                <a:cubicBezTo>
                  <a:pt x="288" y="11"/>
                  <a:pt x="289" y="11"/>
                  <a:pt x="289" y="11"/>
                </a:cubicBezTo>
                <a:cubicBezTo>
                  <a:pt x="289" y="11"/>
                  <a:pt x="289" y="12"/>
                  <a:pt x="289" y="12"/>
                </a:cubicBezTo>
                <a:cubicBezTo>
                  <a:pt x="290" y="12"/>
                  <a:pt x="289" y="11"/>
                  <a:pt x="290" y="11"/>
                </a:cubicBezTo>
                <a:cubicBezTo>
                  <a:pt x="290" y="11"/>
                  <a:pt x="291" y="11"/>
                  <a:pt x="291" y="11"/>
                </a:cubicBezTo>
                <a:cubicBezTo>
                  <a:pt x="291" y="11"/>
                  <a:pt x="292" y="11"/>
                  <a:pt x="292" y="11"/>
                </a:cubicBezTo>
                <a:cubicBezTo>
                  <a:pt x="292" y="11"/>
                  <a:pt x="291" y="12"/>
                  <a:pt x="291" y="12"/>
                </a:cubicBezTo>
                <a:cubicBezTo>
                  <a:pt x="292" y="13"/>
                  <a:pt x="293" y="12"/>
                  <a:pt x="294" y="12"/>
                </a:cubicBezTo>
                <a:cubicBezTo>
                  <a:pt x="294" y="12"/>
                  <a:pt x="295" y="12"/>
                  <a:pt x="295" y="11"/>
                </a:cubicBezTo>
                <a:cubicBezTo>
                  <a:pt x="295" y="11"/>
                  <a:pt x="293" y="11"/>
                  <a:pt x="293" y="11"/>
                </a:cubicBezTo>
                <a:cubicBezTo>
                  <a:pt x="294" y="10"/>
                  <a:pt x="295" y="10"/>
                  <a:pt x="296" y="11"/>
                </a:cubicBezTo>
                <a:cubicBezTo>
                  <a:pt x="297" y="11"/>
                  <a:pt x="297" y="11"/>
                  <a:pt x="297" y="11"/>
                </a:cubicBezTo>
                <a:cubicBezTo>
                  <a:pt x="296" y="11"/>
                  <a:pt x="295" y="12"/>
                  <a:pt x="296" y="12"/>
                </a:cubicBezTo>
                <a:cubicBezTo>
                  <a:pt x="297" y="13"/>
                  <a:pt x="302" y="12"/>
                  <a:pt x="300" y="11"/>
                </a:cubicBezTo>
                <a:cubicBezTo>
                  <a:pt x="299" y="11"/>
                  <a:pt x="297" y="12"/>
                  <a:pt x="297" y="11"/>
                </a:cubicBezTo>
                <a:cubicBezTo>
                  <a:pt x="297" y="10"/>
                  <a:pt x="300" y="11"/>
                  <a:pt x="301" y="11"/>
                </a:cubicBezTo>
                <a:cubicBezTo>
                  <a:pt x="301" y="11"/>
                  <a:pt x="302" y="11"/>
                  <a:pt x="302" y="11"/>
                </a:cubicBezTo>
                <a:cubicBezTo>
                  <a:pt x="303" y="11"/>
                  <a:pt x="303" y="11"/>
                  <a:pt x="303" y="11"/>
                </a:cubicBezTo>
                <a:cubicBezTo>
                  <a:pt x="306" y="11"/>
                  <a:pt x="308" y="11"/>
                  <a:pt x="310" y="10"/>
                </a:cubicBezTo>
                <a:cubicBezTo>
                  <a:pt x="311" y="10"/>
                  <a:pt x="311" y="10"/>
                  <a:pt x="311" y="10"/>
                </a:cubicBezTo>
                <a:cubicBezTo>
                  <a:pt x="311" y="10"/>
                  <a:pt x="312" y="10"/>
                  <a:pt x="312" y="10"/>
                </a:cubicBezTo>
                <a:cubicBezTo>
                  <a:pt x="312" y="10"/>
                  <a:pt x="312" y="11"/>
                  <a:pt x="312" y="11"/>
                </a:cubicBezTo>
                <a:cubicBezTo>
                  <a:pt x="313" y="11"/>
                  <a:pt x="313" y="10"/>
                  <a:pt x="314" y="10"/>
                </a:cubicBezTo>
                <a:cubicBezTo>
                  <a:pt x="314" y="10"/>
                  <a:pt x="315" y="10"/>
                  <a:pt x="315" y="11"/>
                </a:cubicBezTo>
                <a:cubicBezTo>
                  <a:pt x="317" y="11"/>
                  <a:pt x="319" y="10"/>
                  <a:pt x="321" y="10"/>
                </a:cubicBezTo>
                <a:cubicBezTo>
                  <a:pt x="322" y="11"/>
                  <a:pt x="322" y="10"/>
                  <a:pt x="323" y="10"/>
                </a:cubicBezTo>
                <a:cubicBezTo>
                  <a:pt x="323" y="10"/>
                  <a:pt x="324" y="11"/>
                  <a:pt x="324" y="10"/>
                </a:cubicBezTo>
                <a:cubicBezTo>
                  <a:pt x="324" y="10"/>
                  <a:pt x="324" y="11"/>
                  <a:pt x="325" y="10"/>
                </a:cubicBezTo>
                <a:cubicBezTo>
                  <a:pt x="325" y="10"/>
                  <a:pt x="325" y="10"/>
                  <a:pt x="325" y="10"/>
                </a:cubicBezTo>
                <a:cubicBezTo>
                  <a:pt x="326" y="10"/>
                  <a:pt x="327" y="11"/>
                  <a:pt x="327" y="11"/>
                </a:cubicBezTo>
                <a:cubicBezTo>
                  <a:pt x="327" y="10"/>
                  <a:pt x="326" y="10"/>
                  <a:pt x="327" y="10"/>
                </a:cubicBezTo>
                <a:cubicBezTo>
                  <a:pt x="328" y="9"/>
                  <a:pt x="328" y="10"/>
                  <a:pt x="329" y="10"/>
                </a:cubicBezTo>
                <a:cubicBezTo>
                  <a:pt x="331" y="11"/>
                  <a:pt x="332" y="10"/>
                  <a:pt x="333" y="10"/>
                </a:cubicBezTo>
                <a:cubicBezTo>
                  <a:pt x="334" y="10"/>
                  <a:pt x="335" y="11"/>
                  <a:pt x="335" y="10"/>
                </a:cubicBezTo>
                <a:cubicBezTo>
                  <a:pt x="336" y="10"/>
                  <a:pt x="337" y="10"/>
                  <a:pt x="337" y="10"/>
                </a:cubicBezTo>
                <a:cubicBezTo>
                  <a:pt x="338" y="10"/>
                  <a:pt x="337" y="11"/>
                  <a:pt x="338" y="11"/>
                </a:cubicBezTo>
                <a:cubicBezTo>
                  <a:pt x="338" y="11"/>
                  <a:pt x="338" y="11"/>
                  <a:pt x="339" y="11"/>
                </a:cubicBezTo>
                <a:cubicBezTo>
                  <a:pt x="339" y="11"/>
                  <a:pt x="339" y="10"/>
                  <a:pt x="339" y="10"/>
                </a:cubicBezTo>
                <a:cubicBezTo>
                  <a:pt x="340" y="10"/>
                  <a:pt x="340" y="11"/>
                  <a:pt x="341" y="11"/>
                </a:cubicBezTo>
                <a:cubicBezTo>
                  <a:pt x="341" y="11"/>
                  <a:pt x="341" y="10"/>
                  <a:pt x="342" y="10"/>
                </a:cubicBezTo>
                <a:cubicBezTo>
                  <a:pt x="342" y="10"/>
                  <a:pt x="342" y="10"/>
                  <a:pt x="343" y="11"/>
                </a:cubicBezTo>
                <a:cubicBezTo>
                  <a:pt x="343" y="11"/>
                  <a:pt x="343" y="10"/>
                  <a:pt x="343" y="10"/>
                </a:cubicBezTo>
                <a:cubicBezTo>
                  <a:pt x="344" y="10"/>
                  <a:pt x="344" y="11"/>
                  <a:pt x="344" y="11"/>
                </a:cubicBezTo>
                <a:cubicBezTo>
                  <a:pt x="344" y="11"/>
                  <a:pt x="344" y="10"/>
                  <a:pt x="344" y="10"/>
                </a:cubicBezTo>
                <a:cubicBezTo>
                  <a:pt x="345" y="10"/>
                  <a:pt x="345" y="12"/>
                  <a:pt x="346" y="11"/>
                </a:cubicBezTo>
                <a:cubicBezTo>
                  <a:pt x="346" y="11"/>
                  <a:pt x="346" y="10"/>
                  <a:pt x="346" y="10"/>
                </a:cubicBezTo>
                <a:cubicBezTo>
                  <a:pt x="346" y="10"/>
                  <a:pt x="347" y="10"/>
                  <a:pt x="347" y="10"/>
                </a:cubicBezTo>
                <a:cubicBezTo>
                  <a:pt x="349" y="10"/>
                  <a:pt x="350" y="10"/>
                  <a:pt x="352" y="10"/>
                </a:cubicBezTo>
                <a:cubicBezTo>
                  <a:pt x="353" y="10"/>
                  <a:pt x="354" y="10"/>
                  <a:pt x="355" y="10"/>
                </a:cubicBezTo>
                <a:cubicBezTo>
                  <a:pt x="356" y="10"/>
                  <a:pt x="356" y="10"/>
                  <a:pt x="356" y="10"/>
                </a:cubicBezTo>
                <a:cubicBezTo>
                  <a:pt x="359" y="10"/>
                  <a:pt x="362" y="10"/>
                  <a:pt x="365" y="10"/>
                </a:cubicBezTo>
                <a:cubicBezTo>
                  <a:pt x="367" y="10"/>
                  <a:pt x="368" y="11"/>
                  <a:pt x="369" y="11"/>
                </a:cubicBezTo>
                <a:cubicBezTo>
                  <a:pt x="370" y="11"/>
                  <a:pt x="370" y="11"/>
                  <a:pt x="370" y="11"/>
                </a:cubicBezTo>
                <a:cubicBezTo>
                  <a:pt x="370" y="11"/>
                  <a:pt x="370" y="10"/>
                  <a:pt x="370" y="10"/>
                </a:cubicBezTo>
                <a:cubicBezTo>
                  <a:pt x="370" y="10"/>
                  <a:pt x="370" y="10"/>
                  <a:pt x="371" y="10"/>
                </a:cubicBezTo>
                <a:cubicBezTo>
                  <a:pt x="371" y="10"/>
                  <a:pt x="371" y="10"/>
                  <a:pt x="371" y="10"/>
                </a:cubicBezTo>
                <a:cubicBezTo>
                  <a:pt x="371" y="10"/>
                  <a:pt x="371" y="11"/>
                  <a:pt x="372" y="11"/>
                </a:cubicBezTo>
                <a:cubicBezTo>
                  <a:pt x="372" y="11"/>
                  <a:pt x="373" y="10"/>
                  <a:pt x="373" y="10"/>
                </a:cubicBezTo>
                <a:cubicBezTo>
                  <a:pt x="374" y="10"/>
                  <a:pt x="375" y="10"/>
                  <a:pt x="376" y="10"/>
                </a:cubicBezTo>
                <a:cubicBezTo>
                  <a:pt x="377" y="10"/>
                  <a:pt x="378" y="10"/>
                  <a:pt x="379" y="11"/>
                </a:cubicBezTo>
                <a:cubicBezTo>
                  <a:pt x="381" y="11"/>
                  <a:pt x="384" y="11"/>
                  <a:pt x="386" y="11"/>
                </a:cubicBezTo>
                <a:cubicBezTo>
                  <a:pt x="387" y="11"/>
                  <a:pt x="387" y="11"/>
                  <a:pt x="388" y="11"/>
                </a:cubicBezTo>
                <a:cubicBezTo>
                  <a:pt x="390" y="10"/>
                  <a:pt x="393" y="12"/>
                  <a:pt x="395" y="11"/>
                </a:cubicBezTo>
                <a:cubicBezTo>
                  <a:pt x="396" y="11"/>
                  <a:pt x="397" y="11"/>
                  <a:pt x="398" y="11"/>
                </a:cubicBezTo>
                <a:cubicBezTo>
                  <a:pt x="399" y="11"/>
                  <a:pt x="400" y="11"/>
                  <a:pt x="401" y="11"/>
                </a:cubicBezTo>
                <a:cubicBezTo>
                  <a:pt x="401" y="11"/>
                  <a:pt x="401" y="11"/>
                  <a:pt x="401" y="11"/>
                </a:cubicBezTo>
                <a:cubicBezTo>
                  <a:pt x="401" y="11"/>
                  <a:pt x="402" y="11"/>
                  <a:pt x="403" y="11"/>
                </a:cubicBezTo>
                <a:cubicBezTo>
                  <a:pt x="403" y="11"/>
                  <a:pt x="403" y="11"/>
                  <a:pt x="403" y="11"/>
                </a:cubicBezTo>
                <a:cubicBezTo>
                  <a:pt x="404" y="11"/>
                  <a:pt x="404" y="11"/>
                  <a:pt x="405" y="11"/>
                </a:cubicBezTo>
                <a:cubicBezTo>
                  <a:pt x="405" y="11"/>
                  <a:pt x="405" y="11"/>
                  <a:pt x="405" y="11"/>
                </a:cubicBezTo>
                <a:close/>
                <a:moveTo>
                  <a:pt x="170" y="19"/>
                </a:moveTo>
                <a:cubicBezTo>
                  <a:pt x="170" y="19"/>
                  <a:pt x="170" y="19"/>
                  <a:pt x="170" y="19"/>
                </a:cubicBezTo>
                <a:cubicBezTo>
                  <a:pt x="169" y="19"/>
                  <a:pt x="170" y="19"/>
                  <a:pt x="170" y="19"/>
                </a:cubicBezTo>
                <a:close/>
                <a:moveTo>
                  <a:pt x="173" y="20"/>
                </a:moveTo>
                <a:cubicBezTo>
                  <a:pt x="173" y="20"/>
                  <a:pt x="173" y="20"/>
                  <a:pt x="173" y="20"/>
                </a:cubicBezTo>
                <a:cubicBezTo>
                  <a:pt x="172" y="20"/>
                  <a:pt x="173" y="20"/>
                  <a:pt x="173" y="20"/>
                </a:cubicBezTo>
                <a:close/>
                <a:moveTo>
                  <a:pt x="181" y="16"/>
                </a:moveTo>
                <a:cubicBezTo>
                  <a:pt x="181" y="15"/>
                  <a:pt x="179" y="15"/>
                  <a:pt x="179" y="16"/>
                </a:cubicBezTo>
                <a:cubicBezTo>
                  <a:pt x="180" y="16"/>
                  <a:pt x="181" y="16"/>
                  <a:pt x="181" y="16"/>
                </a:cubicBezTo>
                <a:close/>
                <a:moveTo>
                  <a:pt x="138" y="16"/>
                </a:moveTo>
                <a:cubicBezTo>
                  <a:pt x="138" y="16"/>
                  <a:pt x="137" y="16"/>
                  <a:pt x="137" y="16"/>
                </a:cubicBezTo>
                <a:cubicBezTo>
                  <a:pt x="138" y="16"/>
                  <a:pt x="137" y="16"/>
                  <a:pt x="137" y="16"/>
                </a:cubicBezTo>
                <a:cubicBezTo>
                  <a:pt x="137" y="16"/>
                  <a:pt x="137" y="16"/>
                  <a:pt x="138" y="16"/>
                </a:cubicBezTo>
                <a:close/>
                <a:moveTo>
                  <a:pt x="138" y="21"/>
                </a:moveTo>
                <a:cubicBezTo>
                  <a:pt x="139" y="21"/>
                  <a:pt x="139" y="20"/>
                  <a:pt x="138" y="20"/>
                </a:cubicBezTo>
                <a:cubicBezTo>
                  <a:pt x="138" y="20"/>
                  <a:pt x="138" y="21"/>
                  <a:pt x="138" y="21"/>
                </a:cubicBezTo>
                <a:close/>
                <a:moveTo>
                  <a:pt x="140" y="16"/>
                </a:moveTo>
                <a:cubicBezTo>
                  <a:pt x="140" y="16"/>
                  <a:pt x="139" y="15"/>
                  <a:pt x="139" y="16"/>
                </a:cubicBezTo>
                <a:cubicBezTo>
                  <a:pt x="139" y="16"/>
                  <a:pt x="140" y="16"/>
                  <a:pt x="140" y="16"/>
                </a:cubicBezTo>
                <a:close/>
                <a:moveTo>
                  <a:pt x="143" y="18"/>
                </a:moveTo>
                <a:cubicBezTo>
                  <a:pt x="143" y="18"/>
                  <a:pt x="142" y="18"/>
                  <a:pt x="142" y="18"/>
                </a:cubicBezTo>
                <a:cubicBezTo>
                  <a:pt x="142" y="18"/>
                  <a:pt x="142" y="18"/>
                  <a:pt x="143" y="18"/>
                </a:cubicBezTo>
                <a:close/>
                <a:moveTo>
                  <a:pt x="143" y="16"/>
                </a:moveTo>
                <a:cubicBezTo>
                  <a:pt x="144" y="15"/>
                  <a:pt x="140" y="15"/>
                  <a:pt x="140" y="16"/>
                </a:cubicBezTo>
                <a:cubicBezTo>
                  <a:pt x="141" y="16"/>
                  <a:pt x="141" y="17"/>
                  <a:pt x="142" y="16"/>
                </a:cubicBezTo>
                <a:cubicBezTo>
                  <a:pt x="142" y="16"/>
                  <a:pt x="142" y="16"/>
                  <a:pt x="142" y="16"/>
                </a:cubicBezTo>
                <a:cubicBezTo>
                  <a:pt x="142" y="16"/>
                  <a:pt x="143" y="16"/>
                  <a:pt x="143" y="16"/>
                </a:cubicBezTo>
                <a:close/>
                <a:moveTo>
                  <a:pt x="148" y="18"/>
                </a:moveTo>
                <a:cubicBezTo>
                  <a:pt x="149" y="17"/>
                  <a:pt x="145" y="16"/>
                  <a:pt x="145" y="18"/>
                </a:cubicBezTo>
                <a:cubicBezTo>
                  <a:pt x="145" y="18"/>
                  <a:pt x="146" y="18"/>
                  <a:pt x="147" y="18"/>
                </a:cubicBezTo>
                <a:cubicBezTo>
                  <a:pt x="147" y="18"/>
                  <a:pt x="148" y="18"/>
                  <a:pt x="148" y="18"/>
                </a:cubicBezTo>
                <a:close/>
                <a:moveTo>
                  <a:pt x="151" y="15"/>
                </a:moveTo>
                <a:cubicBezTo>
                  <a:pt x="151" y="15"/>
                  <a:pt x="151" y="15"/>
                  <a:pt x="151" y="15"/>
                </a:cubicBezTo>
                <a:cubicBezTo>
                  <a:pt x="150" y="14"/>
                  <a:pt x="149" y="15"/>
                  <a:pt x="148" y="15"/>
                </a:cubicBezTo>
                <a:cubicBezTo>
                  <a:pt x="147" y="15"/>
                  <a:pt x="147" y="15"/>
                  <a:pt x="147" y="15"/>
                </a:cubicBezTo>
                <a:cubicBezTo>
                  <a:pt x="146" y="15"/>
                  <a:pt x="144" y="14"/>
                  <a:pt x="145" y="15"/>
                </a:cubicBezTo>
                <a:cubicBezTo>
                  <a:pt x="145" y="16"/>
                  <a:pt x="146" y="16"/>
                  <a:pt x="147" y="16"/>
                </a:cubicBezTo>
                <a:cubicBezTo>
                  <a:pt x="148" y="16"/>
                  <a:pt x="150" y="16"/>
                  <a:pt x="151" y="16"/>
                </a:cubicBezTo>
                <a:cubicBezTo>
                  <a:pt x="151" y="16"/>
                  <a:pt x="151" y="16"/>
                  <a:pt x="151" y="16"/>
                </a:cubicBezTo>
                <a:cubicBezTo>
                  <a:pt x="152" y="16"/>
                  <a:pt x="151" y="16"/>
                  <a:pt x="151" y="15"/>
                </a:cubicBezTo>
                <a:close/>
                <a:moveTo>
                  <a:pt x="160" y="17"/>
                </a:moveTo>
                <a:cubicBezTo>
                  <a:pt x="161" y="17"/>
                  <a:pt x="160" y="16"/>
                  <a:pt x="160" y="16"/>
                </a:cubicBezTo>
                <a:cubicBezTo>
                  <a:pt x="159" y="16"/>
                  <a:pt x="158" y="17"/>
                  <a:pt x="157" y="17"/>
                </a:cubicBezTo>
                <a:cubicBezTo>
                  <a:pt x="157" y="17"/>
                  <a:pt x="157" y="16"/>
                  <a:pt x="157" y="16"/>
                </a:cubicBezTo>
                <a:cubicBezTo>
                  <a:pt x="155" y="17"/>
                  <a:pt x="153" y="17"/>
                  <a:pt x="152" y="17"/>
                </a:cubicBezTo>
                <a:cubicBezTo>
                  <a:pt x="151" y="17"/>
                  <a:pt x="151" y="18"/>
                  <a:pt x="151" y="18"/>
                </a:cubicBezTo>
                <a:cubicBezTo>
                  <a:pt x="151" y="18"/>
                  <a:pt x="150" y="18"/>
                  <a:pt x="150" y="18"/>
                </a:cubicBezTo>
                <a:cubicBezTo>
                  <a:pt x="150" y="18"/>
                  <a:pt x="149" y="18"/>
                  <a:pt x="149" y="18"/>
                </a:cubicBezTo>
                <a:cubicBezTo>
                  <a:pt x="151" y="19"/>
                  <a:pt x="153" y="18"/>
                  <a:pt x="155" y="17"/>
                </a:cubicBezTo>
                <a:cubicBezTo>
                  <a:pt x="157" y="17"/>
                  <a:pt x="159" y="18"/>
                  <a:pt x="160" y="17"/>
                </a:cubicBezTo>
                <a:cubicBezTo>
                  <a:pt x="160" y="17"/>
                  <a:pt x="160" y="17"/>
                  <a:pt x="160" y="17"/>
                </a:cubicBezTo>
                <a:close/>
                <a:moveTo>
                  <a:pt x="197" y="14"/>
                </a:moveTo>
                <a:cubicBezTo>
                  <a:pt x="198" y="14"/>
                  <a:pt x="194" y="14"/>
                  <a:pt x="194" y="13"/>
                </a:cubicBezTo>
                <a:cubicBezTo>
                  <a:pt x="194" y="13"/>
                  <a:pt x="193" y="13"/>
                  <a:pt x="193" y="13"/>
                </a:cubicBezTo>
                <a:cubicBezTo>
                  <a:pt x="195" y="13"/>
                  <a:pt x="197" y="13"/>
                  <a:pt x="197" y="12"/>
                </a:cubicBezTo>
                <a:cubicBezTo>
                  <a:pt x="196" y="11"/>
                  <a:pt x="195" y="12"/>
                  <a:pt x="194" y="12"/>
                </a:cubicBezTo>
                <a:cubicBezTo>
                  <a:pt x="189" y="13"/>
                  <a:pt x="185" y="12"/>
                  <a:pt x="180" y="13"/>
                </a:cubicBezTo>
                <a:cubicBezTo>
                  <a:pt x="178" y="13"/>
                  <a:pt x="176" y="13"/>
                  <a:pt x="175" y="13"/>
                </a:cubicBezTo>
                <a:cubicBezTo>
                  <a:pt x="171" y="14"/>
                  <a:pt x="168" y="13"/>
                  <a:pt x="164" y="13"/>
                </a:cubicBezTo>
                <a:cubicBezTo>
                  <a:pt x="161" y="14"/>
                  <a:pt x="158" y="13"/>
                  <a:pt x="155" y="14"/>
                </a:cubicBezTo>
                <a:cubicBezTo>
                  <a:pt x="154" y="14"/>
                  <a:pt x="153" y="15"/>
                  <a:pt x="153" y="15"/>
                </a:cubicBezTo>
                <a:cubicBezTo>
                  <a:pt x="154" y="16"/>
                  <a:pt x="156" y="15"/>
                  <a:pt x="157" y="15"/>
                </a:cubicBezTo>
                <a:cubicBezTo>
                  <a:pt x="158" y="15"/>
                  <a:pt x="158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ubicBezTo>
                  <a:pt x="160" y="15"/>
                  <a:pt x="161" y="15"/>
                  <a:pt x="161" y="15"/>
                </a:cubicBezTo>
                <a:cubicBezTo>
                  <a:pt x="162" y="15"/>
                  <a:pt x="163" y="15"/>
                  <a:pt x="163" y="15"/>
                </a:cubicBezTo>
                <a:cubicBezTo>
                  <a:pt x="163" y="16"/>
                  <a:pt x="162" y="15"/>
                  <a:pt x="161" y="15"/>
                </a:cubicBezTo>
                <a:cubicBezTo>
                  <a:pt x="161" y="16"/>
                  <a:pt x="161" y="17"/>
                  <a:pt x="162" y="17"/>
                </a:cubicBezTo>
                <a:cubicBezTo>
                  <a:pt x="162" y="17"/>
                  <a:pt x="163" y="17"/>
                  <a:pt x="163" y="17"/>
                </a:cubicBezTo>
                <a:cubicBezTo>
                  <a:pt x="165" y="17"/>
                  <a:pt x="167" y="17"/>
                  <a:pt x="169" y="17"/>
                </a:cubicBezTo>
                <a:cubicBezTo>
                  <a:pt x="171" y="16"/>
                  <a:pt x="174" y="16"/>
                  <a:pt x="176" y="16"/>
                </a:cubicBezTo>
                <a:cubicBezTo>
                  <a:pt x="176" y="16"/>
                  <a:pt x="178" y="16"/>
                  <a:pt x="177" y="15"/>
                </a:cubicBezTo>
                <a:cubicBezTo>
                  <a:pt x="177" y="15"/>
                  <a:pt x="176" y="15"/>
                  <a:pt x="176" y="15"/>
                </a:cubicBezTo>
                <a:cubicBezTo>
                  <a:pt x="176" y="14"/>
                  <a:pt x="177" y="15"/>
                  <a:pt x="178" y="15"/>
                </a:cubicBezTo>
                <a:cubicBezTo>
                  <a:pt x="178" y="14"/>
                  <a:pt x="175" y="14"/>
                  <a:pt x="175" y="15"/>
                </a:cubicBezTo>
                <a:cubicBezTo>
                  <a:pt x="175" y="15"/>
                  <a:pt x="175" y="15"/>
                  <a:pt x="175" y="15"/>
                </a:cubicBezTo>
                <a:cubicBezTo>
                  <a:pt x="174" y="16"/>
                  <a:pt x="173" y="14"/>
                  <a:pt x="172" y="14"/>
                </a:cubicBezTo>
                <a:cubicBezTo>
                  <a:pt x="170" y="14"/>
                  <a:pt x="167" y="15"/>
                  <a:pt x="168" y="14"/>
                </a:cubicBezTo>
                <a:cubicBezTo>
                  <a:pt x="169" y="14"/>
                  <a:pt x="170" y="14"/>
                  <a:pt x="171" y="14"/>
                </a:cubicBezTo>
                <a:cubicBezTo>
                  <a:pt x="177" y="13"/>
                  <a:pt x="181" y="12"/>
                  <a:pt x="187" y="13"/>
                </a:cubicBezTo>
                <a:cubicBezTo>
                  <a:pt x="187" y="13"/>
                  <a:pt x="188" y="13"/>
                  <a:pt x="187" y="14"/>
                </a:cubicBezTo>
                <a:cubicBezTo>
                  <a:pt x="187" y="14"/>
                  <a:pt x="185" y="13"/>
                  <a:pt x="185" y="14"/>
                </a:cubicBezTo>
                <a:cubicBezTo>
                  <a:pt x="185" y="15"/>
                  <a:pt x="185" y="15"/>
                  <a:pt x="185" y="15"/>
                </a:cubicBezTo>
                <a:cubicBezTo>
                  <a:pt x="184" y="16"/>
                  <a:pt x="184" y="15"/>
                  <a:pt x="183" y="15"/>
                </a:cubicBezTo>
                <a:cubicBezTo>
                  <a:pt x="183" y="15"/>
                  <a:pt x="182" y="16"/>
                  <a:pt x="183" y="16"/>
                </a:cubicBezTo>
                <a:cubicBezTo>
                  <a:pt x="183" y="16"/>
                  <a:pt x="184" y="16"/>
                  <a:pt x="184" y="16"/>
                </a:cubicBezTo>
                <a:cubicBezTo>
                  <a:pt x="188" y="16"/>
                  <a:pt x="190" y="16"/>
                  <a:pt x="193" y="15"/>
                </a:cubicBezTo>
                <a:cubicBezTo>
                  <a:pt x="194" y="15"/>
                  <a:pt x="194" y="15"/>
                  <a:pt x="194" y="15"/>
                </a:cubicBezTo>
                <a:cubicBezTo>
                  <a:pt x="192" y="14"/>
                  <a:pt x="186" y="16"/>
                  <a:pt x="188" y="14"/>
                </a:cubicBezTo>
                <a:cubicBezTo>
                  <a:pt x="189" y="14"/>
                  <a:pt x="189" y="14"/>
                  <a:pt x="190" y="14"/>
                </a:cubicBezTo>
                <a:cubicBezTo>
                  <a:pt x="192" y="14"/>
                  <a:pt x="194" y="14"/>
                  <a:pt x="196" y="14"/>
                </a:cubicBezTo>
                <a:cubicBezTo>
                  <a:pt x="196" y="14"/>
                  <a:pt x="196" y="14"/>
                  <a:pt x="197" y="14"/>
                </a:cubicBezTo>
                <a:close/>
                <a:moveTo>
                  <a:pt x="90" y="25"/>
                </a:moveTo>
                <a:cubicBezTo>
                  <a:pt x="90" y="25"/>
                  <a:pt x="91" y="25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6"/>
                  <a:pt x="90" y="25"/>
                  <a:pt x="90" y="25"/>
                </a:cubicBezTo>
                <a:close/>
                <a:moveTo>
                  <a:pt x="93" y="21"/>
                </a:moveTo>
                <a:cubicBezTo>
                  <a:pt x="94" y="21"/>
                  <a:pt x="93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lose/>
                <a:moveTo>
                  <a:pt x="96" y="20"/>
                </a:moveTo>
                <a:cubicBezTo>
                  <a:pt x="96" y="20"/>
                  <a:pt x="94" y="19"/>
                  <a:pt x="94" y="20"/>
                </a:cubicBezTo>
                <a:cubicBezTo>
                  <a:pt x="94" y="20"/>
                  <a:pt x="95" y="20"/>
                  <a:pt x="96" y="20"/>
                </a:cubicBezTo>
                <a:close/>
                <a:moveTo>
                  <a:pt x="96" y="22"/>
                </a:moveTo>
                <a:cubicBezTo>
                  <a:pt x="98" y="22"/>
                  <a:pt x="92" y="23"/>
                  <a:pt x="90" y="22"/>
                </a:cubicBezTo>
                <a:cubicBezTo>
                  <a:pt x="89" y="22"/>
                  <a:pt x="89" y="22"/>
                  <a:pt x="89" y="22"/>
                </a:cubicBezTo>
                <a:cubicBezTo>
                  <a:pt x="89" y="22"/>
                  <a:pt x="89" y="21"/>
                  <a:pt x="89" y="21"/>
                </a:cubicBezTo>
                <a:cubicBezTo>
                  <a:pt x="89" y="21"/>
                  <a:pt x="89" y="21"/>
                  <a:pt x="88" y="22"/>
                </a:cubicBezTo>
                <a:cubicBezTo>
                  <a:pt x="88" y="22"/>
                  <a:pt x="88" y="22"/>
                  <a:pt x="88" y="22"/>
                </a:cubicBezTo>
                <a:cubicBezTo>
                  <a:pt x="86" y="23"/>
                  <a:pt x="85" y="22"/>
                  <a:pt x="84" y="22"/>
                </a:cubicBezTo>
                <a:cubicBezTo>
                  <a:pt x="84" y="22"/>
                  <a:pt x="83" y="22"/>
                  <a:pt x="83" y="22"/>
                </a:cubicBezTo>
                <a:cubicBezTo>
                  <a:pt x="83" y="22"/>
                  <a:pt x="82" y="22"/>
                  <a:pt x="82" y="22"/>
                </a:cubicBezTo>
                <a:cubicBezTo>
                  <a:pt x="83" y="23"/>
                  <a:pt x="84" y="23"/>
                  <a:pt x="85" y="23"/>
                </a:cubicBezTo>
                <a:cubicBezTo>
                  <a:pt x="88" y="23"/>
                  <a:pt x="91" y="23"/>
                  <a:pt x="94" y="23"/>
                </a:cubicBezTo>
                <a:cubicBezTo>
                  <a:pt x="94" y="23"/>
                  <a:pt x="95" y="23"/>
                  <a:pt x="96" y="22"/>
                </a:cubicBezTo>
                <a:close/>
                <a:moveTo>
                  <a:pt x="98" y="20"/>
                </a:moveTo>
                <a:cubicBezTo>
                  <a:pt x="98" y="19"/>
                  <a:pt x="96" y="19"/>
                  <a:pt x="96" y="20"/>
                </a:cubicBezTo>
                <a:cubicBezTo>
                  <a:pt x="97" y="20"/>
                  <a:pt x="97" y="20"/>
                  <a:pt x="98" y="20"/>
                </a:cubicBezTo>
                <a:cubicBezTo>
                  <a:pt x="98" y="20"/>
                  <a:pt x="98" y="20"/>
                  <a:pt x="98" y="20"/>
                </a:cubicBezTo>
                <a:close/>
                <a:moveTo>
                  <a:pt x="101" y="19"/>
                </a:moveTo>
                <a:cubicBezTo>
                  <a:pt x="101" y="19"/>
                  <a:pt x="101" y="19"/>
                  <a:pt x="101" y="19"/>
                </a:cubicBezTo>
                <a:cubicBezTo>
                  <a:pt x="100" y="18"/>
                  <a:pt x="98" y="19"/>
                  <a:pt x="99" y="19"/>
                </a:cubicBezTo>
                <a:cubicBezTo>
                  <a:pt x="100" y="19"/>
                  <a:pt x="100" y="19"/>
                  <a:pt x="101" y="19"/>
                </a:cubicBezTo>
                <a:close/>
                <a:moveTo>
                  <a:pt x="102" y="22"/>
                </a:moveTo>
                <a:cubicBezTo>
                  <a:pt x="103" y="22"/>
                  <a:pt x="101" y="21"/>
                  <a:pt x="101" y="21"/>
                </a:cubicBezTo>
                <a:cubicBezTo>
                  <a:pt x="101" y="22"/>
                  <a:pt x="102" y="22"/>
                  <a:pt x="102" y="22"/>
                </a:cubicBezTo>
                <a:cubicBezTo>
                  <a:pt x="102" y="22"/>
                  <a:pt x="102" y="22"/>
                  <a:pt x="102" y="22"/>
                </a:cubicBezTo>
                <a:close/>
                <a:moveTo>
                  <a:pt x="104" y="22"/>
                </a:moveTo>
                <a:cubicBezTo>
                  <a:pt x="104" y="22"/>
                  <a:pt x="103" y="21"/>
                  <a:pt x="103" y="22"/>
                </a:cubicBezTo>
                <a:cubicBezTo>
                  <a:pt x="103" y="22"/>
                  <a:pt x="103" y="22"/>
                  <a:pt x="104" y="22"/>
                </a:cubicBezTo>
                <a:close/>
                <a:moveTo>
                  <a:pt x="105" y="19"/>
                </a:moveTo>
                <a:cubicBezTo>
                  <a:pt x="106" y="18"/>
                  <a:pt x="103" y="18"/>
                  <a:pt x="103" y="19"/>
                </a:cubicBezTo>
                <a:cubicBezTo>
                  <a:pt x="103" y="19"/>
                  <a:pt x="104" y="19"/>
                  <a:pt x="105" y="19"/>
                </a:cubicBezTo>
                <a:cubicBezTo>
                  <a:pt x="105" y="19"/>
                  <a:pt x="105" y="19"/>
                  <a:pt x="105" y="19"/>
                </a:cubicBezTo>
                <a:close/>
                <a:moveTo>
                  <a:pt x="106" y="21"/>
                </a:moveTo>
                <a:cubicBezTo>
                  <a:pt x="107" y="21"/>
                  <a:pt x="105" y="21"/>
                  <a:pt x="105" y="21"/>
                </a:cubicBezTo>
                <a:cubicBezTo>
                  <a:pt x="105" y="22"/>
                  <a:pt x="106" y="22"/>
                  <a:pt x="106" y="21"/>
                </a:cubicBezTo>
                <a:close/>
                <a:moveTo>
                  <a:pt x="109" y="19"/>
                </a:moveTo>
                <a:cubicBezTo>
                  <a:pt x="110" y="19"/>
                  <a:pt x="109" y="19"/>
                  <a:pt x="109" y="19"/>
                </a:cubicBezTo>
                <a:cubicBezTo>
                  <a:pt x="109" y="19"/>
                  <a:pt x="109" y="19"/>
                  <a:pt x="109" y="19"/>
                </a:cubicBezTo>
                <a:close/>
                <a:moveTo>
                  <a:pt x="113" y="19"/>
                </a:moveTo>
                <a:cubicBezTo>
                  <a:pt x="113" y="19"/>
                  <a:pt x="111" y="18"/>
                  <a:pt x="111" y="19"/>
                </a:cubicBezTo>
                <a:cubicBezTo>
                  <a:pt x="111" y="19"/>
                  <a:pt x="112" y="19"/>
                  <a:pt x="113" y="19"/>
                </a:cubicBezTo>
                <a:close/>
                <a:moveTo>
                  <a:pt x="127" y="20"/>
                </a:moveTo>
                <a:cubicBezTo>
                  <a:pt x="128" y="20"/>
                  <a:pt x="127" y="19"/>
                  <a:pt x="127" y="19"/>
                </a:cubicBezTo>
                <a:cubicBezTo>
                  <a:pt x="126" y="19"/>
                  <a:pt x="125" y="19"/>
                  <a:pt x="124" y="19"/>
                </a:cubicBezTo>
                <a:cubicBezTo>
                  <a:pt x="120" y="20"/>
                  <a:pt x="116" y="20"/>
                  <a:pt x="113" y="20"/>
                </a:cubicBezTo>
                <a:cubicBezTo>
                  <a:pt x="111" y="20"/>
                  <a:pt x="110" y="20"/>
                  <a:pt x="109" y="21"/>
                </a:cubicBezTo>
                <a:cubicBezTo>
                  <a:pt x="108" y="21"/>
                  <a:pt x="107" y="21"/>
                  <a:pt x="107" y="21"/>
                </a:cubicBezTo>
                <a:cubicBezTo>
                  <a:pt x="108" y="22"/>
                  <a:pt x="109" y="21"/>
                  <a:pt x="109" y="21"/>
                </a:cubicBezTo>
                <a:cubicBezTo>
                  <a:pt x="111" y="21"/>
                  <a:pt x="113" y="21"/>
                  <a:pt x="114" y="21"/>
                </a:cubicBezTo>
                <a:cubicBezTo>
                  <a:pt x="118" y="21"/>
                  <a:pt x="121" y="20"/>
                  <a:pt x="125" y="20"/>
                </a:cubicBezTo>
                <a:cubicBezTo>
                  <a:pt x="126" y="20"/>
                  <a:pt x="127" y="20"/>
                  <a:pt x="127" y="20"/>
                </a:cubicBezTo>
                <a:close/>
                <a:moveTo>
                  <a:pt x="128" y="17"/>
                </a:moveTo>
                <a:cubicBezTo>
                  <a:pt x="129" y="16"/>
                  <a:pt x="125" y="17"/>
                  <a:pt x="124" y="17"/>
                </a:cubicBezTo>
                <a:cubicBezTo>
                  <a:pt x="120" y="17"/>
                  <a:pt x="118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3" y="18"/>
                  <a:pt x="113" y="18"/>
                </a:cubicBezTo>
                <a:cubicBezTo>
                  <a:pt x="113" y="20"/>
                  <a:pt x="116" y="19"/>
                  <a:pt x="118" y="18"/>
                </a:cubicBezTo>
                <a:cubicBezTo>
                  <a:pt x="121" y="18"/>
                  <a:pt x="124" y="18"/>
                  <a:pt x="127" y="17"/>
                </a:cubicBezTo>
                <a:cubicBezTo>
                  <a:pt x="127" y="17"/>
                  <a:pt x="128" y="17"/>
                  <a:pt x="128" y="17"/>
                </a:cubicBezTo>
                <a:close/>
                <a:moveTo>
                  <a:pt x="133" y="17"/>
                </a:moveTo>
                <a:cubicBezTo>
                  <a:pt x="133" y="17"/>
                  <a:pt x="132" y="16"/>
                  <a:pt x="132" y="17"/>
                </a:cubicBezTo>
                <a:cubicBezTo>
                  <a:pt x="132" y="17"/>
                  <a:pt x="133" y="16"/>
                  <a:pt x="133" y="17"/>
                </a:cubicBezTo>
                <a:close/>
                <a:moveTo>
                  <a:pt x="136" y="17"/>
                </a:moveTo>
                <a:cubicBezTo>
                  <a:pt x="136" y="16"/>
                  <a:pt x="134" y="15"/>
                  <a:pt x="134" y="16"/>
                </a:cubicBezTo>
                <a:cubicBezTo>
                  <a:pt x="134" y="17"/>
                  <a:pt x="134" y="17"/>
                  <a:pt x="135" y="17"/>
                </a:cubicBezTo>
                <a:cubicBezTo>
                  <a:pt x="135" y="17"/>
                  <a:pt x="135" y="17"/>
                  <a:pt x="135" y="17"/>
                </a:cubicBezTo>
                <a:cubicBezTo>
                  <a:pt x="135" y="16"/>
                  <a:pt x="135" y="17"/>
                  <a:pt x="136" y="17"/>
                </a:cubicBezTo>
                <a:close/>
                <a:moveTo>
                  <a:pt x="136" y="20"/>
                </a:moveTo>
                <a:cubicBezTo>
                  <a:pt x="136" y="20"/>
                  <a:pt x="136" y="20"/>
                  <a:pt x="136" y="20"/>
                </a:cubicBezTo>
                <a:cubicBezTo>
                  <a:pt x="135" y="20"/>
                  <a:pt x="135" y="21"/>
                  <a:pt x="135" y="21"/>
                </a:cubicBezTo>
                <a:cubicBezTo>
                  <a:pt x="135" y="21"/>
                  <a:pt x="136" y="21"/>
                  <a:pt x="136" y="2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371600" y="2675635"/>
            <a:ext cx="117873" cy="117873"/>
          </a:xfrm>
          <a:prstGeom prst="ellipse">
            <a:avLst/>
          </a:prstGeom>
          <a:solidFill>
            <a:srgbClr val="F1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2534841" y="2616698"/>
            <a:ext cx="117873" cy="117873"/>
          </a:xfrm>
          <a:prstGeom prst="ellipse">
            <a:avLst/>
          </a:prstGeom>
          <a:solidFill>
            <a:srgbClr val="F1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639146" y="2602711"/>
            <a:ext cx="117873" cy="117873"/>
          </a:xfrm>
          <a:prstGeom prst="ellipse">
            <a:avLst/>
          </a:prstGeom>
          <a:solidFill>
            <a:srgbClr val="F1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691063" y="2635450"/>
            <a:ext cx="117873" cy="117873"/>
          </a:xfrm>
          <a:prstGeom prst="ellipse">
            <a:avLst/>
          </a:prstGeom>
          <a:solidFill>
            <a:srgbClr val="F1F7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742980" y="2694386"/>
            <a:ext cx="117873" cy="117873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794897" y="2753323"/>
            <a:ext cx="117873" cy="117873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7683102" y="2793508"/>
            <a:ext cx="117873" cy="117873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1425179" y="1885950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flipV="1">
            <a:off x="2593181" y="2734571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3694512" y="1827014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 flipV="1">
            <a:off x="4750001" y="2753323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5794775" y="1909468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flipV="1">
            <a:off x="6850263" y="2871196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7734302" y="2027341"/>
            <a:ext cx="0" cy="766167"/>
          </a:xfrm>
          <a:custGeom>
            <a:avLst/>
            <a:gdLst>
              <a:gd name="connsiteX0" fmla="*/ 0 w 0"/>
              <a:gd name="connsiteY0" fmla="*/ 1021556 h 1021556"/>
              <a:gd name="connsiteX1" fmla="*/ 0 w 0"/>
              <a:gd name="connsiteY1" fmla="*/ 0 h 102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021556">
                <a:moveTo>
                  <a:pt x="0" y="1021556"/>
                </a:moveTo>
                <a:lnTo>
                  <a:pt x="0" y="0"/>
                </a:lnTo>
              </a:path>
            </a:pathLst>
          </a:custGeom>
          <a:noFill/>
          <a:ln w="25400">
            <a:solidFill>
              <a:srgbClr val="3F89CD"/>
            </a:solidFill>
            <a:prstDash val="sysDot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42938" y="1114225"/>
            <a:ext cx="1564482" cy="764184"/>
            <a:chOff x="2049735" y="1995441"/>
            <a:chExt cx="3131825" cy="1018912"/>
          </a:xfrm>
        </p:grpSpPr>
        <p:sp>
          <p:nvSpPr>
            <p:cNvPr id="25" name="矩形 24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12271" y="1043757"/>
            <a:ext cx="1564482" cy="764184"/>
            <a:chOff x="2049735" y="1995441"/>
            <a:chExt cx="3131825" cy="1018912"/>
          </a:xfrm>
        </p:grpSpPr>
        <p:sp>
          <p:nvSpPr>
            <p:cNvPr id="28" name="矩形 27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5012534" y="1168367"/>
            <a:ext cx="1564482" cy="764184"/>
            <a:chOff x="2049735" y="1995441"/>
            <a:chExt cx="3131825" cy="1018912"/>
          </a:xfrm>
        </p:grpSpPr>
        <p:sp>
          <p:nvSpPr>
            <p:cNvPr id="31" name="矩形 30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59798" y="1265767"/>
            <a:ext cx="1564482" cy="764184"/>
            <a:chOff x="2049735" y="1995441"/>
            <a:chExt cx="3131825" cy="1018912"/>
          </a:xfrm>
        </p:grpSpPr>
        <p:sp>
          <p:nvSpPr>
            <p:cNvPr id="34" name="矩形 33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068022" y="3679632"/>
            <a:ext cx="1564482" cy="764184"/>
            <a:chOff x="2049735" y="1995441"/>
            <a:chExt cx="3131825" cy="1018912"/>
          </a:xfrm>
        </p:grpSpPr>
        <p:sp>
          <p:nvSpPr>
            <p:cNvPr id="37" name="矩形 36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67758" y="3526932"/>
            <a:ext cx="1564482" cy="764184"/>
            <a:chOff x="2049735" y="1995441"/>
            <a:chExt cx="3131825" cy="1018912"/>
          </a:xfrm>
        </p:grpSpPr>
        <p:sp>
          <p:nvSpPr>
            <p:cNvPr id="40" name="矩形 39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810940" y="3526932"/>
            <a:ext cx="1564482" cy="764184"/>
            <a:chOff x="2049735" y="1995441"/>
            <a:chExt cx="3131825" cy="1018912"/>
          </a:xfrm>
        </p:grpSpPr>
        <p:sp>
          <p:nvSpPr>
            <p:cNvPr id="43" name="矩形 42"/>
            <p:cNvSpPr/>
            <p:nvPr/>
          </p:nvSpPr>
          <p:spPr>
            <a:xfrm>
              <a:off x="2272308" y="1995441"/>
              <a:ext cx="2694872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500" b="1" dirty="0">
                  <a:ea typeface="Yu Gothic Medium" panose="020B0500000000000000" pitchFamily="34" charset="-128"/>
                </a:rPr>
                <a:t>201X-201X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049735" y="2398800"/>
              <a:ext cx="3131825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i="1" dirty="0">
                  <a:ea typeface="Yu Gothic Medium" panose="020B0500000000000000" pitchFamily="34" charset="-128"/>
                </a:rPr>
                <a:t>I’m a great place for you to tell a story.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9569166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 noEditPoints="1"/>
          </p:cNvSpPr>
          <p:nvPr/>
        </p:nvSpPr>
        <p:spPr bwMode="auto">
          <a:xfrm>
            <a:off x="968928" y="777966"/>
            <a:ext cx="6991833" cy="4017278"/>
          </a:xfrm>
          <a:custGeom>
            <a:avLst/>
            <a:gdLst>
              <a:gd name="T0" fmla="*/ 299 w 538"/>
              <a:gd name="T1" fmla="*/ 300 h 311"/>
              <a:gd name="T2" fmla="*/ 102 w 538"/>
              <a:gd name="T3" fmla="*/ 297 h 311"/>
              <a:gd name="T4" fmla="*/ 185 w 538"/>
              <a:gd name="T5" fmla="*/ 286 h 311"/>
              <a:gd name="T6" fmla="*/ 12 w 538"/>
              <a:gd name="T7" fmla="*/ 258 h 311"/>
              <a:gd name="T8" fmla="*/ 157 w 538"/>
              <a:gd name="T9" fmla="*/ 49 h 311"/>
              <a:gd name="T10" fmla="*/ 265 w 538"/>
              <a:gd name="T11" fmla="*/ 28 h 311"/>
              <a:gd name="T12" fmla="*/ 264 w 538"/>
              <a:gd name="T13" fmla="*/ 16 h 311"/>
              <a:gd name="T14" fmla="*/ 398 w 538"/>
              <a:gd name="T15" fmla="*/ 7 h 311"/>
              <a:gd name="T16" fmla="*/ 12 w 538"/>
              <a:gd name="T17" fmla="*/ 246 h 311"/>
              <a:gd name="T18" fmla="*/ 60 w 538"/>
              <a:gd name="T19" fmla="*/ 290 h 311"/>
              <a:gd name="T20" fmla="*/ 92 w 538"/>
              <a:gd name="T21" fmla="*/ 259 h 311"/>
              <a:gd name="T22" fmla="*/ 125 w 538"/>
              <a:gd name="T23" fmla="*/ 291 h 311"/>
              <a:gd name="T24" fmla="*/ 142 w 538"/>
              <a:gd name="T25" fmla="*/ 285 h 311"/>
              <a:gd name="T26" fmla="*/ 185 w 538"/>
              <a:gd name="T27" fmla="*/ 265 h 311"/>
              <a:gd name="T28" fmla="*/ 208 w 538"/>
              <a:gd name="T29" fmla="*/ 291 h 311"/>
              <a:gd name="T30" fmla="*/ 230 w 538"/>
              <a:gd name="T31" fmla="*/ 298 h 311"/>
              <a:gd name="T32" fmla="*/ 252 w 538"/>
              <a:gd name="T33" fmla="*/ 294 h 311"/>
              <a:gd name="T34" fmla="*/ 293 w 538"/>
              <a:gd name="T35" fmla="*/ 293 h 311"/>
              <a:gd name="T36" fmla="*/ 336 w 538"/>
              <a:gd name="T37" fmla="*/ 289 h 311"/>
              <a:gd name="T38" fmla="*/ 407 w 538"/>
              <a:gd name="T39" fmla="*/ 295 h 311"/>
              <a:gd name="T40" fmla="*/ 476 w 538"/>
              <a:gd name="T41" fmla="*/ 269 h 311"/>
              <a:gd name="T42" fmla="*/ 497 w 538"/>
              <a:gd name="T43" fmla="*/ 275 h 311"/>
              <a:gd name="T44" fmla="*/ 518 w 538"/>
              <a:gd name="T45" fmla="*/ 280 h 311"/>
              <a:gd name="T46" fmla="*/ 522 w 538"/>
              <a:gd name="T47" fmla="*/ 20 h 311"/>
              <a:gd name="T48" fmla="*/ 432 w 538"/>
              <a:gd name="T49" fmla="*/ 8 h 311"/>
              <a:gd name="T50" fmla="*/ 377 w 538"/>
              <a:gd name="T51" fmla="*/ 40 h 311"/>
              <a:gd name="T52" fmla="*/ 367 w 538"/>
              <a:gd name="T53" fmla="*/ 6 h 311"/>
              <a:gd name="T54" fmla="*/ 331 w 538"/>
              <a:gd name="T55" fmla="*/ 25 h 311"/>
              <a:gd name="T56" fmla="*/ 259 w 538"/>
              <a:gd name="T57" fmla="*/ 21 h 311"/>
              <a:gd name="T58" fmla="*/ 222 w 538"/>
              <a:gd name="T59" fmla="*/ 9 h 311"/>
              <a:gd name="T60" fmla="*/ 163 w 538"/>
              <a:gd name="T61" fmla="*/ 32 h 311"/>
              <a:gd name="T62" fmla="*/ 149 w 538"/>
              <a:gd name="T63" fmla="*/ 40 h 311"/>
              <a:gd name="T64" fmla="*/ 122 w 538"/>
              <a:gd name="T65" fmla="*/ 47 h 311"/>
              <a:gd name="T66" fmla="*/ 60 w 538"/>
              <a:gd name="T67" fmla="*/ 11 h 311"/>
              <a:gd name="T68" fmla="*/ 495 w 538"/>
              <a:gd name="T69" fmla="*/ 271 h 311"/>
              <a:gd name="T70" fmla="*/ 501 w 538"/>
              <a:gd name="T71" fmla="*/ 76 h 311"/>
              <a:gd name="T72" fmla="*/ 526 w 538"/>
              <a:gd name="T73" fmla="*/ 34 h 311"/>
              <a:gd name="T74" fmla="*/ 486 w 538"/>
              <a:gd name="T75" fmla="*/ 29 h 311"/>
              <a:gd name="T76" fmla="*/ 462 w 538"/>
              <a:gd name="T77" fmla="*/ 147 h 311"/>
              <a:gd name="T78" fmla="*/ 436 w 538"/>
              <a:gd name="T79" fmla="*/ 50 h 311"/>
              <a:gd name="T80" fmla="*/ 393 w 538"/>
              <a:gd name="T81" fmla="*/ 45 h 311"/>
              <a:gd name="T82" fmla="*/ 319 w 538"/>
              <a:gd name="T83" fmla="*/ 303 h 311"/>
              <a:gd name="T84" fmla="*/ 260 w 538"/>
              <a:gd name="T85" fmla="*/ 91 h 311"/>
              <a:gd name="T86" fmla="*/ 216 w 538"/>
              <a:gd name="T87" fmla="*/ 238 h 311"/>
              <a:gd name="T88" fmla="*/ 191 w 538"/>
              <a:gd name="T89" fmla="*/ 257 h 311"/>
              <a:gd name="T90" fmla="*/ 191 w 538"/>
              <a:gd name="T91" fmla="*/ 236 h 311"/>
              <a:gd name="T92" fmla="*/ 169 w 538"/>
              <a:gd name="T93" fmla="*/ 105 h 311"/>
              <a:gd name="T94" fmla="*/ 159 w 538"/>
              <a:gd name="T95" fmla="*/ 172 h 311"/>
              <a:gd name="T96" fmla="*/ 130 w 538"/>
              <a:gd name="T97" fmla="*/ 112 h 311"/>
              <a:gd name="T98" fmla="*/ 108 w 538"/>
              <a:gd name="T99" fmla="*/ 72 h 311"/>
              <a:gd name="T100" fmla="*/ 77 w 538"/>
              <a:gd name="T101" fmla="*/ 297 h 311"/>
              <a:gd name="T102" fmla="*/ 42 w 538"/>
              <a:gd name="T103" fmla="*/ 188 h 311"/>
              <a:gd name="T104" fmla="*/ 26 w 538"/>
              <a:gd name="T105" fmla="*/ 175 h 311"/>
              <a:gd name="T106" fmla="*/ 310 w 538"/>
              <a:gd name="T107" fmla="*/ 301 h 311"/>
              <a:gd name="T108" fmla="*/ 221 w 538"/>
              <a:gd name="T109" fmla="*/ 300 h 311"/>
              <a:gd name="T110" fmla="*/ 170 w 538"/>
              <a:gd name="T111" fmla="*/ 300 h 311"/>
              <a:gd name="T112" fmla="*/ 159 w 538"/>
              <a:gd name="T113" fmla="*/ 300 h 311"/>
              <a:gd name="T114" fmla="*/ 178 w 538"/>
              <a:gd name="T115" fmla="*/ 293 h 311"/>
              <a:gd name="T116" fmla="*/ 203 w 538"/>
              <a:gd name="T117" fmla="*/ 281 h 311"/>
              <a:gd name="T118" fmla="*/ 498 w 538"/>
              <a:gd name="T119" fmla="*/ 268 h 311"/>
              <a:gd name="T120" fmla="*/ 375 w 538"/>
              <a:gd name="T121" fmla="*/ 9 h 311"/>
              <a:gd name="T122" fmla="*/ 198 w 538"/>
              <a:gd name="T123" fmla="*/ 289 h 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8" h="311">
                <a:moveTo>
                  <a:pt x="479" y="304"/>
                </a:moveTo>
                <a:cubicBezTo>
                  <a:pt x="480" y="301"/>
                  <a:pt x="477" y="297"/>
                  <a:pt x="475" y="295"/>
                </a:cubicBezTo>
                <a:cubicBezTo>
                  <a:pt x="476" y="299"/>
                  <a:pt x="475" y="302"/>
                  <a:pt x="479" y="304"/>
                </a:cubicBezTo>
                <a:close/>
                <a:moveTo>
                  <a:pt x="511" y="300"/>
                </a:moveTo>
                <a:cubicBezTo>
                  <a:pt x="511" y="300"/>
                  <a:pt x="510" y="299"/>
                  <a:pt x="509" y="299"/>
                </a:cubicBezTo>
                <a:cubicBezTo>
                  <a:pt x="510" y="301"/>
                  <a:pt x="512" y="301"/>
                  <a:pt x="513" y="302"/>
                </a:cubicBezTo>
                <a:cubicBezTo>
                  <a:pt x="513" y="301"/>
                  <a:pt x="514" y="299"/>
                  <a:pt x="513" y="299"/>
                </a:cubicBezTo>
                <a:cubicBezTo>
                  <a:pt x="512" y="299"/>
                  <a:pt x="512" y="300"/>
                  <a:pt x="511" y="300"/>
                </a:cubicBezTo>
                <a:close/>
                <a:moveTo>
                  <a:pt x="452" y="300"/>
                </a:moveTo>
                <a:cubicBezTo>
                  <a:pt x="451" y="301"/>
                  <a:pt x="451" y="301"/>
                  <a:pt x="450" y="300"/>
                </a:cubicBezTo>
                <a:cubicBezTo>
                  <a:pt x="450" y="302"/>
                  <a:pt x="453" y="302"/>
                  <a:pt x="453" y="303"/>
                </a:cubicBezTo>
                <a:cubicBezTo>
                  <a:pt x="453" y="301"/>
                  <a:pt x="453" y="301"/>
                  <a:pt x="453" y="301"/>
                </a:cubicBezTo>
                <a:cubicBezTo>
                  <a:pt x="453" y="301"/>
                  <a:pt x="454" y="301"/>
                  <a:pt x="454" y="301"/>
                </a:cubicBezTo>
                <a:cubicBezTo>
                  <a:pt x="452" y="301"/>
                  <a:pt x="453" y="300"/>
                  <a:pt x="452" y="300"/>
                </a:cubicBezTo>
                <a:close/>
                <a:moveTo>
                  <a:pt x="294" y="299"/>
                </a:moveTo>
                <a:cubicBezTo>
                  <a:pt x="292" y="299"/>
                  <a:pt x="293" y="301"/>
                  <a:pt x="291" y="301"/>
                </a:cubicBezTo>
                <a:cubicBezTo>
                  <a:pt x="293" y="303"/>
                  <a:pt x="295" y="303"/>
                  <a:pt x="296" y="303"/>
                </a:cubicBezTo>
                <a:cubicBezTo>
                  <a:pt x="295" y="302"/>
                  <a:pt x="293" y="301"/>
                  <a:pt x="294" y="299"/>
                </a:cubicBezTo>
                <a:close/>
                <a:moveTo>
                  <a:pt x="290" y="303"/>
                </a:moveTo>
                <a:cubicBezTo>
                  <a:pt x="290" y="302"/>
                  <a:pt x="290" y="302"/>
                  <a:pt x="290" y="300"/>
                </a:cubicBezTo>
                <a:cubicBezTo>
                  <a:pt x="288" y="299"/>
                  <a:pt x="289" y="303"/>
                  <a:pt x="290" y="303"/>
                </a:cubicBezTo>
                <a:close/>
                <a:moveTo>
                  <a:pt x="259" y="299"/>
                </a:moveTo>
                <a:cubicBezTo>
                  <a:pt x="259" y="302"/>
                  <a:pt x="260" y="303"/>
                  <a:pt x="261" y="304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0" y="301"/>
                  <a:pt x="260" y="300"/>
                  <a:pt x="259" y="299"/>
                </a:cubicBezTo>
                <a:close/>
                <a:moveTo>
                  <a:pt x="254" y="300"/>
                </a:moveTo>
                <a:cubicBezTo>
                  <a:pt x="254" y="300"/>
                  <a:pt x="254" y="301"/>
                  <a:pt x="255" y="301"/>
                </a:cubicBezTo>
                <a:cubicBezTo>
                  <a:pt x="253" y="301"/>
                  <a:pt x="254" y="304"/>
                  <a:pt x="255" y="304"/>
                </a:cubicBezTo>
                <a:cubicBezTo>
                  <a:pt x="256" y="303"/>
                  <a:pt x="256" y="301"/>
                  <a:pt x="254" y="300"/>
                </a:cubicBezTo>
                <a:close/>
                <a:moveTo>
                  <a:pt x="257" y="300"/>
                </a:moveTo>
                <a:cubicBezTo>
                  <a:pt x="256" y="300"/>
                  <a:pt x="257" y="303"/>
                  <a:pt x="258" y="303"/>
                </a:cubicBezTo>
                <a:cubicBezTo>
                  <a:pt x="258" y="301"/>
                  <a:pt x="258" y="300"/>
                  <a:pt x="257" y="300"/>
                </a:cubicBezTo>
                <a:close/>
                <a:moveTo>
                  <a:pt x="248" y="297"/>
                </a:moveTo>
                <a:cubicBezTo>
                  <a:pt x="249" y="299"/>
                  <a:pt x="248" y="302"/>
                  <a:pt x="250" y="302"/>
                </a:cubicBezTo>
                <a:cubicBezTo>
                  <a:pt x="248" y="300"/>
                  <a:pt x="250" y="299"/>
                  <a:pt x="248" y="297"/>
                </a:cubicBezTo>
                <a:close/>
                <a:moveTo>
                  <a:pt x="299" y="300"/>
                </a:moveTo>
                <a:cubicBezTo>
                  <a:pt x="299" y="295"/>
                  <a:pt x="299" y="295"/>
                  <a:pt x="299" y="295"/>
                </a:cubicBezTo>
                <a:cubicBezTo>
                  <a:pt x="297" y="296"/>
                  <a:pt x="297" y="300"/>
                  <a:pt x="299" y="300"/>
                </a:cubicBezTo>
                <a:close/>
                <a:moveTo>
                  <a:pt x="206" y="298"/>
                </a:moveTo>
                <a:cubicBezTo>
                  <a:pt x="206" y="299"/>
                  <a:pt x="205" y="299"/>
                  <a:pt x="204" y="300"/>
                </a:cubicBezTo>
                <a:cubicBezTo>
                  <a:pt x="205" y="300"/>
                  <a:pt x="206" y="300"/>
                  <a:pt x="205" y="301"/>
                </a:cubicBezTo>
                <a:cubicBezTo>
                  <a:pt x="204" y="301"/>
                  <a:pt x="203" y="301"/>
                  <a:pt x="203" y="302"/>
                </a:cubicBezTo>
                <a:cubicBezTo>
                  <a:pt x="205" y="301"/>
                  <a:pt x="205" y="302"/>
                  <a:pt x="205" y="304"/>
                </a:cubicBezTo>
                <a:cubicBezTo>
                  <a:pt x="207" y="304"/>
                  <a:pt x="207" y="303"/>
                  <a:pt x="208" y="303"/>
                </a:cubicBezTo>
                <a:cubicBezTo>
                  <a:pt x="207" y="301"/>
                  <a:pt x="208" y="299"/>
                  <a:pt x="206" y="298"/>
                </a:cubicBezTo>
                <a:close/>
                <a:moveTo>
                  <a:pt x="186" y="301"/>
                </a:moveTo>
                <a:cubicBezTo>
                  <a:pt x="185" y="301"/>
                  <a:pt x="184" y="303"/>
                  <a:pt x="185" y="303"/>
                </a:cubicBezTo>
                <a:cubicBezTo>
                  <a:pt x="185" y="301"/>
                  <a:pt x="186" y="304"/>
                  <a:pt x="187" y="303"/>
                </a:cubicBezTo>
                <a:cubicBezTo>
                  <a:pt x="187" y="302"/>
                  <a:pt x="187" y="300"/>
                  <a:pt x="186" y="300"/>
                </a:cubicBezTo>
                <a:lnTo>
                  <a:pt x="186" y="301"/>
                </a:lnTo>
                <a:close/>
                <a:moveTo>
                  <a:pt x="235" y="297"/>
                </a:moveTo>
                <a:cubicBezTo>
                  <a:pt x="235" y="299"/>
                  <a:pt x="234" y="300"/>
                  <a:pt x="236" y="301"/>
                </a:cubicBezTo>
                <a:cubicBezTo>
                  <a:pt x="235" y="299"/>
                  <a:pt x="237" y="298"/>
                  <a:pt x="235" y="297"/>
                </a:cubicBezTo>
                <a:close/>
                <a:moveTo>
                  <a:pt x="210" y="297"/>
                </a:moveTo>
                <a:cubicBezTo>
                  <a:pt x="210" y="298"/>
                  <a:pt x="209" y="298"/>
                  <a:pt x="208" y="298"/>
                </a:cubicBezTo>
                <a:cubicBezTo>
                  <a:pt x="208" y="299"/>
                  <a:pt x="208" y="299"/>
                  <a:pt x="208" y="299"/>
                </a:cubicBezTo>
                <a:cubicBezTo>
                  <a:pt x="208" y="299"/>
                  <a:pt x="208" y="299"/>
                  <a:pt x="209" y="299"/>
                </a:cubicBezTo>
                <a:cubicBezTo>
                  <a:pt x="209" y="297"/>
                  <a:pt x="210" y="300"/>
                  <a:pt x="211" y="300"/>
                </a:cubicBezTo>
                <a:cubicBezTo>
                  <a:pt x="210" y="299"/>
                  <a:pt x="211" y="298"/>
                  <a:pt x="210" y="297"/>
                </a:cubicBezTo>
                <a:close/>
                <a:moveTo>
                  <a:pt x="212" y="299"/>
                </a:moveTo>
                <a:cubicBezTo>
                  <a:pt x="212" y="296"/>
                  <a:pt x="213" y="293"/>
                  <a:pt x="211" y="292"/>
                </a:cubicBezTo>
                <a:cubicBezTo>
                  <a:pt x="213" y="294"/>
                  <a:pt x="210" y="298"/>
                  <a:pt x="212" y="299"/>
                </a:cubicBezTo>
                <a:close/>
                <a:moveTo>
                  <a:pt x="506" y="285"/>
                </a:moveTo>
                <a:cubicBezTo>
                  <a:pt x="505" y="284"/>
                  <a:pt x="505" y="283"/>
                  <a:pt x="504" y="282"/>
                </a:cubicBezTo>
                <a:cubicBezTo>
                  <a:pt x="504" y="284"/>
                  <a:pt x="504" y="285"/>
                  <a:pt x="506" y="285"/>
                </a:cubicBezTo>
                <a:close/>
                <a:moveTo>
                  <a:pt x="186" y="297"/>
                </a:moveTo>
                <a:cubicBezTo>
                  <a:pt x="185" y="295"/>
                  <a:pt x="188" y="295"/>
                  <a:pt x="186" y="294"/>
                </a:cubicBezTo>
                <a:cubicBezTo>
                  <a:pt x="185" y="295"/>
                  <a:pt x="184" y="297"/>
                  <a:pt x="186" y="297"/>
                </a:cubicBezTo>
                <a:close/>
                <a:moveTo>
                  <a:pt x="102" y="297"/>
                </a:moveTo>
                <a:cubicBezTo>
                  <a:pt x="103" y="300"/>
                  <a:pt x="100" y="298"/>
                  <a:pt x="101" y="300"/>
                </a:cubicBezTo>
                <a:cubicBezTo>
                  <a:pt x="102" y="300"/>
                  <a:pt x="103" y="300"/>
                  <a:pt x="104" y="299"/>
                </a:cubicBezTo>
                <a:cubicBezTo>
                  <a:pt x="102" y="300"/>
                  <a:pt x="103" y="295"/>
                  <a:pt x="102" y="297"/>
                </a:cubicBezTo>
                <a:close/>
                <a:moveTo>
                  <a:pt x="95" y="295"/>
                </a:moveTo>
                <a:cubicBezTo>
                  <a:pt x="96" y="295"/>
                  <a:pt x="96" y="297"/>
                  <a:pt x="96" y="298"/>
                </a:cubicBezTo>
                <a:cubicBezTo>
                  <a:pt x="97" y="298"/>
                  <a:pt x="97" y="298"/>
                  <a:pt x="98" y="298"/>
                </a:cubicBezTo>
                <a:cubicBezTo>
                  <a:pt x="99" y="295"/>
                  <a:pt x="96" y="294"/>
                  <a:pt x="95" y="295"/>
                </a:cubicBezTo>
                <a:close/>
                <a:moveTo>
                  <a:pt x="245" y="288"/>
                </a:moveTo>
                <a:cubicBezTo>
                  <a:pt x="245" y="290"/>
                  <a:pt x="244" y="291"/>
                  <a:pt x="246" y="292"/>
                </a:cubicBezTo>
                <a:cubicBezTo>
                  <a:pt x="245" y="290"/>
                  <a:pt x="246" y="290"/>
                  <a:pt x="246" y="289"/>
                </a:cubicBezTo>
                <a:cubicBezTo>
                  <a:pt x="246" y="289"/>
                  <a:pt x="245" y="288"/>
                  <a:pt x="245" y="288"/>
                </a:cubicBezTo>
                <a:close/>
                <a:moveTo>
                  <a:pt x="490" y="276"/>
                </a:moveTo>
                <a:cubicBezTo>
                  <a:pt x="490" y="277"/>
                  <a:pt x="490" y="281"/>
                  <a:pt x="491" y="280"/>
                </a:cubicBezTo>
                <a:cubicBezTo>
                  <a:pt x="490" y="279"/>
                  <a:pt x="491" y="274"/>
                  <a:pt x="490" y="276"/>
                </a:cubicBezTo>
                <a:close/>
                <a:moveTo>
                  <a:pt x="89" y="287"/>
                </a:moveTo>
                <a:cubicBezTo>
                  <a:pt x="87" y="289"/>
                  <a:pt x="88" y="291"/>
                  <a:pt x="87" y="295"/>
                </a:cubicBezTo>
                <a:cubicBezTo>
                  <a:pt x="89" y="294"/>
                  <a:pt x="87" y="296"/>
                  <a:pt x="89" y="296"/>
                </a:cubicBezTo>
                <a:cubicBezTo>
                  <a:pt x="90" y="293"/>
                  <a:pt x="88" y="289"/>
                  <a:pt x="89" y="287"/>
                </a:cubicBezTo>
                <a:close/>
                <a:moveTo>
                  <a:pt x="109" y="294"/>
                </a:moveTo>
                <a:cubicBezTo>
                  <a:pt x="109" y="290"/>
                  <a:pt x="108" y="284"/>
                  <a:pt x="108" y="280"/>
                </a:cubicBezTo>
                <a:cubicBezTo>
                  <a:pt x="108" y="277"/>
                  <a:pt x="111" y="274"/>
                  <a:pt x="108" y="274"/>
                </a:cubicBezTo>
                <a:cubicBezTo>
                  <a:pt x="107" y="278"/>
                  <a:pt x="107" y="290"/>
                  <a:pt x="109" y="294"/>
                </a:cubicBezTo>
                <a:close/>
                <a:moveTo>
                  <a:pt x="524" y="274"/>
                </a:moveTo>
                <a:cubicBezTo>
                  <a:pt x="524" y="274"/>
                  <a:pt x="524" y="276"/>
                  <a:pt x="525" y="277"/>
                </a:cubicBezTo>
                <a:cubicBezTo>
                  <a:pt x="525" y="276"/>
                  <a:pt x="525" y="272"/>
                  <a:pt x="524" y="274"/>
                </a:cubicBezTo>
                <a:close/>
                <a:moveTo>
                  <a:pt x="156" y="290"/>
                </a:moveTo>
                <a:cubicBezTo>
                  <a:pt x="155" y="289"/>
                  <a:pt x="155" y="288"/>
                  <a:pt x="154" y="287"/>
                </a:cubicBezTo>
                <a:cubicBezTo>
                  <a:pt x="154" y="290"/>
                  <a:pt x="153" y="291"/>
                  <a:pt x="155" y="292"/>
                </a:cubicBezTo>
                <a:cubicBezTo>
                  <a:pt x="155" y="290"/>
                  <a:pt x="156" y="290"/>
                  <a:pt x="156" y="290"/>
                </a:cubicBezTo>
                <a:close/>
                <a:moveTo>
                  <a:pt x="238" y="286"/>
                </a:moveTo>
                <a:cubicBezTo>
                  <a:pt x="239" y="285"/>
                  <a:pt x="238" y="282"/>
                  <a:pt x="238" y="280"/>
                </a:cubicBezTo>
                <a:cubicBezTo>
                  <a:pt x="236" y="280"/>
                  <a:pt x="238" y="285"/>
                  <a:pt x="238" y="286"/>
                </a:cubicBezTo>
                <a:close/>
                <a:moveTo>
                  <a:pt x="180" y="282"/>
                </a:moveTo>
                <a:cubicBezTo>
                  <a:pt x="180" y="283"/>
                  <a:pt x="180" y="286"/>
                  <a:pt x="180" y="287"/>
                </a:cubicBezTo>
                <a:cubicBezTo>
                  <a:pt x="180" y="286"/>
                  <a:pt x="181" y="286"/>
                  <a:pt x="181" y="285"/>
                </a:cubicBezTo>
                <a:cubicBezTo>
                  <a:pt x="180" y="285"/>
                  <a:pt x="182" y="283"/>
                  <a:pt x="180" y="282"/>
                </a:cubicBezTo>
                <a:close/>
                <a:moveTo>
                  <a:pt x="186" y="283"/>
                </a:moveTo>
                <a:cubicBezTo>
                  <a:pt x="186" y="283"/>
                  <a:pt x="185" y="283"/>
                  <a:pt x="185" y="283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4"/>
                  <a:pt x="186" y="283"/>
                </a:cubicBezTo>
                <a:close/>
                <a:moveTo>
                  <a:pt x="153" y="286"/>
                </a:moveTo>
                <a:cubicBezTo>
                  <a:pt x="153" y="276"/>
                  <a:pt x="151" y="285"/>
                  <a:pt x="153" y="286"/>
                </a:cubicBezTo>
                <a:close/>
                <a:moveTo>
                  <a:pt x="165" y="284"/>
                </a:moveTo>
                <a:cubicBezTo>
                  <a:pt x="165" y="284"/>
                  <a:pt x="167" y="284"/>
                  <a:pt x="167" y="284"/>
                </a:cubicBezTo>
                <a:cubicBezTo>
                  <a:pt x="167" y="283"/>
                  <a:pt x="167" y="280"/>
                  <a:pt x="166" y="281"/>
                </a:cubicBezTo>
                <a:cubicBezTo>
                  <a:pt x="167" y="282"/>
                  <a:pt x="165" y="283"/>
                  <a:pt x="165" y="284"/>
                </a:cubicBezTo>
                <a:close/>
                <a:moveTo>
                  <a:pt x="193" y="279"/>
                </a:moveTo>
                <a:cubicBezTo>
                  <a:pt x="192" y="279"/>
                  <a:pt x="192" y="279"/>
                  <a:pt x="192" y="278"/>
                </a:cubicBezTo>
                <a:cubicBezTo>
                  <a:pt x="191" y="279"/>
                  <a:pt x="189" y="283"/>
                  <a:pt x="191" y="283"/>
                </a:cubicBezTo>
                <a:cubicBezTo>
                  <a:pt x="191" y="282"/>
                  <a:pt x="191" y="280"/>
                  <a:pt x="193" y="279"/>
                </a:cubicBezTo>
                <a:close/>
                <a:moveTo>
                  <a:pt x="88" y="286"/>
                </a:moveTo>
                <a:cubicBezTo>
                  <a:pt x="88" y="284"/>
                  <a:pt x="89" y="281"/>
                  <a:pt x="88" y="280"/>
                </a:cubicBezTo>
                <a:cubicBezTo>
                  <a:pt x="88" y="281"/>
                  <a:pt x="86" y="284"/>
                  <a:pt x="88" y="286"/>
                </a:cubicBezTo>
                <a:close/>
                <a:moveTo>
                  <a:pt x="199" y="275"/>
                </a:moveTo>
                <a:cubicBezTo>
                  <a:pt x="200" y="275"/>
                  <a:pt x="200" y="276"/>
                  <a:pt x="200" y="277"/>
                </a:cubicBezTo>
                <a:cubicBezTo>
                  <a:pt x="201" y="276"/>
                  <a:pt x="201" y="277"/>
                  <a:pt x="202" y="277"/>
                </a:cubicBezTo>
                <a:cubicBezTo>
                  <a:pt x="202" y="275"/>
                  <a:pt x="202" y="275"/>
                  <a:pt x="202" y="273"/>
                </a:cubicBezTo>
                <a:cubicBezTo>
                  <a:pt x="200" y="273"/>
                  <a:pt x="202" y="276"/>
                  <a:pt x="201" y="276"/>
                </a:cubicBezTo>
                <a:cubicBezTo>
                  <a:pt x="201" y="275"/>
                  <a:pt x="199" y="274"/>
                  <a:pt x="199" y="275"/>
                </a:cubicBezTo>
                <a:close/>
                <a:moveTo>
                  <a:pt x="196" y="277"/>
                </a:moveTo>
                <a:cubicBezTo>
                  <a:pt x="196" y="274"/>
                  <a:pt x="196" y="275"/>
                  <a:pt x="196" y="273"/>
                </a:cubicBezTo>
                <a:cubicBezTo>
                  <a:pt x="194" y="273"/>
                  <a:pt x="195" y="277"/>
                  <a:pt x="196" y="277"/>
                </a:cubicBezTo>
                <a:close/>
                <a:moveTo>
                  <a:pt x="88" y="279"/>
                </a:moveTo>
                <a:cubicBezTo>
                  <a:pt x="88" y="276"/>
                  <a:pt x="89" y="267"/>
                  <a:pt x="88" y="268"/>
                </a:cubicBezTo>
                <a:cubicBezTo>
                  <a:pt x="88" y="271"/>
                  <a:pt x="88" y="271"/>
                  <a:pt x="88" y="271"/>
                </a:cubicBezTo>
                <a:cubicBezTo>
                  <a:pt x="88" y="273"/>
                  <a:pt x="87" y="276"/>
                  <a:pt x="88" y="279"/>
                </a:cubicBezTo>
                <a:cubicBezTo>
                  <a:pt x="87" y="279"/>
                  <a:pt x="88" y="280"/>
                  <a:pt x="88" y="279"/>
                </a:cubicBezTo>
                <a:close/>
                <a:moveTo>
                  <a:pt x="204" y="268"/>
                </a:moveTo>
                <a:cubicBezTo>
                  <a:pt x="204" y="264"/>
                  <a:pt x="204" y="263"/>
                  <a:pt x="204" y="260"/>
                </a:cubicBezTo>
                <a:cubicBezTo>
                  <a:pt x="202" y="262"/>
                  <a:pt x="201" y="267"/>
                  <a:pt x="204" y="268"/>
                </a:cubicBezTo>
                <a:close/>
                <a:moveTo>
                  <a:pt x="181" y="262"/>
                </a:moveTo>
                <a:cubicBezTo>
                  <a:pt x="181" y="260"/>
                  <a:pt x="182" y="259"/>
                  <a:pt x="181" y="257"/>
                </a:cubicBezTo>
                <a:cubicBezTo>
                  <a:pt x="181" y="258"/>
                  <a:pt x="180" y="261"/>
                  <a:pt x="181" y="262"/>
                </a:cubicBezTo>
                <a:close/>
                <a:moveTo>
                  <a:pt x="11" y="254"/>
                </a:moveTo>
                <a:cubicBezTo>
                  <a:pt x="11" y="254"/>
                  <a:pt x="11" y="257"/>
                  <a:pt x="12" y="258"/>
                </a:cubicBezTo>
                <a:cubicBezTo>
                  <a:pt x="11" y="257"/>
                  <a:pt x="13" y="254"/>
                  <a:pt x="11" y="254"/>
                </a:cubicBezTo>
                <a:close/>
                <a:moveTo>
                  <a:pt x="168" y="195"/>
                </a:moveTo>
                <a:cubicBezTo>
                  <a:pt x="168" y="193"/>
                  <a:pt x="169" y="193"/>
                  <a:pt x="169" y="192"/>
                </a:cubicBezTo>
                <a:cubicBezTo>
                  <a:pt x="168" y="191"/>
                  <a:pt x="167" y="195"/>
                  <a:pt x="168" y="195"/>
                </a:cubicBezTo>
                <a:close/>
                <a:moveTo>
                  <a:pt x="172" y="125"/>
                </a:moveTo>
                <a:cubicBezTo>
                  <a:pt x="172" y="123"/>
                  <a:pt x="173" y="123"/>
                  <a:pt x="172" y="122"/>
                </a:cubicBezTo>
                <a:cubicBezTo>
                  <a:pt x="171" y="122"/>
                  <a:pt x="171" y="124"/>
                  <a:pt x="172" y="125"/>
                </a:cubicBezTo>
                <a:close/>
                <a:moveTo>
                  <a:pt x="4" y="124"/>
                </a:moveTo>
                <a:cubicBezTo>
                  <a:pt x="2" y="123"/>
                  <a:pt x="3" y="128"/>
                  <a:pt x="4" y="128"/>
                </a:cubicBezTo>
                <a:cubicBezTo>
                  <a:pt x="3" y="126"/>
                  <a:pt x="4" y="126"/>
                  <a:pt x="4" y="124"/>
                </a:cubicBezTo>
                <a:close/>
                <a:moveTo>
                  <a:pt x="100" y="100"/>
                </a:moveTo>
                <a:cubicBezTo>
                  <a:pt x="98" y="100"/>
                  <a:pt x="99" y="106"/>
                  <a:pt x="100" y="106"/>
                </a:cubicBezTo>
                <a:cubicBezTo>
                  <a:pt x="101" y="104"/>
                  <a:pt x="100" y="101"/>
                  <a:pt x="100" y="100"/>
                </a:cubicBezTo>
                <a:close/>
                <a:moveTo>
                  <a:pt x="124" y="99"/>
                </a:moveTo>
                <a:cubicBezTo>
                  <a:pt x="125" y="100"/>
                  <a:pt x="123" y="102"/>
                  <a:pt x="124" y="103"/>
                </a:cubicBezTo>
                <a:cubicBezTo>
                  <a:pt x="124" y="102"/>
                  <a:pt x="126" y="99"/>
                  <a:pt x="124" y="99"/>
                </a:cubicBezTo>
                <a:close/>
                <a:moveTo>
                  <a:pt x="125" y="98"/>
                </a:moveTo>
                <a:cubicBezTo>
                  <a:pt x="125" y="91"/>
                  <a:pt x="125" y="85"/>
                  <a:pt x="125" y="79"/>
                </a:cubicBezTo>
                <a:cubicBezTo>
                  <a:pt x="122" y="84"/>
                  <a:pt x="123" y="97"/>
                  <a:pt x="125" y="98"/>
                </a:cubicBezTo>
                <a:close/>
                <a:moveTo>
                  <a:pt x="122" y="86"/>
                </a:moveTo>
                <a:cubicBezTo>
                  <a:pt x="122" y="86"/>
                  <a:pt x="121" y="93"/>
                  <a:pt x="122" y="93"/>
                </a:cubicBezTo>
                <a:cubicBezTo>
                  <a:pt x="121" y="90"/>
                  <a:pt x="124" y="88"/>
                  <a:pt x="122" y="86"/>
                </a:cubicBezTo>
                <a:close/>
                <a:moveTo>
                  <a:pt x="161" y="62"/>
                </a:moveTo>
                <a:cubicBezTo>
                  <a:pt x="160" y="64"/>
                  <a:pt x="159" y="67"/>
                  <a:pt x="160" y="69"/>
                </a:cubicBezTo>
                <a:cubicBezTo>
                  <a:pt x="160" y="68"/>
                  <a:pt x="160" y="68"/>
                  <a:pt x="161" y="68"/>
                </a:cubicBezTo>
                <a:cubicBezTo>
                  <a:pt x="160" y="66"/>
                  <a:pt x="162" y="63"/>
                  <a:pt x="161" y="62"/>
                </a:cubicBezTo>
                <a:close/>
                <a:moveTo>
                  <a:pt x="518" y="38"/>
                </a:moveTo>
                <a:cubicBezTo>
                  <a:pt x="517" y="39"/>
                  <a:pt x="518" y="40"/>
                  <a:pt x="519" y="40"/>
                </a:cubicBezTo>
                <a:cubicBezTo>
                  <a:pt x="519" y="39"/>
                  <a:pt x="520" y="39"/>
                  <a:pt x="520" y="38"/>
                </a:cubicBezTo>
                <a:lnTo>
                  <a:pt x="518" y="38"/>
                </a:lnTo>
                <a:close/>
                <a:moveTo>
                  <a:pt x="363" y="37"/>
                </a:moveTo>
                <a:cubicBezTo>
                  <a:pt x="365" y="37"/>
                  <a:pt x="362" y="42"/>
                  <a:pt x="365" y="40"/>
                </a:cubicBezTo>
                <a:cubicBezTo>
                  <a:pt x="365" y="41"/>
                  <a:pt x="364" y="42"/>
                  <a:pt x="364" y="43"/>
                </a:cubicBezTo>
                <a:cubicBezTo>
                  <a:pt x="367" y="43"/>
                  <a:pt x="364" y="39"/>
                  <a:pt x="366" y="37"/>
                </a:cubicBezTo>
                <a:cubicBezTo>
                  <a:pt x="365" y="37"/>
                  <a:pt x="364" y="35"/>
                  <a:pt x="363" y="37"/>
                </a:cubicBezTo>
                <a:close/>
                <a:moveTo>
                  <a:pt x="157" y="49"/>
                </a:moveTo>
                <a:cubicBezTo>
                  <a:pt x="157" y="48"/>
                  <a:pt x="157" y="44"/>
                  <a:pt x="156" y="44"/>
                </a:cubicBezTo>
                <a:cubicBezTo>
                  <a:pt x="156" y="46"/>
                  <a:pt x="156" y="47"/>
                  <a:pt x="157" y="49"/>
                </a:cubicBezTo>
                <a:close/>
                <a:moveTo>
                  <a:pt x="519" y="29"/>
                </a:moveTo>
                <a:cubicBezTo>
                  <a:pt x="518" y="29"/>
                  <a:pt x="517" y="31"/>
                  <a:pt x="517" y="33"/>
                </a:cubicBezTo>
                <a:cubicBezTo>
                  <a:pt x="518" y="33"/>
                  <a:pt x="518" y="34"/>
                  <a:pt x="518" y="34"/>
                </a:cubicBezTo>
                <a:cubicBezTo>
                  <a:pt x="519" y="31"/>
                  <a:pt x="519" y="31"/>
                  <a:pt x="519" y="29"/>
                </a:cubicBezTo>
                <a:close/>
                <a:moveTo>
                  <a:pt x="306" y="39"/>
                </a:moveTo>
                <a:cubicBezTo>
                  <a:pt x="306" y="36"/>
                  <a:pt x="306" y="33"/>
                  <a:pt x="306" y="29"/>
                </a:cubicBezTo>
                <a:cubicBezTo>
                  <a:pt x="306" y="28"/>
                  <a:pt x="309" y="25"/>
                  <a:pt x="306" y="24"/>
                </a:cubicBezTo>
                <a:cubicBezTo>
                  <a:pt x="305" y="28"/>
                  <a:pt x="304" y="36"/>
                  <a:pt x="306" y="39"/>
                </a:cubicBezTo>
                <a:close/>
                <a:moveTo>
                  <a:pt x="364" y="25"/>
                </a:moveTo>
                <a:cubicBezTo>
                  <a:pt x="364" y="28"/>
                  <a:pt x="365" y="29"/>
                  <a:pt x="364" y="31"/>
                </a:cubicBezTo>
                <a:cubicBezTo>
                  <a:pt x="366" y="31"/>
                  <a:pt x="362" y="37"/>
                  <a:pt x="365" y="35"/>
                </a:cubicBezTo>
                <a:cubicBezTo>
                  <a:pt x="364" y="34"/>
                  <a:pt x="367" y="29"/>
                  <a:pt x="365" y="26"/>
                </a:cubicBezTo>
                <a:cubicBezTo>
                  <a:pt x="367" y="27"/>
                  <a:pt x="365" y="25"/>
                  <a:pt x="364" y="25"/>
                </a:cubicBezTo>
                <a:close/>
                <a:moveTo>
                  <a:pt x="303" y="38"/>
                </a:moveTo>
                <a:cubicBezTo>
                  <a:pt x="302" y="33"/>
                  <a:pt x="304" y="29"/>
                  <a:pt x="302" y="24"/>
                </a:cubicBezTo>
                <a:cubicBezTo>
                  <a:pt x="301" y="27"/>
                  <a:pt x="304" y="33"/>
                  <a:pt x="301" y="33"/>
                </a:cubicBezTo>
                <a:cubicBezTo>
                  <a:pt x="302" y="35"/>
                  <a:pt x="301" y="38"/>
                  <a:pt x="303" y="38"/>
                </a:cubicBezTo>
                <a:close/>
                <a:moveTo>
                  <a:pt x="496" y="19"/>
                </a:moveTo>
                <a:cubicBezTo>
                  <a:pt x="496" y="20"/>
                  <a:pt x="493" y="18"/>
                  <a:pt x="495" y="17"/>
                </a:cubicBezTo>
                <a:cubicBezTo>
                  <a:pt x="492" y="17"/>
                  <a:pt x="490" y="16"/>
                  <a:pt x="490" y="18"/>
                </a:cubicBezTo>
                <a:cubicBezTo>
                  <a:pt x="492" y="21"/>
                  <a:pt x="494" y="21"/>
                  <a:pt x="497" y="22"/>
                </a:cubicBezTo>
                <a:cubicBezTo>
                  <a:pt x="497" y="21"/>
                  <a:pt x="497" y="20"/>
                  <a:pt x="496" y="19"/>
                </a:cubicBezTo>
                <a:close/>
                <a:moveTo>
                  <a:pt x="348" y="18"/>
                </a:moveTo>
                <a:cubicBezTo>
                  <a:pt x="347" y="21"/>
                  <a:pt x="346" y="27"/>
                  <a:pt x="348" y="27"/>
                </a:cubicBezTo>
                <a:cubicBezTo>
                  <a:pt x="348" y="25"/>
                  <a:pt x="348" y="20"/>
                  <a:pt x="348" y="18"/>
                </a:cubicBezTo>
                <a:close/>
                <a:moveTo>
                  <a:pt x="322" y="23"/>
                </a:moveTo>
                <a:cubicBezTo>
                  <a:pt x="321" y="23"/>
                  <a:pt x="321" y="28"/>
                  <a:pt x="322" y="28"/>
                </a:cubicBezTo>
                <a:cubicBezTo>
                  <a:pt x="323" y="27"/>
                  <a:pt x="322" y="25"/>
                  <a:pt x="322" y="23"/>
                </a:cubicBezTo>
                <a:close/>
                <a:moveTo>
                  <a:pt x="18" y="34"/>
                </a:moveTo>
                <a:cubicBezTo>
                  <a:pt x="19" y="34"/>
                  <a:pt x="19" y="34"/>
                  <a:pt x="19" y="35"/>
                </a:cubicBezTo>
                <a:cubicBezTo>
                  <a:pt x="18" y="32"/>
                  <a:pt x="21" y="28"/>
                  <a:pt x="18" y="27"/>
                </a:cubicBezTo>
                <a:cubicBezTo>
                  <a:pt x="17" y="32"/>
                  <a:pt x="17" y="36"/>
                  <a:pt x="19" y="39"/>
                </a:cubicBezTo>
                <a:cubicBezTo>
                  <a:pt x="19" y="36"/>
                  <a:pt x="19" y="36"/>
                  <a:pt x="18" y="34"/>
                </a:cubicBezTo>
                <a:close/>
                <a:moveTo>
                  <a:pt x="265" y="28"/>
                </a:moveTo>
                <a:cubicBezTo>
                  <a:pt x="266" y="26"/>
                  <a:pt x="265" y="22"/>
                  <a:pt x="265" y="19"/>
                </a:cubicBezTo>
                <a:cubicBezTo>
                  <a:pt x="263" y="20"/>
                  <a:pt x="264" y="26"/>
                  <a:pt x="265" y="28"/>
                </a:cubicBezTo>
                <a:close/>
                <a:moveTo>
                  <a:pt x="356" y="18"/>
                </a:moveTo>
                <a:cubicBezTo>
                  <a:pt x="356" y="21"/>
                  <a:pt x="355" y="22"/>
                  <a:pt x="357" y="24"/>
                </a:cubicBezTo>
                <a:cubicBezTo>
                  <a:pt x="356" y="22"/>
                  <a:pt x="358" y="20"/>
                  <a:pt x="356" y="18"/>
                </a:cubicBezTo>
                <a:close/>
                <a:moveTo>
                  <a:pt x="388" y="22"/>
                </a:moveTo>
                <a:cubicBezTo>
                  <a:pt x="387" y="19"/>
                  <a:pt x="387" y="19"/>
                  <a:pt x="387" y="19"/>
                </a:cubicBezTo>
                <a:cubicBezTo>
                  <a:pt x="385" y="19"/>
                  <a:pt x="385" y="19"/>
                  <a:pt x="385" y="19"/>
                </a:cubicBezTo>
                <a:cubicBezTo>
                  <a:pt x="386" y="21"/>
                  <a:pt x="387" y="20"/>
                  <a:pt x="388" y="22"/>
                </a:cubicBezTo>
                <a:close/>
                <a:moveTo>
                  <a:pt x="397" y="20"/>
                </a:moveTo>
                <a:cubicBezTo>
                  <a:pt x="398" y="20"/>
                  <a:pt x="398" y="20"/>
                  <a:pt x="398" y="20"/>
                </a:cubicBezTo>
                <a:cubicBezTo>
                  <a:pt x="399" y="20"/>
                  <a:pt x="399" y="20"/>
                  <a:pt x="399" y="20"/>
                </a:cubicBezTo>
                <a:cubicBezTo>
                  <a:pt x="397" y="19"/>
                  <a:pt x="401" y="17"/>
                  <a:pt x="400" y="16"/>
                </a:cubicBezTo>
                <a:cubicBezTo>
                  <a:pt x="397" y="16"/>
                  <a:pt x="398" y="19"/>
                  <a:pt x="397" y="20"/>
                </a:cubicBezTo>
                <a:close/>
                <a:moveTo>
                  <a:pt x="419" y="16"/>
                </a:moveTo>
                <a:cubicBezTo>
                  <a:pt x="418" y="16"/>
                  <a:pt x="418" y="18"/>
                  <a:pt x="418" y="19"/>
                </a:cubicBezTo>
                <a:cubicBezTo>
                  <a:pt x="420" y="18"/>
                  <a:pt x="418" y="17"/>
                  <a:pt x="419" y="16"/>
                </a:cubicBezTo>
                <a:close/>
                <a:moveTo>
                  <a:pt x="453" y="16"/>
                </a:moveTo>
                <a:cubicBezTo>
                  <a:pt x="452" y="15"/>
                  <a:pt x="452" y="13"/>
                  <a:pt x="450" y="13"/>
                </a:cubicBezTo>
                <a:cubicBezTo>
                  <a:pt x="449" y="12"/>
                  <a:pt x="449" y="14"/>
                  <a:pt x="449" y="14"/>
                </a:cubicBezTo>
                <a:cubicBezTo>
                  <a:pt x="450" y="15"/>
                  <a:pt x="451" y="16"/>
                  <a:pt x="453" y="16"/>
                </a:cubicBezTo>
                <a:close/>
                <a:moveTo>
                  <a:pt x="160" y="27"/>
                </a:moveTo>
                <a:cubicBezTo>
                  <a:pt x="160" y="26"/>
                  <a:pt x="160" y="24"/>
                  <a:pt x="159" y="24"/>
                </a:cubicBezTo>
                <a:cubicBezTo>
                  <a:pt x="159" y="24"/>
                  <a:pt x="158" y="24"/>
                  <a:pt x="158" y="24"/>
                </a:cubicBezTo>
                <a:cubicBezTo>
                  <a:pt x="158" y="25"/>
                  <a:pt x="159" y="26"/>
                  <a:pt x="160" y="27"/>
                </a:cubicBezTo>
                <a:close/>
                <a:moveTo>
                  <a:pt x="15" y="32"/>
                </a:moveTo>
                <a:cubicBezTo>
                  <a:pt x="15" y="32"/>
                  <a:pt x="16" y="32"/>
                  <a:pt x="16" y="32"/>
                </a:cubicBezTo>
                <a:cubicBezTo>
                  <a:pt x="16" y="30"/>
                  <a:pt x="16" y="30"/>
                  <a:pt x="16" y="30"/>
                </a:cubicBezTo>
                <a:cubicBezTo>
                  <a:pt x="15" y="30"/>
                  <a:pt x="14" y="30"/>
                  <a:pt x="14" y="31"/>
                </a:cubicBezTo>
                <a:cubicBezTo>
                  <a:pt x="15" y="31"/>
                  <a:pt x="14" y="32"/>
                  <a:pt x="15" y="32"/>
                </a:cubicBezTo>
                <a:close/>
                <a:moveTo>
                  <a:pt x="154" y="23"/>
                </a:moveTo>
                <a:cubicBezTo>
                  <a:pt x="153" y="17"/>
                  <a:pt x="153" y="14"/>
                  <a:pt x="157" y="11"/>
                </a:cubicBezTo>
                <a:cubicBezTo>
                  <a:pt x="156" y="9"/>
                  <a:pt x="155" y="10"/>
                  <a:pt x="152" y="8"/>
                </a:cubicBezTo>
                <a:cubicBezTo>
                  <a:pt x="152" y="9"/>
                  <a:pt x="152" y="11"/>
                  <a:pt x="152" y="12"/>
                </a:cubicBezTo>
                <a:cubicBezTo>
                  <a:pt x="155" y="14"/>
                  <a:pt x="151" y="20"/>
                  <a:pt x="154" y="23"/>
                </a:cubicBezTo>
                <a:close/>
                <a:moveTo>
                  <a:pt x="264" y="16"/>
                </a:moveTo>
                <a:cubicBezTo>
                  <a:pt x="264" y="15"/>
                  <a:pt x="264" y="18"/>
                  <a:pt x="265" y="18"/>
                </a:cubicBezTo>
                <a:cubicBezTo>
                  <a:pt x="266" y="17"/>
                  <a:pt x="265" y="16"/>
                  <a:pt x="266" y="15"/>
                </a:cubicBezTo>
                <a:cubicBezTo>
                  <a:pt x="265" y="14"/>
                  <a:pt x="262" y="15"/>
                  <a:pt x="264" y="16"/>
                </a:cubicBezTo>
                <a:close/>
                <a:moveTo>
                  <a:pt x="104" y="22"/>
                </a:moveTo>
                <a:cubicBezTo>
                  <a:pt x="103" y="22"/>
                  <a:pt x="102" y="21"/>
                  <a:pt x="102" y="21"/>
                </a:cubicBezTo>
                <a:cubicBezTo>
                  <a:pt x="103" y="23"/>
                  <a:pt x="102" y="24"/>
                  <a:pt x="103" y="24"/>
                </a:cubicBezTo>
                <a:cubicBezTo>
                  <a:pt x="103" y="23"/>
                  <a:pt x="104" y="23"/>
                  <a:pt x="104" y="22"/>
                </a:cubicBezTo>
                <a:close/>
                <a:moveTo>
                  <a:pt x="461" y="9"/>
                </a:moveTo>
                <a:cubicBezTo>
                  <a:pt x="461" y="7"/>
                  <a:pt x="463" y="5"/>
                  <a:pt x="461" y="4"/>
                </a:cubicBezTo>
                <a:cubicBezTo>
                  <a:pt x="459" y="4"/>
                  <a:pt x="458" y="7"/>
                  <a:pt x="459" y="9"/>
                </a:cubicBezTo>
                <a:lnTo>
                  <a:pt x="461" y="9"/>
                </a:lnTo>
                <a:close/>
                <a:moveTo>
                  <a:pt x="301" y="13"/>
                </a:moveTo>
                <a:cubicBezTo>
                  <a:pt x="303" y="12"/>
                  <a:pt x="305" y="12"/>
                  <a:pt x="306" y="11"/>
                </a:cubicBezTo>
                <a:cubicBezTo>
                  <a:pt x="304" y="12"/>
                  <a:pt x="302" y="10"/>
                  <a:pt x="301" y="13"/>
                </a:cubicBezTo>
                <a:close/>
                <a:moveTo>
                  <a:pt x="290" y="11"/>
                </a:moveTo>
                <a:cubicBezTo>
                  <a:pt x="288" y="11"/>
                  <a:pt x="288" y="11"/>
                  <a:pt x="288" y="13"/>
                </a:cubicBezTo>
                <a:cubicBezTo>
                  <a:pt x="290" y="13"/>
                  <a:pt x="290" y="11"/>
                  <a:pt x="290" y="11"/>
                </a:cubicBezTo>
                <a:close/>
                <a:moveTo>
                  <a:pt x="284" y="11"/>
                </a:moveTo>
                <a:cubicBezTo>
                  <a:pt x="285" y="13"/>
                  <a:pt x="285" y="13"/>
                  <a:pt x="285" y="13"/>
                </a:cubicBezTo>
                <a:cubicBezTo>
                  <a:pt x="287" y="13"/>
                  <a:pt x="286" y="10"/>
                  <a:pt x="284" y="11"/>
                </a:cubicBezTo>
                <a:close/>
                <a:moveTo>
                  <a:pt x="263" y="14"/>
                </a:moveTo>
                <a:cubicBezTo>
                  <a:pt x="264" y="12"/>
                  <a:pt x="265" y="13"/>
                  <a:pt x="267" y="13"/>
                </a:cubicBezTo>
                <a:cubicBezTo>
                  <a:pt x="267" y="10"/>
                  <a:pt x="261" y="13"/>
                  <a:pt x="263" y="14"/>
                </a:cubicBezTo>
                <a:close/>
                <a:moveTo>
                  <a:pt x="103" y="20"/>
                </a:moveTo>
                <a:cubicBezTo>
                  <a:pt x="103" y="19"/>
                  <a:pt x="104" y="19"/>
                  <a:pt x="104" y="17"/>
                </a:cubicBezTo>
                <a:cubicBezTo>
                  <a:pt x="102" y="18"/>
                  <a:pt x="102" y="18"/>
                  <a:pt x="100" y="18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2" y="20"/>
                  <a:pt x="101" y="19"/>
                  <a:pt x="103" y="20"/>
                </a:cubicBezTo>
                <a:close/>
                <a:moveTo>
                  <a:pt x="423" y="7"/>
                </a:moveTo>
                <a:cubicBezTo>
                  <a:pt x="424" y="4"/>
                  <a:pt x="421" y="5"/>
                  <a:pt x="421" y="7"/>
                </a:cubicBezTo>
                <a:lnTo>
                  <a:pt x="423" y="7"/>
                </a:lnTo>
                <a:close/>
                <a:moveTo>
                  <a:pt x="398" y="7"/>
                </a:moveTo>
                <a:cubicBezTo>
                  <a:pt x="398" y="5"/>
                  <a:pt x="400" y="6"/>
                  <a:pt x="398" y="4"/>
                </a:cubicBezTo>
                <a:cubicBezTo>
                  <a:pt x="399" y="4"/>
                  <a:pt x="399" y="4"/>
                  <a:pt x="399" y="3"/>
                </a:cubicBezTo>
                <a:cubicBezTo>
                  <a:pt x="397" y="4"/>
                  <a:pt x="398" y="4"/>
                  <a:pt x="396" y="4"/>
                </a:cubicBezTo>
                <a:cubicBezTo>
                  <a:pt x="395" y="5"/>
                  <a:pt x="396" y="6"/>
                  <a:pt x="398" y="7"/>
                </a:cubicBezTo>
                <a:close/>
                <a:moveTo>
                  <a:pt x="328" y="5"/>
                </a:moveTo>
                <a:cubicBezTo>
                  <a:pt x="328" y="6"/>
                  <a:pt x="326" y="5"/>
                  <a:pt x="325" y="6"/>
                </a:cubicBezTo>
                <a:cubicBezTo>
                  <a:pt x="325" y="5"/>
                  <a:pt x="326" y="4"/>
                  <a:pt x="325" y="4"/>
                </a:cubicBezTo>
                <a:cubicBezTo>
                  <a:pt x="325" y="5"/>
                  <a:pt x="322" y="4"/>
                  <a:pt x="322" y="6"/>
                </a:cubicBezTo>
                <a:cubicBezTo>
                  <a:pt x="323" y="6"/>
                  <a:pt x="323" y="6"/>
                  <a:pt x="323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24" y="7"/>
                  <a:pt x="328" y="7"/>
                  <a:pt x="328" y="5"/>
                </a:cubicBezTo>
                <a:close/>
                <a:moveTo>
                  <a:pt x="143" y="11"/>
                </a:moveTo>
                <a:cubicBezTo>
                  <a:pt x="143" y="9"/>
                  <a:pt x="143" y="9"/>
                  <a:pt x="143" y="9"/>
                </a:cubicBezTo>
                <a:cubicBezTo>
                  <a:pt x="141" y="8"/>
                  <a:pt x="141" y="12"/>
                  <a:pt x="143" y="11"/>
                </a:cubicBezTo>
                <a:close/>
                <a:moveTo>
                  <a:pt x="101" y="11"/>
                </a:moveTo>
                <a:cubicBezTo>
                  <a:pt x="101" y="13"/>
                  <a:pt x="101" y="13"/>
                  <a:pt x="101" y="13"/>
                </a:cubicBezTo>
                <a:cubicBezTo>
                  <a:pt x="103" y="13"/>
                  <a:pt x="103" y="13"/>
                  <a:pt x="103" y="13"/>
                </a:cubicBezTo>
                <a:cubicBezTo>
                  <a:pt x="103" y="11"/>
                  <a:pt x="102" y="11"/>
                  <a:pt x="101" y="11"/>
                </a:cubicBezTo>
                <a:close/>
                <a:moveTo>
                  <a:pt x="35" y="13"/>
                </a:moveTo>
                <a:cubicBezTo>
                  <a:pt x="34" y="13"/>
                  <a:pt x="33" y="12"/>
                  <a:pt x="32" y="11"/>
                </a:cubicBezTo>
                <a:cubicBezTo>
                  <a:pt x="33" y="13"/>
                  <a:pt x="34" y="14"/>
                  <a:pt x="31" y="14"/>
                </a:cubicBezTo>
                <a:cubicBezTo>
                  <a:pt x="32" y="16"/>
                  <a:pt x="35" y="15"/>
                  <a:pt x="35" y="13"/>
                </a:cubicBezTo>
                <a:close/>
                <a:moveTo>
                  <a:pt x="39" y="8"/>
                </a:moveTo>
                <a:cubicBezTo>
                  <a:pt x="39" y="6"/>
                  <a:pt x="41" y="6"/>
                  <a:pt x="40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5"/>
                  <a:pt x="38" y="8"/>
                  <a:pt x="39" y="8"/>
                </a:cubicBezTo>
                <a:close/>
                <a:moveTo>
                  <a:pt x="499" y="242"/>
                </a:moveTo>
                <a:cubicBezTo>
                  <a:pt x="499" y="242"/>
                  <a:pt x="499" y="242"/>
                  <a:pt x="499" y="241"/>
                </a:cubicBezTo>
                <a:cubicBezTo>
                  <a:pt x="499" y="242"/>
                  <a:pt x="499" y="242"/>
                  <a:pt x="499" y="242"/>
                </a:cubicBezTo>
                <a:close/>
                <a:moveTo>
                  <a:pt x="4" y="123"/>
                </a:moveTo>
                <a:cubicBezTo>
                  <a:pt x="4" y="121"/>
                  <a:pt x="3" y="118"/>
                  <a:pt x="6" y="117"/>
                </a:cubicBezTo>
                <a:cubicBezTo>
                  <a:pt x="6" y="140"/>
                  <a:pt x="6" y="161"/>
                  <a:pt x="7" y="184"/>
                </a:cubicBezTo>
                <a:cubicBezTo>
                  <a:pt x="6" y="185"/>
                  <a:pt x="5" y="185"/>
                  <a:pt x="5" y="186"/>
                </a:cubicBezTo>
                <a:cubicBezTo>
                  <a:pt x="6" y="188"/>
                  <a:pt x="6" y="189"/>
                  <a:pt x="8" y="190"/>
                </a:cubicBezTo>
                <a:cubicBezTo>
                  <a:pt x="9" y="193"/>
                  <a:pt x="8" y="198"/>
                  <a:pt x="8" y="201"/>
                </a:cubicBezTo>
                <a:cubicBezTo>
                  <a:pt x="8" y="203"/>
                  <a:pt x="9" y="203"/>
                  <a:pt x="10" y="204"/>
                </a:cubicBezTo>
                <a:cubicBezTo>
                  <a:pt x="10" y="206"/>
                  <a:pt x="8" y="207"/>
                  <a:pt x="8" y="209"/>
                </a:cubicBezTo>
                <a:cubicBezTo>
                  <a:pt x="8" y="210"/>
                  <a:pt x="10" y="210"/>
                  <a:pt x="10" y="212"/>
                </a:cubicBezTo>
                <a:cubicBezTo>
                  <a:pt x="12" y="218"/>
                  <a:pt x="10" y="228"/>
                  <a:pt x="10" y="236"/>
                </a:cubicBezTo>
                <a:cubicBezTo>
                  <a:pt x="10" y="240"/>
                  <a:pt x="11" y="243"/>
                  <a:pt x="12" y="246"/>
                </a:cubicBezTo>
                <a:cubicBezTo>
                  <a:pt x="13" y="239"/>
                  <a:pt x="13" y="234"/>
                  <a:pt x="15" y="226"/>
                </a:cubicBezTo>
                <a:cubicBezTo>
                  <a:pt x="18" y="227"/>
                  <a:pt x="17" y="232"/>
                  <a:pt x="17" y="236"/>
                </a:cubicBezTo>
                <a:cubicBezTo>
                  <a:pt x="18" y="245"/>
                  <a:pt x="16" y="255"/>
                  <a:pt x="18" y="265"/>
                </a:cubicBezTo>
                <a:cubicBezTo>
                  <a:pt x="21" y="263"/>
                  <a:pt x="18" y="260"/>
                  <a:pt x="20" y="257"/>
                </a:cubicBezTo>
                <a:cubicBezTo>
                  <a:pt x="22" y="260"/>
                  <a:pt x="19" y="263"/>
                  <a:pt x="23" y="264"/>
                </a:cubicBezTo>
                <a:cubicBezTo>
                  <a:pt x="22" y="258"/>
                  <a:pt x="24" y="247"/>
                  <a:pt x="22" y="242"/>
                </a:cubicBezTo>
                <a:cubicBezTo>
                  <a:pt x="23" y="243"/>
                  <a:pt x="24" y="243"/>
                  <a:pt x="24" y="242"/>
                </a:cubicBezTo>
                <a:cubicBezTo>
                  <a:pt x="22" y="241"/>
                  <a:pt x="21" y="233"/>
                  <a:pt x="24" y="229"/>
                </a:cubicBezTo>
                <a:cubicBezTo>
                  <a:pt x="26" y="238"/>
                  <a:pt x="25" y="251"/>
                  <a:pt x="26" y="264"/>
                </a:cubicBezTo>
                <a:cubicBezTo>
                  <a:pt x="28" y="264"/>
                  <a:pt x="26" y="262"/>
                  <a:pt x="27" y="261"/>
                </a:cubicBezTo>
                <a:cubicBezTo>
                  <a:pt x="28" y="262"/>
                  <a:pt x="31" y="262"/>
                  <a:pt x="31" y="264"/>
                </a:cubicBezTo>
                <a:cubicBezTo>
                  <a:pt x="32" y="268"/>
                  <a:pt x="30" y="274"/>
                  <a:pt x="30" y="277"/>
                </a:cubicBezTo>
                <a:cubicBezTo>
                  <a:pt x="30" y="278"/>
                  <a:pt x="33" y="284"/>
                  <a:pt x="31" y="281"/>
                </a:cubicBezTo>
                <a:cubicBezTo>
                  <a:pt x="31" y="286"/>
                  <a:pt x="30" y="286"/>
                  <a:pt x="29" y="291"/>
                </a:cubicBezTo>
                <a:cubicBezTo>
                  <a:pt x="31" y="291"/>
                  <a:pt x="30" y="292"/>
                  <a:pt x="33" y="293"/>
                </a:cubicBezTo>
                <a:cubicBezTo>
                  <a:pt x="33" y="289"/>
                  <a:pt x="35" y="286"/>
                  <a:pt x="35" y="282"/>
                </a:cubicBezTo>
                <a:cubicBezTo>
                  <a:pt x="37" y="285"/>
                  <a:pt x="35" y="288"/>
                  <a:pt x="38" y="290"/>
                </a:cubicBezTo>
                <a:cubicBezTo>
                  <a:pt x="37" y="284"/>
                  <a:pt x="37" y="280"/>
                  <a:pt x="39" y="277"/>
                </a:cubicBezTo>
                <a:cubicBezTo>
                  <a:pt x="42" y="281"/>
                  <a:pt x="37" y="290"/>
                  <a:pt x="39" y="295"/>
                </a:cubicBezTo>
                <a:cubicBezTo>
                  <a:pt x="40" y="295"/>
                  <a:pt x="41" y="292"/>
                  <a:pt x="42" y="293"/>
                </a:cubicBezTo>
                <a:cubicBezTo>
                  <a:pt x="42" y="295"/>
                  <a:pt x="41" y="295"/>
                  <a:pt x="42" y="297"/>
                </a:cubicBezTo>
                <a:cubicBezTo>
                  <a:pt x="46" y="298"/>
                  <a:pt x="50" y="297"/>
                  <a:pt x="54" y="295"/>
                </a:cubicBezTo>
                <a:cubicBezTo>
                  <a:pt x="54" y="294"/>
                  <a:pt x="52" y="291"/>
                  <a:pt x="53" y="289"/>
                </a:cubicBezTo>
                <a:cubicBezTo>
                  <a:pt x="53" y="292"/>
                  <a:pt x="54" y="293"/>
                  <a:pt x="55" y="294"/>
                </a:cubicBezTo>
                <a:cubicBezTo>
                  <a:pt x="56" y="294"/>
                  <a:pt x="57" y="294"/>
                  <a:pt x="58" y="292"/>
                </a:cubicBezTo>
                <a:cubicBezTo>
                  <a:pt x="54" y="288"/>
                  <a:pt x="57" y="282"/>
                  <a:pt x="56" y="274"/>
                </a:cubicBezTo>
                <a:cubicBezTo>
                  <a:pt x="57" y="275"/>
                  <a:pt x="57" y="273"/>
                  <a:pt x="58" y="274"/>
                </a:cubicBezTo>
                <a:cubicBezTo>
                  <a:pt x="58" y="277"/>
                  <a:pt x="59" y="279"/>
                  <a:pt x="58" y="280"/>
                </a:cubicBezTo>
                <a:cubicBezTo>
                  <a:pt x="59" y="281"/>
                  <a:pt x="59" y="280"/>
                  <a:pt x="60" y="281"/>
                </a:cubicBezTo>
                <a:cubicBezTo>
                  <a:pt x="60" y="279"/>
                  <a:pt x="58" y="278"/>
                  <a:pt x="59" y="278"/>
                </a:cubicBezTo>
                <a:cubicBezTo>
                  <a:pt x="60" y="278"/>
                  <a:pt x="60" y="279"/>
                  <a:pt x="60" y="279"/>
                </a:cubicBezTo>
                <a:cubicBezTo>
                  <a:pt x="61" y="278"/>
                  <a:pt x="59" y="276"/>
                  <a:pt x="60" y="275"/>
                </a:cubicBezTo>
                <a:cubicBezTo>
                  <a:pt x="62" y="277"/>
                  <a:pt x="63" y="283"/>
                  <a:pt x="59" y="285"/>
                </a:cubicBezTo>
                <a:cubicBezTo>
                  <a:pt x="59" y="283"/>
                  <a:pt x="60" y="283"/>
                  <a:pt x="59" y="283"/>
                </a:cubicBezTo>
                <a:cubicBezTo>
                  <a:pt x="57" y="286"/>
                  <a:pt x="58" y="290"/>
                  <a:pt x="58" y="293"/>
                </a:cubicBezTo>
                <a:cubicBezTo>
                  <a:pt x="61" y="294"/>
                  <a:pt x="59" y="291"/>
                  <a:pt x="60" y="290"/>
                </a:cubicBezTo>
                <a:cubicBezTo>
                  <a:pt x="61" y="290"/>
                  <a:pt x="62" y="290"/>
                  <a:pt x="63" y="291"/>
                </a:cubicBezTo>
                <a:cubicBezTo>
                  <a:pt x="62" y="294"/>
                  <a:pt x="64" y="293"/>
                  <a:pt x="64" y="295"/>
                </a:cubicBezTo>
                <a:cubicBezTo>
                  <a:pt x="66" y="299"/>
                  <a:pt x="62" y="298"/>
                  <a:pt x="65" y="301"/>
                </a:cubicBezTo>
                <a:cubicBezTo>
                  <a:pt x="64" y="301"/>
                  <a:pt x="63" y="300"/>
                  <a:pt x="63" y="301"/>
                </a:cubicBezTo>
                <a:cubicBezTo>
                  <a:pt x="64" y="301"/>
                  <a:pt x="64" y="301"/>
                  <a:pt x="65" y="302"/>
                </a:cubicBezTo>
                <a:cubicBezTo>
                  <a:pt x="64" y="302"/>
                  <a:pt x="64" y="304"/>
                  <a:pt x="63" y="303"/>
                </a:cubicBezTo>
                <a:cubicBezTo>
                  <a:pt x="62" y="302"/>
                  <a:pt x="63" y="299"/>
                  <a:pt x="60" y="299"/>
                </a:cubicBezTo>
                <a:cubicBezTo>
                  <a:pt x="60" y="301"/>
                  <a:pt x="62" y="304"/>
                  <a:pt x="59" y="304"/>
                </a:cubicBezTo>
                <a:cubicBezTo>
                  <a:pt x="59" y="306"/>
                  <a:pt x="60" y="308"/>
                  <a:pt x="60" y="309"/>
                </a:cubicBezTo>
                <a:cubicBezTo>
                  <a:pt x="61" y="308"/>
                  <a:pt x="61" y="308"/>
                  <a:pt x="62" y="308"/>
                </a:cubicBezTo>
                <a:cubicBezTo>
                  <a:pt x="64" y="311"/>
                  <a:pt x="67" y="309"/>
                  <a:pt x="71" y="310"/>
                </a:cubicBezTo>
                <a:cubicBezTo>
                  <a:pt x="70" y="307"/>
                  <a:pt x="74" y="308"/>
                  <a:pt x="74" y="306"/>
                </a:cubicBezTo>
                <a:cubicBezTo>
                  <a:pt x="74" y="304"/>
                  <a:pt x="71" y="305"/>
                  <a:pt x="71" y="304"/>
                </a:cubicBezTo>
                <a:cubicBezTo>
                  <a:pt x="73" y="303"/>
                  <a:pt x="70" y="302"/>
                  <a:pt x="71" y="301"/>
                </a:cubicBezTo>
                <a:cubicBezTo>
                  <a:pt x="74" y="304"/>
                  <a:pt x="78" y="297"/>
                  <a:pt x="80" y="301"/>
                </a:cubicBezTo>
                <a:cubicBezTo>
                  <a:pt x="80" y="298"/>
                  <a:pt x="82" y="298"/>
                  <a:pt x="85" y="298"/>
                </a:cubicBezTo>
                <a:cubicBezTo>
                  <a:pt x="85" y="300"/>
                  <a:pt x="84" y="301"/>
                  <a:pt x="86" y="301"/>
                </a:cubicBezTo>
                <a:cubicBezTo>
                  <a:pt x="87" y="297"/>
                  <a:pt x="86" y="294"/>
                  <a:pt x="85" y="291"/>
                </a:cubicBezTo>
                <a:cubicBezTo>
                  <a:pt x="83" y="286"/>
                  <a:pt x="86" y="279"/>
                  <a:pt x="83" y="274"/>
                </a:cubicBezTo>
                <a:cubicBezTo>
                  <a:pt x="83" y="276"/>
                  <a:pt x="82" y="278"/>
                  <a:pt x="83" y="279"/>
                </a:cubicBezTo>
                <a:cubicBezTo>
                  <a:pt x="82" y="279"/>
                  <a:pt x="82" y="279"/>
                  <a:pt x="82" y="279"/>
                </a:cubicBezTo>
                <a:cubicBezTo>
                  <a:pt x="82" y="281"/>
                  <a:pt x="83" y="288"/>
                  <a:pt x="82" y="291"/>
                </a:cubicBezTo>
                <a:cubicBezTo>
                  <a:pt x="81" y="290"/>
                  <a:pt x="82" y="287"/>
                  <a:pt x="80" y="286"/>
                </a:cubicBezTo>
                <a:cubicBezTo>
                  <a:pt x="83" y="283"/>
                  <a:pt x="80" y="279"/>
                  <a:pt x="82" y="274"/>
                </a:cubicBezTo>
                <a:cubicBezTo>
                  <a:pt x="82" y="275"/>
                  <a:pt x="82" y="276"/>
                  <a:pt x="82" y="277"/>
                </a:cubicBezTo>
                <a:cubicBezTo>
                  <a:pt x="82" y="275"/>
                  <a:pt x="83" y="273"/>
                  <a:pt x="82" y="273"/>
                </a:cubicBezTo>
                <a:cubicBezTo>
                  <a:pt x="79" y="275"/>
                  <a:pt x="82" y="279"/>
                  <a:pt x="79" y="280"/>
                </a:cubicBezTo>
                <a:cubicBezTo>
                  <a:pt x="78" y="277"/>
                  <a:pt x="79" y="276"/>
                  <a:pt x="79" y="273"/>
                </a:cubicBezTo>
                <a:cubicBezTo>
                  <a:pt x="80" y="272"/>
                  <a:pt x="81" y="275"/>
                  <a:pt x="81" y="272"/>
                </a:cubicBezTo>
                <a:cubicBezTo>
                  <a:pt x="79" y="272"/>
                  <a:pt x="79" y="265"/>
                  <a:pt x="81" y="261"/>
                </a:cubicBezTo>
                <a:cubicBezTo>
                  <a:pt x="79" y="261"/>
                  <a:pt x="79" y="259"/>
                  <a:pt x="80" y="258"/>
                </a:cubicBezTo>
                <a:cubicBezTo>
                  <a:pt x="81" y="258"/>
                  <a:pt x="82" y="260"/>
                  <a:pt x="83" y="258"/>
                </a:cubicBezTo>
                <a:cubicBezTo>
                  <a:pt x="84" y="260"/>
                  <a:pt x="83" y="266"/>
                  <a:pt x="86" y="267"/>
                </a:cubicBezTo>
                <a:cubicBezTo>
                  <a:pt x="86" y="263"/>
                  <a:pt x="87" y="262"/>
                  <a:pt x="90" y="261"/>
                </a:cubicBezTo>
                <a:cubicBezTo>
                  <a:pt x="91" y="264"/>
                  <a:pt x="90" y="265"/>
                  <a:pt x="92" y="267"/>
                </a:cubicBezTo>
                <a:cubicBezTo>
                  <a:pt x="93" y="264"/>
                  <a:pt x="90" y="262"/>
                  <a:pt x="92" y="259"/>
                </a:cubicBezTo>
                <a:cubicBezTo>
                  <a:pt x="98" y="266"/>
                  <a:pt x="93" y="284"/>
                  <a:pt x="96" y="292"/>
                </a:cubicBezTo>
                <a:cubicBezTo>
                  <a:pt x="96" y="291"/>
                  <a:pt x="97" y="291"/>
                  <a:pt x="98" y="291"/>
                </a:cubicBezTo>
                <a:cubicBezTo>
                  <a:pt x="98" y="292"/>
                  <a:pt x="98" y="295"/>
                  <a:pt x="99" y="295"/>
                </a:cubicBezTo>
                <a:cubicBezTo>
                  <a:pt x="99" y="294"/>
                  <a:pt x="100" y="294"/>
                  <a:pt x="101" y="294"/>
                </a:cubicBezTo>
                <a:cubicBezTo>
                  <a:pt x="101" y="285"/>
                  <a:pt x="99" y="268"/>
                  <a:pt x="102" y="260"/>
                </a:cubicBezTo>
                <a:cubicBezTo>
                  <a:pt x="103" y="261"/>
                  <a:pt x="103" y="262"/>
                  <a:pt x="103" y="262"/>
                </a:cubicBezTo>
                <a:cubicBezTo>
                  <a:pt x="103" y="261"/>
                  <a:pt x="104" y="261"/>
                  <a:pt x="106" y="261"/>
                </a:cubicBezTo>
                <a:cubicBezTo>
                  <a:pt x="106" y="263"/>
                  <a:pt x="105" y="263"/>
                  <a:pt x="105" y="264"/>
                </a:cubicBezTo>
                <a:cubicBezTo>
                  <a:pt x="107" y="264"/>
                  <a:pt x="107" y="265"/>
                  <a:pt x="108" y="266"/>
                </a:cubicBezTo>
                <a:cubicBezTo>
                  <a:pt x="108" y="265"/>
                  <a:pt x="107" y="262"/>
                  <a:pt x="109" y="263"/>
                </a:cubicBezTo>
                <a:cubicBezTo>
                  <a:pt x="109" y="266"/>
                  <a:pt x="108" y="269"/>
                  <a:pt x="109" y="273"/>
                </a:cubicBezTo>
                <a:cubicBezTo>
                  <a:pt x="110" y="267"/>
                  <a:pt x="108" y="259"/>
                  <a:pt x="112" y="255"/>
                </a:cubicBezTo>
                <a:cubicBezTo>
                  <a:pt x="111" y="265"/>
                  <a:pt x="115" y="276"/>
                  <a:pt x="111" y="286"/>
                </a:cubicBezTo>
                <a:cubicBezTo>
                  <a:pt x="114" y="287"/>
                  <a:pt x="116" y="294"/>
                  <a:pt x="113" y="298"/>
                </a:cubicBezTo>
                <a:cubicBezTo>
                  <a:pt x="112" y="297"/>
                  <a:pt x="113" y="292"/>
                  <a:pt x="112" y="292"/>
                </a:cubicBezTo>
                <a:cubicBezTo>
                  <a:pt x="112" y="293"/>
                  <a:pt x="113" y="295"/>
                  <a:pt x="111" y="294"/>
                </a:cubicBezTo>
                <a:cubicBezTo>
                  <a:pt x="111" y="293"/>
                  <a:pt x="113" y="292"/>
                  <a:pt x="111" y="292"/>
                </a:cubicBezTo>
                <a:cubicBezTo>
                  <a:pt x="110" y="292"/>
                  <a:pt x="111" y="295"/>
                  <a:pt x="111" y="296"/>
                </a:cubicBezTo>
                <a:cubicBezTo>
                  <a:pt x="108" y="297"/>
                  <a:pt x="108" y="298"/>
                  <a:pt x="105" y="297"/>
                </a:cubicBezTo>
                <a:cubicBezTo>
                  <a:pt x="105" y="298"/>
                  <a:pt x="103" y="300"/>
                  <a:pt x="105" y="300"/>
                </a:cubicBezTo>
                <a:cubicBezTo>
                  <a:pt x="106" y="300"/>
                  <a:pt x="105" y="297"/>
                  <a:pt x="107" y="298"/>
                </a:cubicBezTo>
                <a:cubicBezTo>
                  <a:pt x="108" y="299"/>
                  <a:pt x="107" y="301"/>
                  <a:pt x="109" y="301"/>
                </a:cubicBezTo>
                <a:cubicBezTo>
                  <a:pt x="110" y="298"/>
                  <a:pt x="110" y="299"/>
                  <a:pt x="112" y="298"/>
                </a:cubicBezTo>
                <a:cubicBezTo>
                  <a:pt x="112" y="299"/>
                  <a:pt x="112" y="300"/>
                  <a:pt x="113" y="300"/>
                </a:cubicBezTo>
                <a:cubicBezTo>
                  <a:pt x="113" y="299"/>
                  <a:pt x="113" y="299"/>
                  <a:pt x="114" y="299"/>
                </a:cubicBezTo>
                <a:cubicBezTo>
                  <a:pt x="115" y="299"/>
                  <a:pt x="115" y="300"/>
                  <a:pt x="115" y="300"/>
                </a:cubicBezTo>
                <a:cubicBezTo>
                  <a:pt x="115" y="300"/>
                  <a:pt x="115" y="299"/>
                  <a:pt x="116" y="299"/>
                </a:cubicBezTo>
                <a:cubicBezTo>
                  <a:pt x="117" y="300"/>
                  <a:pt x="116" y="303"/>
                  <a:pt x="119" y="303"/>
                </a:cubicBezTo>
                <a:cubicBezTo>
                  <a:pt x="119" y="303"/>
                  <a:pt x="120" y="303"/>
                  <a:pt x="120" y="303"/>
                </a:cubicBezTo>
                <a:cubicBezTo>
                  <a:pt x="121" y="296"/>
                  <a:pt x="119" y="292"/>
                  <a:pt x="121" y="289"/>
                </a:cubicBezTo>
                <a:cubicBezTo>
                  <a:pt x="122" y="293"/>
                  <a:pt x="120" y="296"/>
                  <a:pt x="123" y="299"/>
                </a:cubicBezTo>
                <a:cubicBezTo>
                  <a:pt x="122" y="295"/>
                  <a:pt x="122" y="288"/>
                  <a:pt x="123" y="285"/>
                </a:cubicBezTo>
                <a:cubicBezTo>
                  <a:pt x="126" y="288"/>
                  <a:pt x="121" y="294"/>
                  <a:pt x="125" y="297"/>
                </a:cubicBezTo>
                <a:cubicBezTo>
                  <a:pt x="124" y="295"/>
                  <a:pt x="125" y="296"/>
                  <a:pt x="126" y="294"/>
                </a:cubicBezTo>
                <a:cubicBezTo>
                  <a:pt x="125" y="294"/>
                  <a:pt x="125" y="294"/>
                  <a:pt x="124" y="293"/>
                </a:cubicBezTo>
                <a:cubicBezTo>
                  <a:pt x="124" y="292"/>
                  <a:pt x="124" y="291"/>
                  <a:pt x="125" y="291"/>
                </a:cubicBezTo>
                <a:cubicBezTo>
                  <a:pt x="129" y="294"/>
                  <a:pt x="125" y="298"/>
                  <a:pt x="127" y="301"/>
                </a:cubicBezTo>
                <a:cubicBezTo>
                  <a:pt x="126" y="301"/>
                  <a:pt x="126" y="301"/>
                  <a:pt x="125" y="301"/>
                </a:cubicBezTo>
                <a:cubicBezTo>
                  <a:pt x="126" y="303"/>
                  <a:pt x="125" y="304"/>
                  <a:pt x="127" y="306"/>
                </a:cubicBezTo>
                <a:cubicBezTo>
                  <a:pt x="128" y="304"/>
                  <a:pt x="128" y="306"/>
                  <a:pt x="130" y="305"/>
                </a:cubicBezTo>
                <a:cubicBezTo>
                  <a:pt x="131" y="305"/>
                  <a:pt x="129" y="304"/>
                  <a:pt x="130" y="303"/>
                </a:cubicBezTo>
                <a:cubicBezTo>
                  <a:pt x="131" y="304"/>
                  <a:pt x="131" y="304"/>
                  <a:pt x="132" y="304"/>
                </a:cubicBezTo>
                <a:cubicBezTo>
                  <a:pt x="131" y="302"/>
                  <a:pt x="133" y="303"/>
                  <a:pt x="134" y="303"/>
                </a:cubicBezTo>
                <a:cubicBezTo>
                  <a:pt x="135" y="299"/>
                  <a:pt x="133" y="297"/>
                  <a:pt x="134" y="292"/>
                </a:cubicBezTo>
                <a:cubicBezTo>
                  <a:pt x="135" y="294"/>
                  <a:pt x="137" y="296"/>
                  <a:pt x="136" y="298"/>
                </a:cubicBezTo>
                <a:cubicBezTo>
                  <a:pt x="137" y="299"/>
                  <a:pt x="137" y="297"/>
                  <a:pt x="138" y="298"/>
                </a:cubicBezTo>
                <a:cubicBezTo>
                  <a:pt x="138" y="299"/>
                  <a:pt x="138" y="300"/>
                  <a:pt x="139" y="299"/>
                </a:cubicBezTo>
                <a:cubicBezTo>
                  <a:pt x="139" y="297"/>
                  <a:pt x="137" y="297"/>
                  <a:pt x="138" y="295"/>
                </a:cubicBezTo>
                <a:cubicBezTo>
                  <a:pt x="138" y="297"/>
                  <a:pt x="139" y="296"/>
                  <a:pt x="140" y="296"/>
                </a:cubicBezTo>
                <a:cubicBezTo>
                  <a:pt x="140" y="297"/>
                  <a:pt x="139" y="297"/>
                  <a:pt x="139" y="298"/>
                </a:cubicBezTo>
                <a:cubicBezTo>
                  <a:pt x="140" y="300"/>
                  <a:pt x="140" y="298"/>
                  <a:pt x="141" y="299"/>
                </a:cubicBezTo>
                <a:cubicBezTo>
                  <a:pt x="139" y="299"/>
                  <a:pt x="141" y="301"/>
                  <a:pt x="140" y="301"/>
                </a:cubicBezTo>
                <a:cubicBezTo>
                  <a:pt x="140" y="300"/>
                  <a:pt x="137" y="301"/>
                  <a:pt x="137" y="303"/>
                </a:cubicBezTo>
                <a:cubicBezTo>
                  <a:pt x="139" y="304"/>
                  <a:pt x="138" y="303"/>
                  <a:pt x="141" y="303"/>
                </a:cubicBezTo>
                <a:cubicBezTo>
                  <a:pt x="141" y="302"/>
                  <a:pt x="141" y="300"/>
                  <a:pt x="141" y="299"/>
                </a:cubicBezTo>
                <a:cubicBezTo>
                  <a:pt x="142" y="300"/>
                  <a:pt x="142" y="299"/>
                  <a:pt x="142" y="298"/>
                </a:cubicBezTo>
                <a:cubicBezTo>
                  <a:pt x="142" y="300"/>
                  <a:pt x="142" y="301"/>
                  <a:pt x="142" y="302"/>
                </a:cubicBezTo>
                <a:cubicBezTo>
                  <a:pt x="144" y="301"/>
                  <a:pt x="142" y="304"/>
                  <a:pt x="143" y="303"/>
                </a:cubicBezTo>
                <a:cubicBezTo>
                  <a:pt x="143" y="301"/>
                  <a:pt x="144" y="304"/>
                  <a:pt x="145" y="303"/>
                </a:cubicBezTo>
                <a:cubicBezTo>
                  <a:pt x="146" y="303"/>
                  <a:pt x="145" y="301"/>
                  <a:pt x="146" y="301"/>
                </a:cubicBezTo>
                <a:cubicBezTo>
                  <a:pt x="145" y="303"/>
                  <a:pt x="147" y="303"/>
                  <a:pt x="146" y="304"/>
                </a:cubicBezTo>
                <a:cubicBezTo>
                  <a:pt x="147" y="304"/>
                  <a:pt x="149" y="304"/>
                  <a:pt x="149" y="303"/>
                </a:cubicBezTo>
                <a:cubicBezTo>
                  <a:pt x="148" y="303"/>
                  <a:pt x="148" y="302"/>
                  <a:pt x="149" y="302"/>
                </a:cubicBezTo>
                <a:cubicBezTo>
                  <a:pt x="150" y="302"/>
                  <a:pt x="150" y="303"/>
                  <a:pt x="151" y="303"/>
                </a:cubicBezTo>
                <a:cubicBezTo>
                  <a:pt x="152" y="300"/>
                  <a:pt x="151" y="300"/>
                  <a:pt x="150" y="299"/>
                </a:cubicBezTo>
                <a:cubicBezTo>
                  <a:pt x="151" y="298"/>
                  <a:pt x="151" y="298"/>
                  <a:pt x="151" y="298"/>
                </a:cubicBezTo>
                <a:cubicBezTo>
                  <a:pt x="148" y="298"/>
                  <a:pt x="148" y="299"/>
                  <a:pt x="145" y="300"/>
                </a:cubicBezTo>
                <a:cubicBezTo>
                  <a:pt x="144" y="298"/>
                  <a:pt x="146" y="298"/>
                  <a:pt x="145" y="297"/>
                </a:cubicBezTo>
                <a:cubicBezTo>
                  <a:pt x="142" y="297"/>
                  <a:pt x="141" y="291"/>
                  <a:pt x="143" y="291"/>
                </a:cubicBezTo>
                <a:cubicBezTo>
                  <a:pt x="141" y="291"/>
                  <a:pt x="141" y="287"/>
                  <a:pt x="143" y="289"/>
                </a:cubicBezTo>
                <a:cubicBezTo>
                  <a:pt x="143" y="287"/>
                  <a:pt x="141" y="286"/>
                  <a:pt x="143" y="287"/>
                </a:cubicBezTo>
                <a:cubicBezTo>
                  <a:pt x="142" y="285"/>
                  <a:pt x="143" y="285"/>
                  <a:pt x="142" y="285"/>
                </a:cubicBezTo>
                <a:cubicBezTo>
                  <a:pt x="142" y="281"/>
                  <a:pt x="143" y="280"/>
                  <a:pt x="142" y="276"/>
                </a:cubicBezTo>
                <a:cubicBezTo>
                  <a:pt x="143" y="276"/>
                  <a:pt x="143" y="276"/>
                  <a:pt x="144" y="276"/>
                </a:cubicBezTo>
                <a:cubicBezTo>
                  <a:pt x="143" y="278"/>
                  <a:pt x="145" y="282"/>
                  <a:pt x="143" y="285"/>
                </a:cubicBezTo>
                <a:cubicBezTo>
                  <a:pt x="145" y="286"/>
                  <a:pt x="143" y="290"/>
                  <a:pt x="145" y="291"/>
                </a:cubicBezTo>
                <a:cubicBezTo>
                  <a:pt x="147" y="289"/>
                  <a:pt x="143" y="287"/>
                  <a:pt x="145" y="285"/>
                </a:cubicBezTo>
                <a:cubicBezTo>
                  <a:pt x="147" y="284"/>
                  <a:pt x="146" y="287"/>
                  <a:pt x="147" y="287"/>
                </a:cubicBezTo>
                <a:cubicBezTo>
                  <a:pt x="149" y="284"/>
                  <a:pt x="151" y="280"/>
                  <a:pt x="150" y="276"/>
                </a:cubicBezTo>
                <a:cubicBezTo>
                  <a:pt x="151" y="278"/>
                  <a:pt x="152" y="278"/>
                  <a:pt x="152" y="280"/>
                </a:cubicBezTo>
                <a:cubicBezTo>
                  <a:pt x="153" y="280"/>
                  <a:pt x="155" y="280"/>
                  <a:pt x="155" y="280"/>
                </a:cubicBezTo>
                <a:cubicBezTo>
                  <a:pt x="154" y="278"/>
                  <a:pt x="158" y="280"/>
                  <a:pt x="158" y="278"/>
                </a:cubicBezTo>
                <a:cubicBezTo>
                  <a:pt x="157" y="277"/>
                  <a:pt x="158" y="275"/>
                  <a:pt x="158" y="274"/>
                </a:cubicBezTo>
                <a:cubicBezTo>
                  <a:pt x="158" y="275"/>
                  <a:pt x="159" y="275"/>
                  <a:pt x="159" y="276"/>
                </a:cubicBezTo>
                <a:cubicBezTo>
                  <a:pt x="158" y="271"/>
                  <a:pt x="161" y="272"/>
                  <a:pt x="159" y="268"/>
                </a:cubicBezTo>
                <a:cubicBezTo>
                  <a:pt x="162" y="268"/>
                  <a:pt x="162" y="268"/>
                  <a:pt x="164" y="270"/>
                </a:cubicBezTo>
                <a:cubicBezTo>
                  <a:pt x="163" y="271"/>
                  <a:pt x="164" y="272"/>
                  <a:pt x="164" y="274"/>
                </a:cubicBezTo>
                <a:cubicBezTo>
                  <a:pt x="165" y="274"/>
                  <a:pt x="165" y="273"/>
                  <a:pt x="166" y="273"/>
                </a:cubicBezTo>
                <a:cubicBezTo>
                  <a:pt x="168" y="271"/>
                  <a:pt x="166" y="265"/>
                  <a:pt x="168" y="264"/>
                </a:cubicBezTo>
                <a:cubicBezTo>
                  <a:pt x="168" y="264"/>
                  <a:pt x="168" y="265"/>
                  <a:pt x="169" y="264"/>
                </a:cubicBezTo>
                <a:cubicBezTo>
                  <a:pt x="170" y="264"/>
                  <a:pt x="170" y="261"/>
                  <a:pt x="173" y="262"/>
                </a:cubicBezTo>
                <a:cubicBezTo>
                  <a:pt x="173" y="262"/>
                  <a:pt x="172" y="263"/>
                  <a:pt x="173" y="263"/>
                </a:cubicBezTo>
                <a:cubicBezTo>
                  <a:pt x="173" y="262"/>
                  <a:pt x="173" y="261"/>
                  <a:pt x="175" y="261"/>
                </a:cubicBezTo>
                <a:cubicBezTo>
                  <a:pt x="174" y="264"/>
                  <a:pt x="176" y="267"/>
                  <a:pt x="175" y="270"/>
                </a:cubicBezTo>
                <a:cubicBezTo>
                  <a:pt x="174" y="270"/>
                  <a:pt x="174" y="270"/>
                  <a:pt x="173" y="270"/>
                </a:cubicBezTo>
                <a:cubicBezTo>
                  <a:pt x="174" y="271"/>
                  <a:pt x="172" y="273"/>
                  <a:pt x="174" y="272"/>
                </a:cubicBezTo>
                <a:cubicBezTo>
                  <a:pt x="175" y="270"/>
                  <a:pt x="180" y="268"/>
                  <a:pt x="179" y="272"/>
                </a:cubicBezTo>
                <a:cubicBezTo>
                  <a:pt x="178" y="271"/>
                  <a:pt x="177" y="275"/>
                  <a:pt x="178" y="276"/>
                </a:cubicBezTo>
                <a:cubicBezTo>
                  <a:pt x="178" y="273"/>
                  <a:pt x="180" y="273"/>
                  <a:pt x="182" y="272"/>
                </a:cubicBezTo>
                <a:cubicBezTo>
                  <a:pt x="182" y="271"/>
                  <a:pt x="182" y="264"/>
                  <a:pt x="181" y="263"/>
                </a:cubicBezTo>
                <a:cubicBezTo>
                  <a:pt x="181" y="266"/>
                  <a:pt x="181" y="268"/>
                  <a:pt x="180" y="270"/>
                </a:cubicBezTo>
                <a:cubicBezTo>
                  <a:pt x="180" y="268"/>
                  <a:pt x="178" y="268"/>
                  <a:pt x="177" y="269"/>
                </a:cubicBezTo>
                <a:cubicBezTo>
                  <a:pt x="175" y="266"/>
                  <a:pt x="176" y="259"/>
                  <a:pt x="178" y="257"/>
                </a:cubicBezTo>
                <a:cubicBezTo>
                  <a:pt x="177" y="253"/>
                  <a:pt x="182" y="248"/>
                  <a:pt x="180" y="240"/>
                </a:cubicBezTo>
                <a:cubicBezTo>
                  <a:pt x="181" y="240"/>
                  <a:pt x="181" y="239"/>
                  <a:pt x="183" y="239"/>
                </a:cubicBezTo>
                <a:cubicBezTo>
                  <a:pt x="183" y="243"/>
                  <a:pt x="185" y="242"/>
                  <a:pt x="185" y="245"/>
                </a:cubicBezTo>
                <a:cubicBezTo>
                  <a:pt x="184" y="245"/>
                  <a:pt x="184" y="245"/>
                  <a:pt x="183" y="245"/>
                </a:cubicBezTo>
                <a:cubicBezTo>
                  <a:pt x="183" y="253"/>
                  <a:pt x="184" y="260"/>
                  <a:pt x="185" y="265"/>
                </a:cubicBezTo>
                <a:cubicBezTo>
                  <a:pt x="184" y="266"/>
                  <a:pt x="183" y="268"/>
                  <a:pt x="183" y="270"/>
                </a:cubicBezTo>
                <a:cubicBezTo>
                  <a:pt x="184" y="269"/>
                  <a:pt x="184" y="271"/>
                  <a:pt x="184" y="272"/>
                </a:cubicBezTo>
                <a:cubicBezTo>
                  <a:pt x="183" y="272"/>
                  <a:pt x="183" y="271"/>
                  <a:pt x="182" y="273"/>
                </a:cubicBezTo>
                <a:cubicBezTo>
                  <a:pt x="183" y="273"/>
                  <a:pt x="185" y="272"/>
                  <a:pt x="185" y="273"/>
                </a:cubicBezTo>
                <a:cubicBezTo>
                  <a:pt x="184" y="275"/>
                  <a:pt x="187" y="277"/>
                  <a:pt x="183" y="279"/>
                </a:cubicBezTo>
                <a:cubicBezTo>
                  <a:pt x="184" y="279"/>
                  <a:pt x="184" y="280"/>
                  <a:pt x="184" y="281"/>
                </a:cubicBezTo>
                <a:cubicBezTo>
                  <a:pt x="186" y="280"/>
                  <a:pt x="185" y="283"/>
                  <a:pt x="187" y="282"/>
                </a:cubicBezTo>
                <a:cubicBezTo>
                  <a:pt x="187" y="277"/>
                  <a:pt x="187" y="275"/>
                  <a:pt x="187" y="270"/>
                </a:cubicBezTo>
                <a:cubicBezTo>
                  <a:pt x="189" y="273"/>
                  <a:pt x="188" y="271"/>
                  <a:pt x="189" y="270"/>
                </a:cubicBezTo>
                <a:cubicBezTo>
                  <a:pt x="190" y="274"/>
                  <a:pt x="188" y="279"/>
                  <a:pt x="190" y="281"/>
                </a:cubicBezTo>
                <a:cubicBezTo>
                  <a:pt x="190" y="274"/>
                  <a:pt x="190" y="267"/>
                  <a:pt x="192" y="264"/>
                </a:cubicBezTo>
                <a:cubicBezTo>
                  <a:pt x="192" y="265"/>
                  <a:pt x="192" y="265"/>
                  <a:pt x="193" y="264"/>
                </a:cubicBezTo>
                <a:cubicBezTo>
                  <a:pt x="193" y="266"/>
                  <a:pt x="192" y="272"/>
                  <a:pt x="194" y="274"/>
                </a:cubicBezTo>
                <a:cubicBezTo>
                  <a:pt x="195" y="272"/>
                  <a:pt x="193" y="270"/>
                  <a:pt x="195" y="269"/>
                </a:cubicBezTo>
                <a:cubicBezTo>
                  <a:pt x="199" y="268"/>
                  <a:pt x="199" y="272"/>
                  <a:pt x="200" y="273"/>
                </a:cubicBezTo>
                <a:cubicBezTo>
                  <a:pt x="200" y="269"/>
                  <a:pt x="201" y="266"/>
                  <a:pt x="199" y="264"/>
                </a:cubicBezTo>
                <a:cubicBezTo>
                  <a:pt x="200" y="264"/>
                  <a:pt x="200" y="263"/>
                  <a:pt x="201" y="263"/>
                </a:cubicBezTo>
                <a:cubicBezTo>
                  <a:pt x="201" y="264"/>
                  <a:pt x="200" y="266"/>
                  <a:pt x="202" y="266"/>
                </a:cubicBezTo>
                <a:cubicBezTo>
                  <a:pt x="201" y="263"/>
                  <a:pt x="202" y="262"/>
                  <a:pt x="201" y="261"/>
                </a:cubicBezTo>
                <a:cubicBezTo>
                  <a:pt x="201" y="261"/>
                  <a:pt x="200" y="262"/>
                  <a:pt x="200" y="261"/>
                </a:cubicBezTo>
                <a:cubicBezTo>
                  <a:pt x="200" y="258"/>
                  <a:pt x="200" y="255"/>
                  <a:pt x="200" y="253"/>
                </a:cubicBezTo>
                <a:cubicBezTo>
                  <a:pt x="202" y="255"/>
                  <a:pt x="200" y="258"/>
                  <a:pt x="202" y="260"/>
                </a:cubicBezTo>
                <a:cubicBezTo>
                  <a:pt x="202" y="256"/>
                  <a:pt x="200" y="252"/>
                  <a:pt x="202" y="251"/>
                </a:cubicBezTo>
                <a:cubicBezTo>
                  <a:pt x="202" y="253"/>
                  <a:pt x="202" y="254"/>
                  <a:pt x="202" y="256"/>
                </a:cubicBezTo>
                <a:cubicBezTo>
                  <a:pt x="203" y="256"/>
                  <a:pt x="205" y="256"/>
                  <a:pt x="205" y="257"/>
                </a:cubicBezTo>
                <a:cubicBezTo>
                  <a:pt x="206" y="261"/>
                  <a:pt x="203" y="271"/>
                  <a:pt x="207" y="272"/>
                </a:cubicBezTo>
                <a:cubicBezTo>
                  <a:pt x="208" y="274"/>
                  <a:pt x="207" y="275"/>
                  <a:pt x="206" y="276"/>
                </a:cubicBezTo>
                <a:cubicBezTo>
                  <a:pt x="208" y="277"/>
                  <a:pt x="206" y="283"/>
                  <a:pt x="208" y="284"/>
                </a:cubicBezTo>
                <a:cubicBezTo>
                  <a:pt x="208" y="283"/>
                  <a:pt x="207" y="282"/>
                  <a:pt x="208" y="281"/>
                </a:cubicBezTo>
                <a:cubicBezTo>
                  <a:pt x="209" y="282"/>
                  <a:pt x="209" y="283"/>
                  <a:pt x="210" y="284"/>
                </a:cubicBezTo>
                <a:cubicBezTo>
                  <a:pt x="208" y="285"/>
                  <a:pt x="209" y="287"/>
                  <a:pt x="208" y="289"/>
                </a:cubicBezTo>
                <a:cubicBezTo>
                  <a:pt x="207" y="289"/>
                  <a:pt x="209" y="285"/>
                  <a:pt x="207" y="285"/>
                </a:cubicBezTo>
                <a:cubicBezTo>
                  <a:pt x="206" y="286"/>
                  <a:pt x="208" y="289"/>
                  <a:pt x="206" y="289"/>
                </a:cubicBezTo>
                <a:cubicBezTo>
                  <a:pt x="206" y="288"/>
                  <a:pt x="206" y="287"/>
                  <a:pt x="206" y="287"/>
                </a:cubicBezTo>
                <a:cubicBezTo>
                  <a:pt x="205" y="289"/>
                  <a:pt x="205" y="292"/>
                  <a:pt x="206" y="294"/>
                </a:cubicBezTo>
                <a:cubicBezTo>
                  <a:pt x="208" y="294"/>
                  <a:pt x="207" y="292"/>
                  <a:pt x="208" y="291"/>
                </a:cubicBezTo>
                <a:cubicBezTo>
                  <a:pt x="209" y="295"/>
                  <a:pt x="208" y="291"/>
                  <a:pt x="210" y="293"/>
                </a:cubicBezTo>
                <a:cubicBezTo>
                  <a:pt x="211" y="288"/>
                  <a:pt x="211" y="282"/>
                  <a:pt x="211" y="276"/>
                </a:cubicBezTo>
                <a:cubicBezTo>
                  <a:pt x="211" y="276"/>
                  <a:pt x="211" y="275"/>
                  <a:pt x="213" y="276"/>
                </a:cubicBezTo>
                <a:cubicBezTo>
                  <a:pt x="212" y="273"/>
                  <a:pt x="212" y="265"/>
                  <a:pt x="212" y="260"/>
                </a:cubicBezTo>
                <a:cubicBezTo>
                  <a:pt x="213" y="264"/>
                  <a:pt x="213" y="267"/>
                  <a:pt x="213" y="270"/>
                </a:cubicBezTo>
                <a:cubicBezTo>
                  <a:pt x="213" y="272"/>
                  <a:pt x="212" y="276"/>
                  <a:pt x="214" y="275"/>
                </a:cubicBezTo>
                <a:cubicBezTo>
                  <a:pt x="214" y="274"/>
                  <a:pt x="213" y="267"/>
                  <a:pt x="215" y="266"/>
                </a:cubicBezTo>
                <a:cubicBezTo>
                  <a:pt x="216" y="268"/>
                  <a:pt x="214" y="271"/>
                  <a:pt x="216" y="272"/>
                </a:cubicBezTo>
                <a:cubicBezTo>
                  <a:pt x="216" y="270"/>
                  <a:pt x="217" y="270"/>
                  <a:pt x="217" y="269"/>
                </a:cubicBezTo>
                <a:cubicBezTo>
                  <a:pt x="218" y="271"/>
                  <a:pt x="218" y="269"/>
                  <a:pt x="219" y="268"/>
                </a:cubicBezTo>
                <a:cubicBezTo>
                  <a:pt x="220" y="271"/>
                  <a:pt x="221" y="273"/>
                  <a:pt x="220" y="277"/>
                </a:cubicBezTo>
                <a:cubicBezTo>
                  <a:pt x="223" y="280"/>
                  <a:pt x="223" y="287"/>
                  <a:pt x="222" y="291"/>
                </a:cubicBezTo>
                <a:cubicBezTo>
                  <a:pt x="222" y="290"/>
                  <a:pt x="221" y="290"/>
                  <a:pt x="221" y="289"/>
                </a:cubicBezTo>
                <a:cubicBezTo>
                  <a:pt x="222" y="288"/>
                  <a:pt x="220" y="287"/>
                  <a:pt x="221" y="284"/>
                </a:cubicBezTo>
                <a:cubicBezTo>
                  <a:pt x="219" y="286"/>
                  <a:pt x="221" y="289"/>
                  <a:pt x="220" y="289"/>
                </a:cubicBezTo>
                <a:cubicBezTo>
                  <a:pt x="218" y="289"/>
                  <a:pt x="220" y="285"/>
                  <a:pt x="218" y="286"/>
                </a:cubicBezTo>
                <a:cubicBezTo>
                  <a:pt x="218" y="286"/>
                  <a:pt x="218" y="287"/>
                  <a:pt x="218" y="288"/>
                </a:cubicBezTo>
                <a:cubicBezTo>
                  <a:pt x="218" y="286"/>
                  <a:pt x="217" y="287"/>
                  <a:pt x="217" y="285"/>
                </a:cubicBezTo>
                <a:cubicBezTo>
                  <a:pt x="217" y="284"/>
                  <a:pt x="219" y="285"/>
                  <a:pt x="220" y="284"/>
                </a:cubicBezTo>
                <a:cubicBezTo>
                  <a:pt x="219" y="284"/>
                  <a:pt x="218" y="284"/>
                  <a:pt x="219" y="283"/>
                </a:cubicBezTo>
                <a:cubicBezTo>
                  <a:pt x="217" y="283"/>
                  <a:pt x="218" y="285"/>
                  <a:pt x="217" y="283"/>
                </a:cubicBezTo>
                <a:cubicBezTo>
                  <a:pt x="216" y="284"/>
                  <a:pt x="216" y="285"/>
                  <a:pt x="215" y="284"/>
                </a:cubicBezTo>
                <a:cubicBezTo>
                  <a:pt x="215" y="286"/>
                  <a:pt x="215" y="290"/>
                  <a:pt x="215" y="291"/>
                </a:cubicBezTo>
                <a:cubicBezTo>
                  <a:pt x="217" y="290"/>
                  <a:pt x="215" y="294"/>
                  <a:pt x="217" y="294"/>
                </a:cubicBezTo>
                <a:cubicBezTo>
                  <a:pt x="217" y="293"/>
                  <a:pt x="217" y="293"/>
                  <a:pt x="218" y="292"/>
                </a:cubicBezTo>
                <a:cubicBezTo>
                  <a:pt x="219" y="293"/>
                  <a:pt x="218" y="295"/>
                  <a:pt x="219" y="296"/>
                </a:cubicBezTo>
                <a:cubicBezTo>
                  <a:pt x="219" y="294"/>
                  <a:pt x="218" y="290"/>
                  <a:pt x="219" y="289"/>
                </a:cubicBezTo>
                <a:cubicBezTo>
                  <a:pt x="219" y="292"/>
                  <a:pt x="220" y="291"/>
                  <a:pt x="220" y="294"/>
                </a:cubicBezTo>
                <a:cubicBezTo>
                  <a:pt x="222" y="294"/>
                  <a:pt x="222" y="293"/>
                  <a:pt x="222" y="292"/>
                </a:cubicBezTo>
                <a:cubicBezTo>
                  <a:pt x="224" y="296"/>
                  <a:pt x="223" y="300"/>
                  <a:pt x="224" y="303"/>
                </a:cubicBezTo>
                <a:cubicBezTo>
                  <a:pt x="224" y="301"/>
                  <a:pt x="226" y="302"/>
                  <a:pt x="226" y="300"/>
                </a:cubicBezTo>
                <a:cubicBezTo>
                  <a:pt x="226" y="302"/>
                  <a:pt x="225" y="302"/>
                  <a:pt x="226" y="303"/>
                </a:cubicBezTo>
                <a:cubicBezTo>
                  <a:pt x="229" y="304"/>
                  <a:pt x="230" y="302"/>
                  <a:pt x="233" y="302"/>
                </a:cubicBezTo>
                <a:cubicBezTo>
                  <a:pt x="233" y="300"/>
                  <a:pt x="235" y="299"/>
                  <a:pt x="233" y="297"/>
                </a:cubicBezTo>
                <a:cubicBezTo>
                  <a:pt x="232" y="299"/>
                  <a:pt x="234" y="301"/>
                  <a:pt x="231" y="301"/>
                </a:cubicBezTo>
                <a:cubicBezTo>
                  <a:pt x="231" y="300"/>
                  <a:pt x="232" y="299"/>
                  <a:pt x="230" y="298"/>
                </a:cubicBezTo>
                <a:cubicBezTo>
                  <a:pt x="230" y="300"/>
                  <a:pt x="231" y="302"/>
                  <a:pt x="230" y="302"/>
                </a:cubicBezTo>
                <a:cubicBezTo>
                  <a:pt x="230" y="301"/>
                  <a:pt x="230" y="300"/>
                  <a:pt x="228" y="300"/>
                </a:cubicBezTo>
                <a:cubicBezTo>
                  <a:pt x="228" y="300"/>
                  <a:pt x="229" y="302"/>
                  <a:pt x="228" y="302"/>
                </a:cubicBezTo>
                <a:cubicBezTo>
                  <a:pt x="226" y="301"/>
                  <a:pt x="228" y="300"/>
                  <a:pt x="226" y="299"/>
                </a:cubicBezTo>
                <a:cubicBezTo>
                  <a:pt x="228" y="299"/>
                  <a:pt x="226" y="297"/>
                  <a:pt x="229" y="298"/>
                </a:cubicBezTo>
                <a:cubicBezTo>
                  <a:pt x="229" y="298"/>
                  <a:pt x="228" y="299"/>
                  <a:pt x="229" y="299"/>
                </a:cubicBezTo>
                <a:cubicBezTo>
                  <a:pt x="231" y="296"/>
                  <a:pt x="228" y="293"/>
                  <a:pt x="228" y="288"/>
                </a:cubicBezTo>
                <a:cubicBezTo>
                  <a:pt x="229" y="288"/>
                  <a:pt x="230" y="288"/>
                  <a:pt x="230" y="288"/>
                </a:cubicBezTo>
                <a:cubicBezTo>
                  <a:pt x="229" y="288"/>
                  <a:pt x="228" y="287"/>
                  <a:pt x="227" y="286"/>
                </a:cubicBezTo>
                <a:cubicBezTo>
                  <a:pt x="229" y="280"/>
                  <a:pt x="228" y="274"/>
                  <a:pt x="229" y="268"/>
                </a:cubicBezTo>
                <a:cubicBezTo>
                  <a:pt x="229" y="273"/>
                  <a:pt x="232" y="279"/>
                  <a:pt x="232" y="285"/>
                </a:cubicBezTo>
                <a:cubicBezTo>
                  <a:pt x="232" y="287"/>
                  <a:pt x="229" y="290"/>
                  <a:pt x="231" y="290"/>
                </a:cubicBezTo>
                <a:cubicBezTo>
                  <a:pt x="230" y="290"/>
                  <a:pt x="230" y="291"/>
                  <a:pt x="230" y="291"/>
                </a:cubicBezTo>
                <a:cubicBezTo>
                  <a:pt x="230" y="293"/>
                  <a:pt x="231" y="293"/>
                  <a:pt x="230" y="293"/>
                </a:cubicBezTo>
                <a:cubicBezTo>
                  <a:pt x="231" y="294"/>
                  <a:pt x="231" y="295"/>
                  <a:pt x="233" y="294"/>
                </a:cubicBezTo>
                <a:cubicBezTo>
                  <a:pt x="232" y="293"/>
                  <a:pt x="233" y="292"/>
                  <a:pt x="234" y="293"/>
                </a:cubicBezTo>
                <a:cubicBezTo>
                  <a:pt x="233" y="288"/>
                  <a:pt x="235" y="287"/>
                  <a:pt x="232" y="284"/>
                </a:cubicBezTo>
                <a:cubicBezTo>
                  <a:pt x="234" y="284"/>
                  <a:pt x="232" y="282"/>
                  <a:pt x="234" y="282"/>
                </a:cubicBezTo>
                <a:cubicBezTo>
                  <a:pt x="234" y="281"/>
                  <a:pt x="232" y="281"/>
                  <a:pt x="233" y="279"/>
                </a:cubicBezTo>
                <a:cubicBezTo>
                  <a:pt x="233" y="279"/>
                  <a:pt x="234" y="278"/>
                  <a:pt x="234" y="279"/>
                </a:cubicBezTo>
                <a:cubicBezTo>
                  <a:pt x="234" y="277"/>
                  <a:pt x="234" y="275"/>
                  <a:pt x="235" y="274"/>
                </a:cubicBezTo>
                <a:cubicBezTo>
                  <a:pt x="235" y="275"/>
                  <a:pt x="237" y="277"/>
                  <a:pt x="236" y="278"/>
                </a:cubicBezTo>
                <a:cubicBezTo>
                  <a:pt x="238" y="278"/>
                  <a:pt x="237" y="279"/>
                  <a:pt x="239" y="278"/>
                </a:cubicBezTo>
                <a:cubicBezTo>
                  <a:pt x="238" y="280"/>
                  <a:pt x="239" y="279"/>
                  <a:pt x="240" y="279"/>
                </a:cubicBezTo>
                <a:cubicBezTo>
                  <a:pt x="241" y="283"/>
                  <a:pt x="240" y="287"/>
                  <a:pt x="241" y="291"/>
                </a:cubicBezTo>
                <a:cubicBezTo>
                  <a:pt x="241" y="291"/>
                  <a:pt x="240" y="292"/>
                  <a:pt x="241" y="292"/>
                </a:cubicBezTo>
                <a:cubicBezTo>
                  <a:pt x="244" y="290"/>
                  <a:pt x="241" y="284"/>
                  <a:pt x="243" y="280"/>
                </a:cubicBezTo>
                <a:cubicBezTo>
                  <a:pt x="244" y="279"/>
                  <a:pt x="244" y="280"/>
                  <a:pt x="245" y="280"/>
                </a:cubicBezTo>
                <a:cubicBezTo>
                  <a:pt x="243" y="280"/>
                  <a:pt x="245" y="285"/>
                  <a:pt x="245" y="284"/>
                </a:cubicBezTo>
                <a:cubicBezTo>
                  <a:pt x="245" y="283"/>
                  <a:pt x="245" y="281"/>
                  <a:pt x="246" y="281"/>
                </a:cubicBezTo>
                <a:cubicBezTo>
                  <a:pt x="246" y="284"/>
                  <a:pt x="249" y="283"/>
                  <a:pt x="250" y="285"/>
                </a:cubicBezTo>
                <a:cubicBezTo>
                  <a:pt x="249" y="287"/>
                  <a:pt x="249" y="290"/>
                  <a:pt x="247" y="291"/>
                </a:cubicBezTo>
                <a:cubicBezTo>
                  <a:pt x="246" y="292"/>
                  <a:pt x="247" y="292"/>
                  <a:pt x="247" y="294"/>
                </a:cubicBezTo>
                <a:cubicBezTo>
                  <a:pt x="250" y="294"/>
                  <a:pt x="247" y="289"/>
                  <a:pt x="250" y="288"/>
                </a:cubicBezTo>
                <a:cubicBezTo>
                  <a:pt x="249" y="291"/>
                  <a:pt x="251" y="288"/>
                  <a:pt x="251" y="290"/>
                </a:cubicBezTo>
                <a:cubicBezTo>
                  <a:pt x="251" y="291"/>
                  <a:pt x="251" y="293"/>
                  <a:pt x="252" y="294"/>
                </a:cubicBezTo>
                <a:cubicBezTo>
                  <a:pt x="254" y="291"/>
                  <a:pt x="250" y="286"/>
                  <a:pt x="252" y="283"/>
                </a:cubicBezTo>
                <a:cubicBezTo>
                  <a:pt x="250" y="283"/>
                  <a:pt x="251" y="279"/>
                  <a:pt x="252" y="277"/>
                </a:cubicBezTo>
                <a:cubicBezTo>
                  <a:pt x="251" y="279"/>
                  <a:pt x="252" y="279"/>
                  <a:pt x="253" y="279"/>
                </a:cubicBezTo>
                <a:cubicBezTo>
                  <a:pt x="252" y="282"/>
                  <a:pt x="256" y="285"/>
                  <a:pt x="254" y="287"/>
                </a:cubicBezTo>
                <a:cubicBezTo>
                  <a:pt x="255" y="287"/>
                  <a:pt x="257" y="290"/>
                  <a:pt x="255" y="291"/>
                </a:cubicBezTo>
                <a:cubicBezTo>
                  <a:pt x="255" y="290"/>
                  <a:pt x="254" y="290"/>
                  <a:pt x="254" y="289"/>
                </a:cubicBezTo>
                <a:cubicBezTo>
                  <a:pt x="254" y="291"/>
                  <a:pt x="253" y="291"/>
                  <a:pt x="254" y="292"/>
                </a:cubicBezTo>
                <a:cubicBezTo>
                  <a:pt x="255" y="293"/>
                  <a:pt x="255" y="292"/>
                  <a:pt x="256" y="292"/>
                </a:cubicBezTo>
                <a:cubicBezTo>
                  <a:pt x="257" y="294"/>
                  <a:pt x="259" y="295"/>
                  <a:pt x="260" y="298"/>
                </a:cubicBezTo>
                <a:cubicBezTo>
                  <a:pt x="260" y="297"/>
                  <a:pt x="260" y="295"/>
                  <a:pt x="262" y="295"/>
                </a:cubicBezTo>
                <a:cubicBezTo>
                  <a:pt x="262" y="295"/>
                  <a:pt x="262" y="297"/>
                  <a:pt x="264" y="297"/>
                </a:cubicBezTo>
                <a:cubicBezTo>
                  <a:pt x="263" y="296"/>
                  <a:pt x="263" y="294"/>
                  <a:pt x="265" y="293"/>
                </a:cubicBezTo>
                <a:cubicBezTo>
                  <a:pt x="263" y="295"/>
                  <a:pt x="266" y="300"/>
                  <a:pt x="263" y="302"/>
                </a:cubicBezTo>
                <a:cubicBezTo>
                  <a:pt x="264" y="303"/>
                  <a:pt x="264" y="306"/>
                  <a:pt x="266" y="306"/>
                </a:cubicBezTo>
                <a:cubicBezTo>
                  <a:pt x="264" y="301"/>
                  <a:pt x="268" y="299"/>
                  <a:pt x="266" y="295"/>
                </a:cubicBezTo>
                <a:cubicBezTo>
                  <a:pt x="267" y="295"/>
                  <a:pt x="267" y="294"/>
                  <a:pt x="268" y="294"/>
                </a:cubicBezTo>
                <a:cubicBezTo>
                  <a:pt x="268" y="295"/>
                  <a:pt x="267" y="295"/>
                  <a:pt x="267" y="295"/>
                </a:cubicBezTo>
                <a:cubicBezTo>
                  <a:pt x="268" y="296"/>
                  <a:pt x="268" y="295"/>
                  <a:pt x="269" y="295"/>
                </a:cubicBezTo>
                <a:cubicBezTo>
                  <a:pt x="268" y="292"/>
                  <a:pt x="268" y="289"/>
                  <a:pt x="269" y="287"/>
                </a:cubicBezTo>
                <a:cubicBezTo>
                  <a:pt x="270" y="288"/>
                  <a:pt x="270" y="293"/>
                  <a:pt x="270" y="296"/>
                </a:cubicBezTo>
                <a:cubicBezTo>
                  <a:pt x="269" y="296"/>
                  <a:pt x="269" y="296"/>
                  <a:pt x="268" y="296"/>
                </a:cubicBezTo>
                <a:cubicBezTo>
                  <a:pt x="269" y="298"/>
                  <a:pt x="267" y="298"/>
                  <a:pt x="268" y="301"/>
                </a:cubicBezTo>
                <a:cubicBezTo>
                  <a:pt x="268" y="301"/>
                  <a:pt x="267" y="299"/>
                  <a:pt x="266" y="301"/>
                </a:cubicBezTo>
                <a:cubicBezTo>
                  <a:pt x="268" y="301"/>
                  <a:pt x="267" y="304"/>
                  <a:pt x="268" y="304"/>
                </a:cubicBezTo>
                <a:cubicBezTo>
                  <a:pt x="270" y="303"/>
                  <a:pt x="273" y="302"/>
                  <a:pt x="275" y="304"/>
                </a:cubicBezTo>
                <a:cubicBezTo>
                  <a:pt x="276" y="303"/>
                  <a:pt x="273" y="300"/>
                  <a:pt x="276" y="299"/>
                </a:cubicBezTo>
                <a:cubicBezTo>
                  <a:pt x="278" y="301"/>
                  <a:pt x="278" y="305"/>
                  <a:pt x="281" y="304"/>
                </a:cubicBezTo>
                <a:cubicBezTo>
                  <a:pt x="282" y="300"/>
                  <a:pt x="280" y="296"/>
                  <a:pt x="281" y="292"/>
                </a:cubicBezTo>
                <a:cubicBezTo>
                  <a:pt x="282" y="294"/>
                  <a:pt x="282" y="302"/>
                  <a:pt x="283" y="303"/>
                </a:cubicBezTo>
                <a:cubicBezTo>
                  <a:pt x="284" y="301"/>
                  <a:pt x="285" y="303"/>
                  <a:pt x="286" y="303"/>
                </a:cubicBezTo>
                <a:cubicBezTo>
                  <a:pt x="287" y="301"/>
                  <a:pt x="283" y="295"/>
                  <a:pt x="286" y="295"/>
                </a:cubicBezTo>
                <a:cubicBezTo>
                  <a:pt x="287" y="298"/>
                  <a:pt x="286" y="300"/>
                  <a:pt x="287" y="302"/>
                </a:cubicBezTo>
                <a:cubicBezTo>
                  <a:pt x="287" y="301"/>
                  <a:pt x="287" y="301"/>
                  <a:pt x="288" y="301"/>
                </a:cubicBezTo>
                <a:cubicBezTo>
                  <a:pt x="288" y="299"/>
                  <a:pt x="286" y="297"/>
                  <a:pt x="287" y="296"/>
                </a:cubicBezTo>
                <a:cubicBezTo>
                  <a:pt x="288" y="298"/>
                  <a:pt x="289" y="298"/>
                  <a:pt x="289" y="299"/>
                </a:cubicBezTo>
                <a:cubicBezTo>
                  <a:pt x="288" y="295"/>
                  <a:pt x="293" y="296"/>
                  <a:pt x="293" y="293"/>
                </a:cubicBezTo>
                <a:cubicBezTo>
                  <a:pt x="293" y="293"/>
                  <a:pt x="292" y="294"/>
                  <a:pt x="292" y="291"/>
                </a:cubicBezTo>
                <a:cubicBezTo>
                  <a:pt x="294" y="291"/>
                  <a:pt x="294" y="284"/>
                  <a:pt x="292" y="282"/>
                </a:cubicBezTo>
                <a:cubicBezTo>
                  <a:pt x="295" y="279"/>
                  <a:pt x="290" y="272"/>
                  <a:pt x="294" y="267"/>
                </a:cubicBezTo>
                <a:cubicBezTo>
                  <a:pt x="295" y="267"/>
                  <a:pt x="296" y="267"/>
                  <a:pt x="296" y="268"/>
                </a:cubicBezTo>
                <a:cubicBezTo>
                  <a:pt x="297" y="274"/>
                  <a:pt x="296" y="280"/>
                  <a:pt x="298" y="285"/>
                </a:cubicBezTo>
                <a:cubicBezTo>
                  <a:pt x="298" y="281"/>
                  <a:pt x="301" y="281"/>
                  <a:pt x="303" y="279"/>
                </a:cubicBezTo>
                <a:cubicBezTo>
                  <a:pt x="300" y="271"/>
                  <a:pt x="303" y="265"/>
                  <a:pt x="303" y="257"/>
                </a:cubicBezTo>
                <a:cubicBezTo>
                  <a:pt x="305" y="260"/>
                  <a:pt x="302" y="268"/>
                  <a:pt x="306" y="268"/>
                </a:cubicBezTo>
                <a:cubicBezTo>
                  <a:pt x="307" y="266"/>
                  <a:pt x="305" y="264"/>
                  <a:pt x="307" y="262"/>
                </a:cubicBezTo>
                <a:cubicBezTo>
                  <a:pt x="308" y="268"/>
                  <a:pt x="307" y="274"/>
                  <a:pt x="309" y="280"/>
                </a:cubicBezTo>
                <a:cubicBezTo>
                  <a:pt x="310" y="279"/>
                  <a:pt x="312" y="280"/>
                  <a:pt x="313" y="280"/>
                </a:cubicBezTo>
                <a:cubicBezTo>
                  <a:pt x="313" y="278"/>
                  <a:pt x="312" y="275"/>
                  <a:pt x="313" y="275"/>
                </a:cubicBezTo>
                <a:cubicBezTo>
                  <a:pt x="316" y="275"/>
                  <a:pt x="316" y="280"/>
                  <a:pt x="315" y="282"/>
                </a:cubicBezTo>
                <a:cubicBezTo>
                  <a:pt x="317" y="288"/>
                  <a:pt x="316" y="293"/>
                  <a:pt x="317" y="300"/>
                </a:cubicBezTo>
                <a:cubicBezTo>
                  <a:pt x="316" y="299"/>
                  <a:pt x="316" y="301"/>
                  <a:pt x="315" y="301"/>
                </a:cubicBezTo>
                <a:cubicBezTo>
                  <a:pt x="316" y="300"/>
                  <a:pt x="314" y="298"/>
                  <a:pt x="314" y="300"/>
                </a:cubicBezTo>
                <a:cubicBezTo>
                  <a:pt x="314" y="303"/>
                  <a:pt x="318" y="304"/>
                  <a:pt x="319" y="308"/>
                </a:cubicBezTo>
                <a:cubicBezTo>
                  <a:pt x="322" y="310"/>
                  <a:pt x="325" y="303"/>
                  <a:pt x="322" y="300"/>
                </a:cubicBezTo>
                <a:cubicBezTo>
                  <a:pt x="322" y="299"/>
                  <a:pt x="323" y="298"/>
                  <a:pt x="324" y="298"/>
                </a:cubicBezTo>
                <a:cubicBezTo>
                  <a:pt x="326" y="300"/>
                  <a:pt x="325" y="303"/>
                  <a:pt x="329" y="304"/>
                </a:cubicBezTo>
                <a:cubicBezTo>
                  <a:pt x="328" y="301"/>
                  <a:pt x="330" y="300"/>
                  <a:pt x="329" y="297"/>
                </a:cubicBezTo>
                <a:cubicBezTo>
                  <a:pt x="331" y="297"/>
                  <a:pt x="331" y="297"/>
                  <a:pt x="333" y="297"/>
                </a:cubicBezTo>
                <a:cubicBezTo>
                  <a:pt x="333" y="299"/>
                  <a:pt x="329" y="302"/>
                  <a:pt x="333" y="303"/>
                </a:cubicBezTo>
                <a:cubicBezTo>
                  <a:pt x="335" y="302"/>
                  <a:pt x="334" y="300"/>
                  <a:pt x="333" y="299"/>
                </a:cubicBezTo>
                <a:cubicBezTo>
                  <a:pt x="335" y="299"/>
                  <a:pt x="333" y="292"/>
                  <a:pt x="332" y="292"/>
                </a:cubicBezTo>
                <a:cubicBezTo>
                  <a:pt x="332" y="290"/>
                  <a:pt x="332" y="290"/>
                  <a:pt x="332" y="290"/>
                </a:cubicBezTo>
                <a:cubicBezTo>
                  <a:pt x="332" y="290"/>
                  <a:pt x="332" y="291"/>
                  <a:pt x="333" y="291"/>
                </a:cubicBezTo>
                <a:cubicBezTo>
                  <a:pt x="332" y="290"/>
                  <a:pt x="334" y="289"/>
                  <a:pt x="333" y="288"/>
                </a:cubicBezTo>
                <a:cubicBezTo>
                  <a:pt x="333" y="289"/>
                  <a:pt x="332" y="290"/>
                  <a:pt x="332" y="290"/>
                </a:cubicBezTo>
                <a:cubicBezTo>
                  <a:pt x="332" y="287"/>
                  <a:pt x="331" y="287"/>
                  <a:pt x="332" y="285"/>
                </a:cubicBezTo>
                <a:cubicBezTo>
                  <a:pt x="333" y="286"/>
                  <a:pt x="334" y="289"/>
                  <a:pt x="334" y="288"/>
                </a:cubicBezTo>
                <a:cubicBezTo>
                  <a:pt x="335" y="286"/>
                  <a:pt x="333" y="287"/>
                  <a:pt x="333" y="285"/>
                </a:cubicBezTo>
                <a:cubicBezTo>
                  <a:pt x="334" y="285"/>
                  <a:pt x="334" y="285"/>
                  <a:pt x="334" y="285"/>
                </a:cubicBezTo>
                <a:cubicBezTo>
                  <a:pt x="336" y="290"/>
                  <a:pt x="335" y="295"/>
                  <a:pt x="335" y="300"/>
                </a:cubicBezTo>
                <a:cubicBezTo>
                  <a:pt x="336" y="300"/>
                  <a:pt x="338" y="301"/>
                  <a:pt x="338" y="299"/>
                </a:cubicBezTo>
                <a:cubicBezTo>
                  <a:pt x="335" y="298"/>
                  <a:pt x="337" y="291"/>
                  <a:pt x="336" y="289"/>
                </a:cubicBezTo>
                <a:cubicBezTo>
                  <a:pt x="339" y="288"/>
                  <a:pt x="337" y="290"/>
                  <a:pt x="338" y="291"/>
                </a:cubicBezTo>
                <a:cubicBezTo>
                  <a:pt x="338" y="290"/>
                  <a:pt x="338" y="288"/>
                  <a:pt x="339" y="289"/>
                </a:cubicBezTo>
                <a:cubicBezTo>
                  <a:pt x="341" y="289"/>
                  <a:pt x="340" y="291"/>
                  <a:pt x="342" y="291"/>
                </a:cubicBezTo>
                <a:cubicBezTo>
                  <a:pt x="341" y="289"/>
                  <a:pt x="343" y="290"/>
                  <a:pt x="344" y="291"/>
                </a:cubicBezTo>
                <a:cubicBezTo>
                  <a:pt x="344" y="289"/>
                  <a:pt x="345" y="288"/>
                  <a:pt x="346" y="287"/>
                </a:cubicBezTo>
                <a:cubicBezTo>
                  <a:pt x="346" y="288"/>
                  <a:pt x="346" y="289"/>
                  <a:pt x="347" y="289"/>
                </a:cubicBezTo>
                <a:cubicBezTo>
                  <a:pt x="346" y="288"/>
                  <a:pt x="347" y="287"/>
                  <a:pt x="348" y="288"/>
                </a:cubicBezTo>
                <a:cubicBezTo>
                  <a:pt x="344" y="292"/>
                  <a:pt x="349" y="297"/>
                  <a:pt x="349" y="302"/>
                </a:cubicBezTo>
                <a:cubicBezTo>
                  <a:pt x="351" y="300"/>
                  <a:pt x="351" y="303"/>
                  <a:pt x="352" y="305"/>
                </a:cubicBezTo>
                <a:cubicBezTo>
                  <a:pt x="352" y="302"/>
                  <a:pt x="356" y="303"/>
                  <a:pt x="356" y="304"/>
                </a:cubicBezTo>
                <a:cubicBezTo>
                  <a:pt x="357" y="302"/>
                  <a:pt x="357" y="298"/>
                  <a:pt x="355" y="296"/>
                </a:cubicBezTo>
                <a:cubicBezTo>
                  <a:pt x="354" y="298"/>
                  <a:pt x="356" y="301"/>
                  <a:pt x="354" y="302"/>
                </a:cubicBezTo>
                <a:cubicBezTo>
                  <a:pt x="352" y="298"/>
                  <a:pt x="349" y="289"/>
                  <a:pt x="357" y="293"/>
                </a:cubicBezTo>
                <a:cubicBezTo>
                  <a:pt x="357" y="296"/>
                  <a:pt x="360" y="296"/>
                  <a:pt x="361" y="298"/>
                </a:cubicBezTo>
                <a:cubicBezTo>
                  <a:pt x="360" y="298"/>
                  <a:pt x="361" y="301"/>
                  <a:pt x="360" y="302"/>
                </a:cubicBezTo>
                <a:cubicBezTo>
                  <a:pt x="365" y="305"/>
                  <a:pt x="370" y="303"/>
                  <a:pt x="373" y="301"/>
                </a:cubicBezTo>
                <a:cubicBezTo>
                  <a:pt x="374" y="303"/>
                  <a:pt x="375" y="302"/>
                  <a:pt x="376" y="303"/>
                </a:cubicBezTo>
                <a:cubicBezTo>
                  <a:pt x="376" y="301"/>
                  <a:pt x="377" y="303"/>
                  <a:pt x="378" y="303"/>
                </a:cubicBezTo>
                <a:cubicBezTo>
                  <a:pt x="380" y="301"/>
                  <a:pt x="378" y="301"/>
                  <a:pt x="378" y="299"/>
                </a:cubicBezTo>
                <a:cubicBezTo>
                  <a:pt x="380" y="299"/>
                  <a:pt x="381" y="300"/>
                  <a:pt x="381" y="299"/>
                </a:cubicBezTo>
                <a:cubicBezTo>
                  <a:pt x="380" y="299"/>
                  <a:pt x="380" y="297"/>
                  <a:pt x="379" y="297"/>
                </a:cubicBezTo>
                <a:cubicBezTo>
                  <a:pt x="381" y="297"/>
                  <a:pt x="380" y="295"/>
                  <a:pt x="381" y="295"/>
                </a:cubicBezTo>
                <a:cubicBezTo>
                  <a:pt x="382" y="299"/>
                  <a:pt x="383" y="302"/>
                  <a:pt x="384" y="305"/>
                </a:cubicBezTo>
                <a:cubicBezTo>
                  <a:pt x="387" y="306"/>
                  <a:pt x="391" y="306"/>
                  <a:pt x="393" y="304"/>
                </a:cubicBezTo>
                <a:cubicBezTo>
                  <a:pt x="394" y="305"/>
                  <a:pt x="393" y="307"/>
                  <a:pt x="395" y="307"/>
                </a:cubicBezTo>
                <a:cubicBezTo>
                  <a:pt x="395" y="305"/>
                  <a:pt x="397" y="306"/>
                  <a:pt x="398" y="306"/>
                </a:cubicBezTo>
                <a:cubicBezTo>
                  <a:pt x="398" y="304"/>
                  <a:pt x="398" y="304"/>
                  <a:pt x="399" y="305"/>
                </a:cubicBezTo>
                <a:cubicBezTo>
                  <a:pt x="399" y="302"/>
                  <a:pt x="399" y="303"/>
                  <a:pt x="397" y="301"/>
                </a:cubicBezTo>
                <a:cubicBezTo>
                  <a:pt x="399" y="301"/>
                  <a:pt x="396" y="299"/>
                  <a:pt x="397" y="297"/>
                </a:cubicBezTo>
                <a:cubicBezTo>
                  <a:pt x="397" y="297"/>
                  <a:pt x="398" y="296"/>
                  <a:pt x="399" y="296"/>
                </a:cubicBezTo>
                <a:cubicBezTo>
                  <a:pt x="399" y="298"/>
                  <a:pt x="399" y="300"/>
                  <a:pt x="399" y="302"/>
                </a:cubicBezTo>
                <a:cubicBezTo>
                  <a:pt x="402" y="301"/>
                  <a:pt x="402" y="304"/>
                  <a:pt x="403" y="304"/>
                </a:cubicBezTo>
                <a:cubicBezTo>
                  <a:pt x="404" y="303"/>
                  <a:pt x="402" y="302"/>
                  <a:pt x="403" y="302"/>
                </a:cubicBezTo>
                <a:cubicBezTo>
                  <a:pt x="404" y="303"/>
                  <a:pt x="406" y="302"/>
                  <a:pt x="406" y="304"/>
                </a:cubicBezTo>
                <a:cubicBezTo>
                  <a:pt x="408" y="304"/>
                  <a:pt x="407" y="302"/>
                  <a:pt x="409" y="303"/>
                </a:cubicBezTo>
                <a:cubicBezTo>
                  <a:pt x="410" y="299"/>
                  <a:pt x="406" y="298"/>
                  <a:pt x="407" y="295"/>
                </a:cubicBezTo>
                <a:cubicBezTo>
                  <a:pt x="409" y="296"/>
                  <a:pt x="409" y="296"/>
                  <a:pt x="410" y="295"/>
                </a:cubicBezTo>
                <a:cubicBezTo>
                  <a:pt x="410" y="296"/>
                  <a:pt x="412" y="295"/>
                  <a:pt x="412" y="296"/>
                </a:cubicBezTo>
                <a:cubicBezTo>
                  <a:pt x="411" y="297"/>
                  <a:pt x="413" y="300"/>
                  <a:pt x="413" y="301"/>
                </a:cubicBezTo>
                <a:cubicBezTo>
                  <a:pt x="414" y="300"/>
                  <a:pt x="415" y="297"/>
                  <a:pt x="416" y="298"/>
                </a:cubicBezTo>
                <a:cubicBezTo>
                  <a:pt x="416" y="299"/>
                  <a:pt x="415" y="299"/>
                  <a:pt x="416" y="301"/>
                </a:cubicBezTo>
                <a:cubicBezTo>
                  <a:pt x="417" y="301"/>
                  <a:pt x="417" y="300"/>
                  <a:pt x="418" y="300"/>
                </a:cubicBezTo>
                <a:cubicBezTo>
                  <a:pt x="418" y="305"/>
                  <a:pt x="426" y="304"/>
                  <a:pt x="425" y="302"/>
                </a:cubicBezTo>
                <a:cubicBezTo>
                  <a:pt x="426" y="304"/>
                  <a:pt x="426" y="304"/>
                  <a:pt x="428" y="305"/>
                </a:cubicBezTo>
                <a:cubicBezTo>
                  <a:pt x="429" y="303"/>
                  <a:pt x="431" y="301"/>
                  <a:pt x="432" y="303"/>
                </a:cubicBezTo>
                <a:cubicBezTo>
                  <a:pt x="433" y="302"/>
                  <a:pt x="433" y="301"/>
                  <a:pt x="435" y="300"/>
                </a:cubicBezTo>
                <a:cubicBezTo>
                  <a:pt x="436" y="303"/>
                  <a:pt x="436" y="300"/>
                  <a:pt x="438" y="300"/>
                </a:cubicBezTo>
                <a:cubicBezTo>
                  <a:pt x="438" y="301"/>
                  <a:pt x="437" y="303"/>
                  <a:pt x="439" y="303"/>
                </a:cubicBezTo>
                <a:cubicBezTo>
                  <a:pt x="439" y="301"/>
                  <a:pt x="440" y="304"/>
                  <a:pt x="441" y="304"/>
                </a:cubicBezTo>
                <a:cubicBezTo>
                  <a:pt x="441" y="303"/>
                  <a:pt x="442" y="301"/>
                  <a:pt x="444" y="300"/>
                </a:cubicBezTo>
                <a:cubicBezTo>
                  <a:pt x="444" y="296"/>
                  <a:pt x="440" y="291"/>
                  <a:pt x="443" y="286"/>
                </a:cubicBezTo>
                <a:cubicBezTo>
                  <a:pt x="443" y="287"/>
                  <a:pt x="444" y="290"/>
                  <a:pt x="445" y="289"/>
                </a:cubicBezTo>
                <a:cubicBezTo>
                  <a:pt x="445" y="287"/>
                  <a:pt x="443" y="282"/>
                  <a:pt x="445" y="281"/>
                </a:cubicBezTo>
                <a:cubicBezTo>
                  <a:pt x="447" y="287"/>
                  <a:pt x="445" y="292"/>
                  <a:pt x="448" y="296"/>
                </a:cubicBezTo>
                <a:cubicBezTo>
                  <a:pt x="448" y="294"/>
                  <a:pt x="447" y="291"/>
                  <a:pt x="448" y="291"/>
                </a:cubicBezTo>
                <a:cubicBezTo>
                  <a:pt x="449" y="294"/>
                  <a:pt x="448" y="291"/>
                  <a:pt x="450" y="291"/>
                </a:cubicBezTo>
                <a:cubicBezTo>
                  <a:pt x="450" y="293"/>
                  <a:pt x="449" y="295"/>
                  <a:pt x="451" y="297"/>
                </a:cubicBezTo>
                <a:cubicBezTo>
                  <a:pt x="451" y="294"/>
                  <a:pt x="452" y="298"/>
                  <a:pt x="453" y="294"/>
                </a:cubicBezTo>
                <a:cubicBezTo>
                  <a:pt x="453" y="296"/>
                  <a:pt x="454" y="297"/>
                  <a:pt x="454" y="300"/>
                </a:cubicBezTo>
                <a:cubicBezTo>
                  <a:pt x="455" y="300"/>
                  <a:pt x="455" y="299"/>
                  <a:pt x="456" y="298"/>
                </a:cubicBezTo>
                <a:cubicBezTo>
                  <a:pt x="456" y="300"/>
                  <a:pt x="457" y="303"/>
                  <a:pt x="457" y="301"/>
                </a:cubicBezTo>
                <a:cubicBezTo>
                  <a:pt x="457" y="300"/>
                  <a:pt x="455" y="296"/>
                  <a:pt x="457" y="296"/>
                </a:cubicBezTo>
                <a:cubicBezTo>
                  <a:pt x="456" y="300"/>
                  <a:pt x="459" y="302"/>
                  <a:pt x="462" y="305"/>
                </a:cubicBezTo>
                <a:cubicBezTo>
                  <a:pt x="462" y="303"/>
                  <a:pt x="464" y="303"/>
                  <a:pt x="464" y="302"/>
                </a:cubicBezTo>
                <a:cubicBezTo>
                  <a:pt x="465" y="302"/>
                  <a:pt x="468" y="304"/>
                  <a:pt x="468" y="303"/>
                </a:cubicBezTo>
                <a:cubicBezTo>
                  <a:pt x="468" y="299"/>
                  <a:pt x="466" y="293"/>
                  <a:pt x="467" y="288"/>
                </a:cubicBezTo>
                <a:cubicBezTo>
                  <a:pt x="468" y="290"/>
                  <a:pt x="469" y="291"/>
                  <a:pt x="468" y="293"/>
                </a:cubicBezTo>
                <a:cubicBezTo>
                  <a:pt x="470" y="292"/>
                  <a:pt x="470" y="293"/>
                  <a:pt x="471" y="293"/>
                </a:cubicBezTo>
                <a:cubicBezTo>
                  <a:pt x="471" y="288"/>
                  <a:pt x="470" y="282"/>
                  <a:pt x="471" y="278"/>
                </a:cubicBezTo>
                <a:cubicBezTo>
                  <a:pt x="471" y="279"/>
                  <a:pt x="472" y="280"/>
                  <a:pt x="474" y="280"/>
                </a:cubicBezTo>
                <a:cubicBezTo>
                  <a:pt x="474" y="273"/>
                  <a:pt x="472" y="262"/>
                  <a:pt x="474" y="253"/>
                </a:cubicBezTo>
                <a:cubicBezTo>
                  <a:pt x="474" y="260"/>
                  <a:pt x="474" y="264"/>
                  <a:pt x="476" y="269"/>
                </a:cubicBezTo>
                <a:cubicBezTo>
                  <a:pt x="474" y="274"/>
                  <a:pt x="477" y="280"/>
                  <a:pt x="475" y="283"/>
                </a:cubicBezTo>
                <a:cubicBezTo>
                  <a:pt x="477" y="286"/>
                  <a:pt x="477" y="290"/>
                  <a:pt x="477" y="294"/>
                </a:cubicBezTo>
                <a:cubicBezTo>
                  <a:pt x="477" y="294"/>
                  <a:pt x="478" y="295"/>
                  <a:pt x="478" y="293"/>
                </a:cubicBezTo>
                <a:cubicBezTo>
                  <a:pt x="478" y="293"/>
                  <a:pt x="478" y="292"/>
                  <a:pt x="479" y="292"/>
                </a:cubicBezTo>
                <a:cubicBezTo>
                  <a:pt x="479" y="292"/>
                  <a:pt x="477" y="290"/>
                  <a:pt x="479" y="289"/>
                </a:cubicBezTo>
                <a:cubicBezTo>
                  <a:pt x="481" y="293"/>
                  <a:pt x="478" y="295"/>
                  <a:pt x="480" y="299"/>
                </a:cubicBezTo>
                <a:cubicBezTo>
                  <a:pt x="480" y="299"/>
                  <a:pt x="480" y="298"/>
                  <a:pt x="479" y="299"/>
                </a:cubicBezTo>
                <a:cubicBezTo>
                  <a:pt x="481" y="301"/>
                  <a:pt x="481" y="305"/>
                  <a:pt x="483" y="307"/>
                </a:cubicBezTo>
                <a:cubicBezTo>
                  <a:pt x="484" y="304"/>
                  <a:pt x="481" y="301"/>
                  <a:pt x="484" y="300"/>
                </a:cubicBezTo>
                <a:cubicBezTo>
                  <a:pt x="483" y="297"/>
                  <a:pt x="481" y="295"/>
                  <a:pt x="483" y="293"/>
                </a:cubicBezTo>
                <a:cubicBezTo>
                  <a:pt x="483" y="295"/>
                  <a:pt x="484" y="297"/>
                  <a:pt x="485" y="298"/>
                </a:cubicBezTo>
                <a:cubicBezTo>
                  <a:pt x="485" y="298"/>
                  <a:pt x="485" y="298"/>
                  <a:pt x="486" y="298"/>
                </a:cubicBezTo>
                <a:cubicBezTo>
                  <a:pt x="486" y="299"/>
                  <a:pt x="486" y="300"/>
                  <a:pt x="488" y="302"/>
                </a:cubicBezTo>
                <a:cubicBezTo>
                  <a:pt x="487" y="299"/>
                  <a:pt x="487" y="297"/>
                  <a:pt x="486" y="295"/>
                </a:cubicBezTo>
                <a:cubicBezTo>
                  <a:pt x="486" y="295"/>
                  <a:pt x="486" y="297"/>
                  <a:pt x="486" y="297"/>
                </a:cubicBezTo>
                <a:cubicBezTo>
                  <a:pt x="485" y="296"/>
                  <a:pt x="485" y="296"/>
                  <a:pt x="485" y="295"/>
                </a:cubicBezTo>
                <a:cubicBezTo>
                  <a:pt x="487" y="296"/>
                  <a:pt x="486" y="294"/>
                  <a:pt x="487" y="294"/>
                </a:cubicBezTo>
                <a:cubicBezTo>
                  <a:pt x="486" y="292"/>
                  <a:pt x="485" y="289"/>
                  <a:pt x="486" y="288"/>
                </a:cubicBezTo>
                <a:cubicBezTo>
                  <a:pt x="487" y="288"/>
                  <a:pt x="486" y="289"/>
                  <a:pt x="487" y="290"/>
                </a:cubicBezTo>
                <a:cubicBezTo>
                  <a:pt x="488" y="286"/>
                  <a:pt x="485" y="288"/>
                  <a:pt x="484" y="285"/>
                </a:cubicBezTo>
                <a:cubicBezTo>
                  <a:pt x="485" y="281"/>
                  <a:pt x="484" y="281"/>
                  <a:pt x="485" y="278"/>
                </a:cubicBezTo>
                <a:cubicBezTo>
                  <a:pt x="488" y="282"/>
                  <a:pt x="488" y="289"/>
                  <a:pt x="487" y="291"/>
                </a:cubicBezTo>
                <a:cubicBezTo>
                  <a:pt x="488" y="290"/>
                  <a:pt x="488" y="292"/>
                  <a:pt x="487" y="293"/>
                </a:cubicBezTo>
                <a:cubicBezTo>
                  <a:pt x="489" y="293"/>
                  <a:pt x="488" y="291"/>
                  <a:pt x="489" y="291"/>
                </a:cubicBezTo>
                <a:cubicBezTo>
                  <a:pt x="489" y="293"/>
                  <a:pt x="490" y="292"/>
                  <a:pt x="490" y="293"/>
                </a:cubicBezTo>
                <a:cubicBezTo>
                  <a:pt x="489" y="295"/>
                  <a:pt x="490" y="303"/>
                  <a:pt x="492" y="303"/>
                </a:cubicBezTo>
                <a:cubicBezTo>
                  <a:pt x="492" y="301"/>
                  <a:pt x="492" y="298"/>
                  <a:pt x="493" y="301"/>
                </a:cubicBezTo>
                <a:cubicBezTo>
                  <a:pt x="493" y="299"/>
                  <a:pt x="492" y="295"/>
                  <a:pt x="491" y="298"/>
                </a:cubicBezTo>
                <a:cubicBezTo>
                  <a:pt x="491" y="295"/>
                  <a:pt x="493" y="292"/>
                  <a:pt x="489" y="290"/>
                </a:cubicBezTo>
                <a:cubicBezTo>
                  <a:pt x="490" y="290"/>
                  <a:pt x="491" y="291"/>
                  <a:pt x="491" y="290"/>
                </a:cubicBezTo>
                <a:cubicBezTo>
                  <a:pt x="490" y="288"/>
                  <a:pt x="489" y="290"/>
                  <a:pt x="489" y="288"/>
                </a:cubicBezTo>
                <a:cubicBezTo>
                  <a:pt x="491" y="282"/>
                  <a:pt x="487" y="277"/>
                  <a:pt x="490" y="271"/>
                </a:cubicBezTo>
                <a:cubicBezTo>
                  <a:pt x="490" y="272"/>
                  <a:pt x="489" y="275"/>
                  <a:pt x="491" y="274"/>
                </a:cubicBezTo>
                <a:cubicBezTo>
                  <a:pt x="489" y="271"/>
                  <a:pt x="491" y="268"/>
                  <a:pt x="491" y="266"/>
                </a:cubicBezTo>
                <a:cubicBezTo>
                  <a:pt x="492" y="260"/>
                  <a:pt x="489" y="254"/>
                  <a:pt x="492" y="248"/>
                </a:cubicBezTo>
                <a:cubicBezTo>
                  <a:pt x="492" y="257"/>
                  <a:pt x="492" y="269"/>
                  <a:pt x="497" y="275"/>
                </a:cubicBezTo>
                <a:cubicBezTo>
                  <a:pt x="495" y="270"/>
                  <a:pt x="497" y="266"/>
                  <a:pt x="495" y="260"/>
                </a:cubicBezTo>
                <a:cubicBezTo>
                  <a:pt x="495" y="260"/>
                  <a:pt x="494" y="262"/>
                  <a:pt x="494" y="261"/>
                </a:cubicBezTo>
                <a:cubicBezTo>
                  <a:pt x="495" y="259"/>
                  <a:pt x="495" y="259"/>
                  <a:pt x="496" y="259"/>
                </a:cubicBezTo>
                <a:cubicBezTo>
                  <a:pt x="496" y="257"/>
                  <a:pt x="495" y="254"/>
                  <a:pt x="497" y="253"/>
                </a:cubicBezTo>
                <a:cubicBezTo>
                  <a:pt x="498" y="255"/>
                  <a:pt x="496" y="257"/>
                  <a:pt x="498" y="258"/>
                </a:cubicBezTo>
                <a:cubicBezTo>
                  <a:pt x="499" y="256"/>
                  <a:pt x="498" y="253"/>
                  <a:pt x="498" y="251"/>
                </a:cubicBezTo>
                <a:cubicBezTo>
                  <a:pt x="499" y="252"/>
                  <a:pt x="501" y="250"/>
                  <a:pt x="499" y="250"/>
                </a:cubicBezTo>
                <a:cubicBezTo>
                  <a:pt x="499" y="249"/>
                  <a:pt x="499" y="245"/>
                  <a:pt x="499" y="242"/>
                </a:cubicBezTo>
                <a:cubicBezTo>
                  <a:pt x="499" y="242"/>
                  <a:pt x="499" y="242"/>
                  <a:pt x="499" y="242"/>
                </a:cubicBezTo>
                <a:cubicBezTo>
                  <a:pt x="499" y="238"/>
                  <a:pt x="499" y="239"/>
                  <a:pt x="501" y="235"/>
                </a:cubicBezTo>
                <a:cubicBezTo>
                  <a:pt x="501" y="236"/>
                  <a:pt x="501" y="236"/>
                  <a:pt x="502" y="236"/>
                </a:cubicBezTo>
                <a:cubicBezTo>
                  <a:pt x="499" y="240"/>
                  <a:pt x="504" y="238"/>
                  <a:pt x="502" y="241"/>
                </a:cubicBezTo>
                <a:cubicBezTo>
                  <a:pt x="504" y="242"/>
                  <a:pt x="503" y="243"/>
                  <a:pt x="503" y="245"/>
                </a:cubicBezTo>
                <a:cubicBezTo>
                  <a:pt x="501" y="244"/>
                  <a:pt x="501" y="246"/>
                  <a:pt x="500" y="244"/>
                </a:cubicBezTo>
                <a:cubicBezTo>
                  <a:pt x="501" y="246"/>
                  <a:pt x="503" y="250"/>
                  <a:pt x="501" y="252"/>
                </a:cubicBezTo>
                <a:cubicBezTo>
                  <a:pt x="502" y="257"/>
                  <a:pt x="505" y="262"/>
                  <a:pt x="503" y="269"/>
                </a:cubicBezTo>
                <a:cubicBezTo>
                  <a:pt x="504" y="269"/>
                  <a:pt x="505" y="269"/>
                  <a:pt x="505" y="269"/>
                </a:cubicBezTo>
                <a:cubicBezTo>
                  <a:pt x="505" y="270"/>
                  <a:pt x="506" y="272"/>
                  <a:pt x="505" y="272"/>
                </a:cubicBezTo>
                <a:cubicBezTo>
                  <a:pt x="504" y="271"/>
                  <a:pt x="505" y="269"/>
                  <a:pt x="503" y="269"/>
                </a:cubicBezTo>
                <a:cubicBezTo>
                  <a:pt x="505" y="271"/>
                  <a:pt x="503" y="274"/>
                  <a:pt x="505" y="273"/>
                </a:cubicBezTo>
                <a:cubicBezTo>
                  <a:pt x="503" y="276"/>
                  <a:pt x="505" y="280"/>
                  <a:pt x="504" y="281"/>
                </a:cubicBezTo>
                <a:cubicBezTo>
                  <a:pt x="505" y="281"/>
                  <a:pt x="505" y="280"/>
                  <a:pt x="506" y="280"/>
                </a:cubicBezTo>
                <a:cubicBezTo>
                  <a:pt x="506" y="285"/>
                  <a:pt x="509" y="286"/>
                  <a:pt x="510" y="290"/>
                </a:cubicBezTo>
                <a:cubicBezTo>
                  <a:pt x="508" y="290"/>
                  <a:pt x="511" y="296"/>
                  <a:pt x="512" y="295"/>
                </a:cubicBezTo>
                <a:cubicBezTo>
                  <a:pt x="512" y="294"/>
                  <a:pt x="513" y="291"/>
                  <a:pt x="510" y="290"/>
                </a:cubicBezTo>
                <a:cubicBezTo>
                  <a:pt x="512" y="289"/>
                  <a:pt x="511" y="288"/>
                  <a:pt x="512" y="286"/>
                </a:cubicBezTo>
                <a:cubicBezTo>
                  <a:pt x="512" y="288"/>
                  <a:pt x="512" y="287"/>
                  <a:pt x="513" y="287"/>
                </a:cubicBezTo>
                <a:cubicBezTo>
                  <a:pt x="513" y="290"/>
                  <a:pt x="513" y="290"/>
                  <a:pt x="513" y="290"/>
                </a:cubicBezTo>
                <a:cubicBezTo>
                  <a:pt x="516" y="290"/>
                  <a:pt x="513" y="288"/>
                  <a:pt x="515" y="287"/>
                </a:cubicBezTo>
                <a:cubicBezTo>
                  <a:pt x="515" y="289"/>
                  <a:pt x="514" y="289"/>
                  <a:pt x="516" y="290"/>
                </a:cubicBezTo>
                <a:cubicBezTo>
                  <a:pt x="516" y="287"/>
                  <a:pt x="517" y="291"/>
                  <a:pt x="518" y="292"/>
                </a:cubicBezTo>
                <a:cubicBezTo>
                  <a:pt x="517" y="292"/>
                  <a:pt x="516" y="291"/>
                  <a:pt x="517" y="292"/>
                </a:cubicBezTo>
                <a:cubicBezTo>
                  <a:pt x="517" y="293"/>
                  <a:pt x="520" y="293"/>
                  <a:pt x="520" y="291"/>
                </a:cubicBezTo>
                <a:cubicBezTo>
                  <a:pt x="519" y="290"/>
                  <a:pt x="518" y="292"/>
                  <a:pt x="518" y="290"/>
                </a:cubicBezTo>
                <a:cubicBezTo>
                  <a:pt x="519" y="289"/>
                  <a:pt x="519" y="288"/>
                  <a:pt x="520" y="289"/>
                </a:cubicBezTo>
                <a:cubicBezTo>
                  <a:pt x="519" y="287"/>
                  <a:pt x="518" y="283"/>
                  <a:pt x="518" y="280"/>
                </a:cubicBezTo>
                <a:cubicBezTo>
                  <a:pt x="521" y="279"/>
                  <a:pt x="515" y="269"/>
                  <a:pt x="520" y="267"/>
                </a:cubicBezTo>
                <a:cubicBezTo>
                  <a:pt x="521" y="268"/>
                  <a:pt x="523" y="269"/>
                  <a:pt x="525" y="270"/>
                </a:cubicBezTo>
                <a:cubicBezTo>
                  <a:pt x="526" y="269"/>
                  <a:pt x="525" y="266"/>
                  <a:pt x="527" y="266"/>
                </a:cubicBezTo>
                <a:cubicBezTo>
                  <a:pt x="527" y="271"/>
                  <a:pt x="528" y="279"/>
                  <a:pt x="529" y="281"/>
                </a:cubicBezTo>
                <a:cubicBezTo>
                  <a:pt x="529" y="277"/>
                  <a:pt x="529" y="276"/>
                  <a:pt x="528" y="273"/>
                </a:cubicBezTo>
                <a:cubicBezTo>
                  <a:pt x="529" y="273"/>
                  <a:pt x="530" y="275"/>
                  <a:pt x="530" y="273"/>
                </a:cubicBezTo>
                <a:cubicBezTo>
                  <a:pt x="529" y="272"/>
                  <a:pt x="530" y="271"/>
                  <a:pt x="529" y="269"/>
                </a:cubicBezTo>
                <a:cubicBezTo>
                  <a:pt x="532" y="268"/>
                  <a:pt x="532" y="263"/>
                  <a:pt x="530" y="261"/>
                </a:cubicBezTo>
                <a:cubicBezTo>
                  <a:pt x="532" y="261"/>
                  <a:pt x="530" y="258"/>
                  <a:pt x="532" y="259"/>
                </a:cubicBezTo>
                <a:cubicBezTo>
                  <a:pt x="530" y="248"/>
                  <a:pt x="532" y="240"/>
                  <a:pt x="532" y="230"/>
                </a:cubicBezTo>
                <a:cubicBezTo>
                  <a:pt x="532" y="230"/>
                  <a:pt x="533" y="231"/>
                  <a:pt x="533" y="230"/>
                </a:cubicBezTo>
                <a:cubicBezTo>
                  <a:pt x="531" y="228"/>
                  <a:pt x="533" y="225"/>
                  <a:pt x="533" y="220"/>
                </a:cubicBezTo>
                <a:cubicBezTo>
                  <a:pt x="533" y="218"/>
                  <a:pt x="531" y="211"/>
                  <a:pt x="533" y="210"/>
                </a:cubicBezTo>
                <a:cubicBezTo>
                  <a:pt x="533" y="210"/>
                  <a:pt x="534" y="212"/>
                  <a:pt x="534" y="211"/>
                </a:cubicBezTo>
                <a:cubicBezTo>
                  <a:pt x="536" y="206"/>
                  <a:pt x="535" y="202"/>
                  <a:pt x="534" y="198"/>
                </a:cubicBezTo>
                <a:cubicBezTo>
                  <a:pt x="536" y="195"/>
                  <a:pt x="536" y="191"/>
                  <a:pt x="534" y="188"/>
                </a:cubicBezTo>
                <a:cubicBezTo>
                  <a:pt x="534" y="188"/>
                  <a:pt x="535" y="188"/>
                  <a:pt x="535" y="187"/>
                </a:cubicBezTo>
                <a:cubicBezTo>
                  <a:pt x="535" y="187"/>
                  <a:pt x="533" y="187"/>
                  <a:pt x="534" y="186"/>
                </a:cubicBezTo>
                <a:cubicBezTo>
                  <a:pt x="535" y="185"/>
                  <a:pt x="534" y="182"/>
                  <a:pt x="535" y="181"/>
                </a:cubicBezTo>
                <a:cubicBezTo>
                  <a:pt x="532" y="177"/>
                  <a:pt x="538" y="169"/>
                  <a:pt x="533" y="164"/>
                </a:cubicBezTo>
                <a:cubicBezTo>
                  <a:pt x="534" y="164"/>
                  <a:pt x="533" y="162"/>
                  <a:pt x="535" y="164"/>
                </a:cubicBezTo>
                <a:cubicBezTo>
                  <a:pt x="536" y="163"/>
                  <a:pt x="534" y="162"/>
                  <a:pt x="535" y="161"/>
                </a:cubicBezTo>
                <a:cubicBezTo>
                  <a:pt x="535" y="161"/>
                  <a:pt x="534" y="161"/>
                  <a:pt x="534" y="160"/>
                </a:cubicBezTo>
                <a:cubicBezTo>
                  <a:pt x="533" y="159"/>
                  <a:pt x="533" y="158"/>
                  <a:pt x="535" y="158"/>
                </a:cubicBezTo>
                <a:cubicBezTo>
                  <a:pt x="535" y="146"/>
                  <a:pt x="536" y="137"/>
                  <a:pt x="535" y="129"/>
                </a:cubicBezTo>
                <a:cubicBezTo>
                  <a:pt x="538" y="127"/>
                  <a:pt x="536" y="120"/>
                  <a:pt x="536" y="118"/>
                </a:cubicBezTo>
                <a:cubicBezTo>
                  <a:pt x="535" y="107"/>
                  <a:pt x="536" y="94"/>
                  <a:pt x="536" y="82"/>
                </a:cubicBezTo>
                <a:cubicBezTo>
                  <a:pt x="536" y="77"/>
                  <a:pt x="535" y="71"/>
                  <a:pt x="535" y="66"/>
                </a:cubicBezTo>
                <a:cubicBezTo>
                  <a:pt x="535" y="63"/>
                  <a:pt x="536" y="61"/>
                  <a:pt x="536" y="58"/>
                </a:cubicBezTo>
                <a:cubicBezTo>
                  <a:pt x="536" y="48"/>
                  <a:pt x="537" y="36"/>
                  <a:pt x="534" y="27"/>
                </a:cubicBezTo>
                <a:cubicBezTo>
                  <a:pt x="535" y="26"/>
                  <a:pt x="536" y="26"/>
                  <a:pt x="536" y="25"/>
                </a:cubicBezTo>
                <a:cubicBezTo>
                  <a:pt x="531" y="18"/>
                  <a:pt x="528" y="9"/>
                  <a:pt x="519" y="6"/>
                </a:cubicBezTo>
                <a:cubicBezTo>
                  <a:pt x="518" y="9"/>
                  <a:pt x="515" y="5"/>
                  <a:pt x="512" y="6"/>
                </a:cubicBezTo>
                <a:cubicBezTo>
                  <a:pt x="513" y="8"/>
                  <a:pt x="511" y="8"/>
                  <a:pt x="512" y="9"/>
                </a:cubicBezTo>
                <a:cubicBezTo>
                  <a:pt x="516" y="12"/>
                  <a:pt x="520" y="12"/>
                  <a:pt x="523" y="17"/>
                </a:cubicBezTo>
                <a:cubicBezTo>
                  <a:pt x="523" y="18"/>
                  <a:pt x="522" y="19"/>
                  <a:pt x="522" y="20"/>
                </a:cubicBezTo>
                <a:cubicBezTo>
                  <a:pt x="523" y="21"/>
                  <a:pt x="526" y="23"/>
                  <a:pt x="526" y="24"/>
                </a:cubicBezTo>
                <a:cubicBezTo>
                  <a:pt x="523" y="22"/>
                  <a:pt x="517" y="24"/>
                  <a:pt x="515" y="19"/>
                </a:cubicBezTo>
                <a:cubicBezTo>
                  <a:pt x="514" y="19"/>
                  <a:pt x="514" y="20"/>
                  <a:pt x="512" y="20"/>
                </a:cubicBezTo>
                <a:cubicBezTo>
                  <a:pt x="511" y="17"/>
                  <a:pt x="506" y="18"/>
                  <a:pt x="504" y="15"/>
                </a:cubicBezTo>
                <a:cubicBezTo>
                  <a:pt x="504" y="12"/>
                  <a:pt x="503" y="10"/>
                  <a:pt x="505" y="9"/>
                </a:cubicBezTo>
                <a:cubicBezTo>
                  <a:pt x="507" y="8"/>
                  <a:pt x="508" y="8"/>
                  <a:pt x="510" y="9"/>
                </a:cubicBezTo>
                <a:cubicBezTo>
                  <a:pt x="511" y="4"/>
                  <a:pt x="505" y="2"/>
                  <a:pt x="500" y="4"/>
                </a:cubicBezTo>
                <a:cubicBezTo>
                  <a:pt x="500" y="6"/>
                  <a:pt x="498" y="6"/>
                  <a:pt x="497" y="7"/>
                </a:cubicBezTo>
                <a:cubicBezTo>
                  <a:pt x="500" y="9"/>
                  <a:pt x="503" y="12"/>
                  <a:pt x="502" y="15"/>
                </a:cubicBezTo>
                <a:cubicBezTo>
                  <a:pt x="499" y="13"/>
                  <a:pt x="498" y="10"/>
                  <a:pt x="493" y="10"/>
                </a:cubicBezTo>
                <a:cubicBezTo>
                  <a:pt x="491" y="7"/>
                  <a:pt x="485" y="6"/>
                  <a:pt x="483" y="2"/>
                </a:cubicBezTo>
                <a:cubicBezTo>
                  <a:pt x="480" y="2"/>
                  <a:pt x="472" y="1"/>
                  <a:pt x="471" y="5"/>
                </a:cubicBezTo>
                <a:cubicBezTo>
                  <a:pt x="472" y="6"/>
                  <a:pt x="472" y="8"/>
                  <a:pt x="473" y="8"/>
                </a:cubicBezTo>
                <a:cubicBezTo>
                  <a:pt x="474" y="6"/>
                  <a:pt x="472" y="5"/>
                  <a:pt x="474" y="4"/>
                </a:cubicBezTo>
                <a:cubicBezTo>
                  <a:pt x="473" y="6"/>
                  <a:pt x="475" y="6"/>
                  <a:pt x="475" y="8"/>
                </a:cubicBezTo>
                <a:cubicBezTo>
                  <a:pt x="473" y="8"/>
                  <a:pt x="473" y="12"/>
                  <a:pt x="474" y="13"/>
                </a:cubicBezTo>
                <a:cubicBezTo>
                  <a:pt x="475" y="13"/>
                  <a:pt x="475" y="13"/>
                  <a:pt x="475" y="12"/>
                </a:cubicBezTo>
                <a:cubicBezTo>
                  <a:pt x="477" y="14"/>
                  <a:pt x="480" y="16"/>
                  <a:pt x="479" y="18"/>
                </a:cubicBezTo>
                <a:cubicBezTo>
                  <a:pt x="476" y="17"/>
                  <a:pt x="474" y="16"/>
                  <a:pt x="471" y="13"/>
                </a:cubicBezTo>
                <a:cubicBezTo>
                  <a:pt x="471" y="15"/>
                  <a:pt x="468" y="15"/>
                  <a:pt x="468" y="14"/>
                </a:cubicBezTo>
                <a:cubicBezTo>
                  <a:pt x="469" y="13"/>
                  <a:pt x="471" y="12"/>
                  <a:pt x="471" y="10"/>
                </a:cubicBezTo>
                <a:cubicBezTo>
                  <a:pt x="467" y="9"/>
                  <a:pt x="467" y="7"/>
                  <a:pt x="464" y="5"/>
                </a:cubicBezTo>
                <a:cubicBezTo>
                  <a:pt x="467" y="5"/>
                  <a:pt x="469" y="5"/>
                  <a:pt x="471" y="4"/>
                </a:cubicBezTo>
                <a:cubicBezTo>
                  <a:pt x="470" y="2"/>
                  <a:pt x="470" y="2"/>
                  <a:pt x="470" y="2"/>
                </a:cubicBezTo>
                <a:cubicBezTo>
                  <a:pt x="464" y="0"/>
                  <a:pt x="463" y="6"/>
                  <a:pt x="463" y="10"/>
                </a:cubicBezTo>
                <a:cubicBezTo>
                  <a:pt x="464" y="11"/>
                  <a:pt x="468" y="11"/>
                  <a:pt x="466" y="14"/>
                </a:cubicBezTo>
                <a:cubicBezTo>
                  <a:pt x="462" y="12"/>
                  <a:pt x="459" y="10"/>
                  <a:pt x="455" y="8"/>
                </a:cubicBezTo>
                <a:cubicBezTo>
                  <a:pt x="457" y="9"/>
                  <a:pt x="457" y="7"/>
                  <a:pt x="457" y="5"/>
                </a:cubicBezTo>
                <a:cubicBezTo>
                  <a:pt x="455" y="5"/>
                  <a:pt x="455" y="5"/>
                  <a:pt x="455" y="3"/>
                </a:cubicBezTo>
                <a:cubicBezTo>
                  <a:pt x="452" y="3"/>
                  <a:pt x="451" y="4"/>
                  <a:pt x="451" y="7"/>
                </a:cubicBezTo>
                <a:cubicBezTo>
                  <a:pt x="451" y="7"/>
                  <a:pt x="453" y="7"/>
                  <a:pt x="453" y="7"/>
                </a:cubicBezTo>
                <a:cubicBezTo>
                  <a:pt x="450" y="7"/>
                  <a:pt x="448" y="7"/>
                  <a:pt x="448" y="4"/>
                </a:cubicBezTo>
                <a:cubicBezTo>
                  <a:pt x="443" y="2"/>
                  <a:pt x="433" y="1"/>
                  <a:pt x="428" y="3"/>
                </a:cubicBezTo>
                <a:cubicBezTo>
                  <a:pt x="428" y="5"/>
                  <a:pt x="428" y="6"/>
                  <a:pt x="429" y="8"/>
                </a:cubicBezTo>
                <a:cubicBezTo>
                  <a:pt x="428" y="7"/>
                  <a:pt x="430" y="7"/>
                  <a:pt x="430" y="6"/>
                </a:cubicBezTo>
                <a:cubicBezTo>
                  <a:pt x="431" y="7"/>
                  <a:pt x="433" y="6"/>
                  <a:pt x="432" y="8"/>
                </a:cubicBezTo>
                <a:cubicBezTo>
                  <a:pt x="433" y="7"/>
                  <a:pt x="433" y="10"/>
                  <a:pt x="434" y="8"/>
                </a:cubicBezTo>
                <a:cubicBezTo>
                  <a:pt x="433" y="8"/>
                  <a:pt x="434" y="7"/>
                  <a:pt x="435" y="7"/>
                </a:cubicBezTo>
                <a:cubicBezTo>
                  <a:pt x="437" y="7"/>
                  <a:pt x="437" y="10"/>
                  <a:pt x="439" y="11"/>
                </a:cubicBezTo>
                <a:cubicBezTo>
                  <a:pt x="436" y="13"/>
                  <a:pt x="440" y="15"/>
                  <a:pt x="442" y="16"/>
                </a:cubicBezTo>
                <a:cubicBezTo>
                  <a:pt x="443" y="15"/>
                  <a:pt x="444" y="14"/>
                  <a:pt x="445" y="12"/>
                </a:cubicBezTo>
                <a:cubicBezTo>
                  <a:pt x="445" y="14"/>
                  <a:pt x="445" y="14"/>
                  <a:pt x="445" y="14"/>
                </a:cubicBezTo>
                <a:cubicBezTo>
                  <a:pt x="448" y="15"/>
                  <a:pt x="447" y="11"/>
                  <a:pt x="446" y="11"/>
                </a:cubicBezTo>
                <a:cubicBezTo>
                  <a:pt x="446" y="11"/>
                  <a:pt x="445" y="9"/>
                  <a:pt x="446" y="9"/>
                </a:cubicBezTo>
                <a:cubicBezTo>
                  <a:pt x="453" y="9"/>
                  <a:pt x="454" y="15"/>
                  <a:pt x="453" y="21"/>
                </a:cubicBezTo>
                <a:cubicBezTo>
                  <a:pt x="449" y="24"/>
                  <a:pt x="444" y="17"/>
                  <a:pt x="439" y="20"/>
                </a:cubicBezTo>
                <a:cubicBezTo>
                  <a:pt x="439" y="20"/>
                  <a:pt x="439" y="18"/>
                  <a:pt x="438" y="18"/>
                </a:cubicBezTo>
                <a:cubicBezTo>
                  <a:pt x="434" y="20"/>
                  <a:pt x="428" y="18"/>
                  <a:pt x="423" y="16"/>
                </a:cubicBezTo>
                <a:cubicBezTo>
                  <a:pt x="422" y="20"/>
                  <a:pt x="423" y="26"/>
                  <a:pt x="423" y="30"/>
                </a:cubicBezTo>
                <a:cubicBezTo>
                  <a:pt x="419" y="27"/>
                  <a:pt x="415" y="31"/>
                  <a:pt x="413" y="24"/>
                </a:cubicBezTo>
                <a:cubicBezTo>
                  <a:pt x="411" y="26"/>
                  <a:pt x="410" y="27"/>
                  <a:pt x="406" y="26"/>
                </a:cubicBezTo>
                <a:cubicBezTo>
                  <a:pt x="406" y="25"/>
                  <a:pt x="407" y="24"/>
                  <a:pt x="406" y="24"/>
                </a:cubicBezTo>
                <a:cubicBezTo>
                  <a:pt x="402" y="25"/>
                  <a:pt x="400" y="21"/>
                  <a:pt x="397" y="23"/>
                </a:cubicBezTo>
                <a:cubicBezTo>
                  <a:pt x="398" y="25"/>
                  <a:pt x="395" y="24"/>
                  <a:pt x="395" y="26"/>
                </a:cubicBezTo>
                <a:cubicBezTo>
                  <a:pt x="393" y="23"/>
                  <a:pt x="391" y="25"/>
                  <a:pt x="389" y="24"/>
                </a:cubicBezTo>
                <a:cubicBezTo>
                  <a:pt x="388" y="33"/>
                  <a:pt x="392" y="36"/>
                  <a:pt x="389" y="40"/>
                </a:cubicBezTo>
                <a:cubicBezTo>
                  <a:pt x="388" y="39"/>
                  <a:pt x="386" y="39"/>
                  <a:pt x="384" y="40"/>
                </a:cubicBezTo>
                <a:cubicBezTo>
                  <a:pt x="384" y="39"/>
                  <a:pt x="385" y="37"/>
                  <a:pt x="384" y="37"/>
                </a:cubicBezTo>
                <a:cubicBezTo>
                  <a:pt x="383" y="42"/>
                  <a:pt x="385" y="48"/>
                  <a:pt x="383" y="50"/>
                </a:cubicBezTo>
                <a:cubicBezTo>
                  <a:pt x="383" y="41"/>
                  <a:pt x="383" y="32"/>
                  <a:pt x="383" y="25"/>
                </a:cubicBezTo>
                <a:cubicBezTo>
                  <a:pt x="384" y="25"/>
                  <a:pt x="384" y="26"/>
                  <a:pt x="385" y="26"/>
                </a:cubicBezTo>
                <a:cubicBezTo>
                  <a:pt x="384" y="25"/>
                  <a:pt x="384" y="23"/>
                  <a:pt x="383" y="22"/>
                </a:cubicBezTo>
                <a:cubicBezTo>
                  <a:pt x="383" y="23"/>
                  <a:pt x="384" y="25"/>
                  <a:pt x="383" y="25"/>
                </a:cubicBezTo>
                <a:cubicBezTo>
                  <a:pt x="383" y="20"/>
                  <a:pt x="382" y="15"/>
                  <a:pt x="382" y="9"/>
                </a:cubicBezTo>
                <a:cubicBezTo>
                  <a:pt x="384" y="9"/>
                  <a:pt x="383" y="8"/>
                  <a:pt x="384" y="9"/>
                </a:cubicBezTo>
                <a:cubicBezTo>
                  <a:pt x="384" y="7"/>
                  <a:pt x="384" y="6"/>
                  <a:pt x="383" y="5"/>
                </a:cubicBezTo>
                <a:cubicBezTo>
                  <a:pt x="381" y="5"/>
                  <a:pt x="381" y="5"/>
                  <a:pt x="381" y="5"/>
                </a:cubicBezTo>
                <a:cubicBezTo>
                  <a:pt x="380" y="9"/>
                  <a:pt x="384" y="13"/>
                  <a:pt x="380" y="15"/>
                </a:cubicBezTo>
                <a:cubicBezTo>
                  <a:pt x="384" y="25"/>
                  <a:pt x="381" y="39"/>
                  <a:pt x="382" y="50"/>
                </a:cubicBezTo>
                <a:cubicBezTo>
                  <a:pt x="381" y="49"/>
                  <a:pt x="380" y="49"/>
                  <a:pt x="380" y="47"/>
                </a:cubicBezTo>
                <a:cubicBezTo>
                  <a:pt x="380" y="45"/>
                  <a:pt x="380" y="42"/>
                  <a:pt x="381" y="40"/>
                </a:cubicBezTo>
                <a:cubicBezTo>
                  <a:pt x="380" y="39"/>
                  <a:pt x="378" y="40"/>
                  <a:pt x="377" y="40"/>
                </a:cubicBezTo>
                <a:cubicBezTo>
                  <a:pt x="377" y="34"/>
                  <a:pt x="376" y="33"/>
                  <a:pt x="377" y="28"/>
                </a:cubicBezTo>
                <a:cubicBezTo>
                  <a:pt x="376" y="29"/>
                  <a:pt x="375" y="27"/>
                  <a:pt x="373" y="29"/>
                </a:cubicBezTo>
                <a:cubicBezTo>
                  <a:pt x="374" y="34"/>
                  <a:pt x="376" y="43"/>
                  <a:pt x="371" y="46"/>
                </a:cubicBezTo>
                <a:cubicBezTo>
                  <a:pt x="372" y="39"/>
                  <a:pt x="371" y="36"/>
                  <a:pt x="370" y="30"/>
                </a:cubicBezTo>
                <a:cubicBezTo>
                  <a:pt x="370" y="30"/>
                  <a:pt x="369" y="30"/>
                  <a:pt x="368" y="29"/>
                </a:cubicBezTo>
                <a:cubicBezTo>
                  <a:pt x="369" y="28"/>
                  <a:pt x="369" y="25"/>
                  <a:pt x="368" y="26"/>
                </a:cubicBezTo>
                <a:cubicBezTo>
                  <a:pt x="369" y="25"/>
                  <a:pt x="371" y="16"/>
                  <a:pt x="369" y="15"/>
                </a:cubicBezTo>
                <a:cubicBezTo>
                  <a:pt x="367" y="15"/>
                  <a:pt x="370" y="17"/>
                  <a:pt x="368" y="16"/>
                </a:cubicBezTo>
                <a:cubicBezTo>
                  <a:pt x="368" y="16"/>
                  <a:pt x="368" y="14"/>
                  <a:pt x="367" y="14"/>
                </a:cubicBezTo>
                <a:cubicBezTo>
                  <a:pt x="366" y="16"/>
                  <a:pt x="365" y="14"/>
                  <a:pt x="364" y="13"/>
                </a:cubicBezTo>
                <a:cubicBezTo>
                  <a:pt x="365" y="18"/>
                  <a:pt x="362" y="24"/>
                  <a:pt x="367" y="26"/>
                </a:cubicBezTo>
                <a:cubicBezTo>
                  <a:pt x="367" y="25"/>
                  <a:pt x="367" y="24"/>
                  <a:pt x="367" y="24"/>
                </a:cubicBezTo>
                <a:cubicBezTo>
                  <a:pt x="368" y="28"/>
                  <a:pt x="368" y="28"/>
                  <a:pt x="368" y="34"/>
                </a:cubicBezTo>
                <a:cubicBezTo>
                  <a:pt x="367" y="34"/>
                  <a:pt x="367" y="34"/>
                  <a:pt x="366" y="34"/>
                </a:cubicBezTo>
                <a:cubicBezTo>
                  <a:pt x="366" y="41"/>
                  <a:pt x="367" y="45"/>
                  <a:pt x="365" y="51"/>
                </a:cubicBezTo>
                <a:cubicBezTo>
                  <a:pt x="365" y="47"/>
                  <a:pt x="364" y="52"/>
                  <a:pt x="363" y="50"/>
                </a:cubicBezTo>
                <a:cubicBezTo>
                  <a:pt x="364" y="49"/>
                  <a:pt x="364" y="45"/>
                  <a:pt x="363" y="42"/>
                </a:cubicBezTo>
                <a:cubicBezTo>
                  <a:pt x="363" y="44"/>
                  <a:pt x="363" y="45"/>
                  <a:pt x="361" y="44"/>
                </a:cubicBezTo>
                <a:cubicBezTo>
                  <a:pt x="360" y="42"/>
                  <a:pt x="361" y="41"/>
                  <a:pt x="361" y="40"/>
                </a:cubicBezTo>
                <a:cubicBezTo>
                  <a:pt x="361" y="40"/>
                  <a:pt x="359" y="42"/>
                  <a:pt x="359" y="40"/>
                </a:cubicBezTo>
                <a:cubicBezTo>
                  <a:pt x="360" y="40"/>
                  <a:pt x="358" y="36"/>
                  <a:pt x="360" y="34"/>
                </a:cubicBezTo>
                <a:cubicBezTo>
                  <a:pt x="360" y="35"/>
                  <a:pt x="360" y="36"/>
                  <a:pt x="361" y="36"/>
                </a:cubicBezTo>
                <a:cubicBezTo>
                  <a:pt x="362" y="35"/>
                  <a:pt x="360" y="31"/>
                  <a:pt x="362" y="34"/>
                </a:cubicBezTo>
                <a:cubicBezTo>
                  <a:pt x="362" y="32"/>
                  <a:pt x="362" y="31"/>
                  <a:pt x="362" y="31"/>
                </a:cubicBezTo>
                <a:cubicBezTo>
                  <a:pt x="362" y="32"/>
                  <a:pt x="361" y="32"/>
                  <a:pt x="361" y="32"/>
                </a:cubicBezTo>
                <a:cubicBezTo>
                  <a:pt x="362" y="31"/>
                  <a:pt x="360" y="26"/>
                  <a:pt x="362" y="25"/>
                </a:cubicBezTo>
                <a:cubicBezTo>
                  <a:pt x="362" y="25"/>
                  <a:pt x="361" y="26"/>
                  <a:pt x="362" y="26"/>
                </a:cubicBezTo>
                <a:cubicBezTo>
                  <a:pt x="363" y="24"/>
                  <a:pt x="362" y="25"/>
                  <a:pt x="361" y="24"/>
                </a:cubicBezTo>
                <a:cubicBezTo>
                  <a:pt x="365" y="22"/>
                  <a:pt x="360" y="17"/>
                  <a:pt x="363" y="15"/>
                </a:cubicBezTo>
                <a:cubicBezTo>
                  <a:pt x="361" y="14"/>
                  <a:pt x="360" y="14"/>
                  <a:pt x="360" y="12"/>
                </a:cubicBezTo>
                <a:cubicBezTo>
                  <a:pt x="361" y="12"/>
                  <a:pt x="362" y="11"/>
                  <a:pt x="362" y="11"/>
                </a:cubicBezTo>
                <a:cubicBezTo>
                  <a:pt x="363" y="11"/>
                  <a:pt x="363" y="12"/>
                  <a:pt x="364" y="12"/>
                </a:cubicBezTo>
                <a:cubicBezTo>
                  <a:pt x="364" y="11"/>
                  <a:pt x="363" y="9"/>
                  <a:pt x="364" y="9"/>
                </a:cubicBezTo>
                <a:cubicBezTo>
                  <a:pt x="365" y="9"/>
                  <a:pt x="364" y="14"/>
                  <a:pt x="365" y="12"/>
                </a:cubicBezTo>
                <a:cubicBezTo>
                  <a:pt x="365" y="7"/>
                  <a:pt x="365" y="7"/>
                  <a:pt x="365" y="7"/>
                </a:cubicBezTo>
                <a:cubicBezTo>
                  <a:pt x="367" y="7"/>
                  <a:pt x="366" y="5"/>
                  <a:pt x="367" y="6"/>
                </a:cubicBezTo>
                <a:cubicBezTo>
                  <a:pt x="367" y="7"/>
                  <a:pt x="367" y="10"/>
                  <a:pt x="369" y="8"/>
                </a:cubicBezTo>
                <a:cubicBezTo>
                  <a:pt x="367" y="7"/>
                  <a:pt x="368" y="5"/>
                  <a:pt x="367" y="5"/>
                </a:cubicBezTo>
                <a:cubicBezTo>
                  <a:pt x="367" y="5"/>
                  <a:pt x="365" y="5"/>
                  <a:pt x="364" y="5"/>
                </a:cubicBezTo>
                <a:cubicBezTo>
                  <a:pt x="363" y="5"/>
                  <a:pt x="365" y="4"/>
                  <a:pt x="363" y="3"/>
                </a:cubicBezTo>
                <a:cubicBezTo>
                  <a:pt x="362" y="4"/>
                  <a:pt x="360" y="4"/>
                  <a:pt x="360" y="4"/>
                </a:cubicBezTo>
                <a:cubicBezTo>
                  <a:pt x="358" y="7"/>
                  <a:pt x="361" y="11"/>
                  <a:pt x="360" y="14"/>
                </a:cubicBezTo>
                <a:cubicBezTo>
                  <a:pt x="358" y="14"/>
                  <a:pt x="357" y="13"/>
                  <a:pt x="356" y="13"/>
                </a:cubicBezTo>
                <a:cubicBezTo>
                  <a:pt x="355" y="14"/>
                  <a:pt x="357" y="15"/>
                  <a:pt x="355" y="15"/>
                </a:cubicBezTo>
                <a:cubicBezTo>
                  <a:pt x="354" y="15"/>
                  <a:pt x="354" y="15"/>
                  <a:pt x="354" y="15"/>
                </a:cubicBezTo>
                <a:cubicBezTo>
                  <a:pt x="357" y="19"/>
                  <a:pt x="357" y="15"/>
                  <a:pt x="360" y="18"/>
                </a:cubicBezTo>
                <a:cubicBezTo>
                  <a:pt x="360" y="22"/>
                  <a:pt x="361" y="24"/>
                  <a:pt x="360" y="28"/>
                </a:cubicBezTo>
                <a:cubicBezTo>
                  <a:pt x="356" y="25"/>
                  <a:pt x="355" y="27"/>
                  <a:pt x="352" y="28"/>
                </a:cubicBezTo>
                <a:cubicBezTo>
                  <a:pt x="354" y="29"/>
                  <a:pt x="353" y="33"/>
                  <a:pt x="354" y="36"/>
                </a:cubicBezTo>
                <a:cubicBezTo>
                  <a:pt x="350" y="35"/>
                  <a:pt x="354" y="42"/>
                  <a:pt x="351" y="42"/>
                </a:cubicBezTo>
                <a:cubicBezTo>
                  <a:pt x="350" y="41"/>
                  <a:pt x="348" y="43"/>
                  <a:pt x="347" y="41"/>
                </a:cubicBezTo>
                <a:cubicBezTo>
                  <a:pt x="347" y="39"/>
                  <a:pt x="350" y="33"/>
                  <a:pt x="347" y="32"/>
                </a:cubicBezTo>
                <a:cubicBezTo>
                  <a:pt x="349" y="32"/>
                  <a:pt x="348" y="31"/>
                  <a:pt x="349" y="28"/>
                </a:cubicBezTo>
                <a:cubicBezTo>
                  <a:pt x="348" y="29"/>
                  <a:pt x="347" y="28"/>
                  <a:pt x="347" y="28"/>
                </a:cubicBezTo>
                <a:cubicBezTo>
                  <a:pt x="349" y="31"/>
                  <a:pt x="347" y="31"/>
                  <a:pt x="346" y="33"/>
                </a:cubicBezTo>
                <a:cubicBezTo>
                  <a:pt x="348" y="39"/>
                  <a:pt x="345" y="49"/>
                  <a:pt x="347" y="56"/>
                </a:cubicBezTo>
                <a:cubicBezTo>
                  <a:pt x="349" y="55"/>
                  <a:pt x="348" y="52"/>
                  <a:pt x="349" y="50"/>
                </a:cubicBezTo>
                <a:cubicBezTo>
                  <a:pt x="350" y="55"/>
                  <a:pt x="349" y="57"/>
                  <a:pt x="347" y="57"/>
                </a:cubicBezTo>
                <a:cubicBezTo>
                  <a:pt x="350" y="59"/>
                  <a:pt x="346" y="61"/>
                  <a:pt x="345" y="63"/>
                </a:cubicBezTo>
                <a:cubicBezTo>
                  <a:pt x="343" y="61"/>
                  <a:pt x="343" y="48"/>
                  <a:pt x="345" y="48"/>
                </a:cubicBezTo>
                <a:cubicBezTo>
                  <a:pt x="342" y="47"/>
                  <a:pt x="347" y="42"/>
                  <a:pt x="344" y="42"/>
                </a:cubicBezTo>
                <a:cubicBezTo>
                  <a:pt x="344" y="40"/>
                  <a:pt x="344" y="38"/>
                  <a:pt x="345" y="36"/>
                </a:cubicBezTo>
                <a:cubicBezTo>
                  <a:pt x="342" y="32"/>
                  <a:pt x="344" y="27"/>
                  <a:pt x="345" y="22"/>
                </a:cubicBezTo>
                <a:cubicBezTo>
                  <a:pt x="344" y="21"/>
                  <a:pt x="343" y="18"/>
                  <a:pt x="344" y="17"/>
                </a:cubicBezTo>
                <a:cubicBezTo>
                  <a:pt x="343" y="17"/>
                  <a:pt x="343" y="17"/>
                  <a:pt x="342" y="17"/>
                </a:cubicBezTo>
                <a:cubicBezTo>
                  <a:pt x="342" y="21"/>
                  <a:pt x="341" y="26"/>
                  <a:pt x="342" y="28"/>
                </a:cubicBezTo>
                <a:cubicBezTo>
                  <a:pt x="341" y="29"/>
                  <a:pt x="340" y="28"/>
                  <a:pt x="339" y="29"/>
                </a:cubicBezTo>
                <a:cubicBezTo>
                  <a:pt x="341" y="31"/>
                  <a:pt x="340" y="33"/>
                  <a:pt x="339" y="34"/>
                </a:cubicBezTo>
                <a:cubicBezTo>
                  <a:pt x="337" y="35"/>
                  <a:pt x="337" y="34"/>
                  <a:pt x="336" y="34"/>
                </a:cubicBezTo>
                <a:cubicBezTo>
                  <a:pt x="338" y="38"/>
                  <a:pt x="336" y="41"/>
                  <a:pt x="332" y="41"/>
                </a:cubicBezTo>
                <a:cubicBezTo>
                  <a:pt x="332" y="35"/>
                  <a:pt x="332" y="29"/>
                  <a:pt x="334" y="26"/>
                </a:cubicBezTo>
                <a:cubicBezTo>
                  <a:pt x="333" y="26"/>
                  <a:pt x="333" y="25"/>
                  <a:pt x="331" y="25"/>
                </a:cubicBezTo>
                <a:cubicBezTo>
                  <a:pt x="329" y="29"/>
                  <a:pt x="328" y="31"/>
                  <a:pt x="329" y="35"/>
                </a:cubicBezTo>
                <a:cubicBezTo>
                  <a:pt x="331" y="43"/>
                  <a:pt x="332" y="62"/>
                  <a:pt x="324" y="56"/>
                </a:cubicBezTo>
                <a:cubicBezTo>
                  <a:pt x="324" y="53"/>
                  <a:pt x="325" y="50"/>
                  <a:pt x="323" y="46"/>
                </a:cubicBezTo>
                <a:cubicBezTo>
                  <a:pt x="325" y="46"/>
                  <a:pt x="325" y="46"/>
                  <a:pt x="325" y="46"/>
                </a:cubicBezTo>
                <a:cubicBezTo>
                  <a:pt x="325" y="45"/>
                  <a:pt x="324" y="44"/>
                  <a:pt x="325" y="43"/>
                </a:cubicBezTo>
                <a:cubicBezTo>
                  <a:pt x="313" y="40"/>
                  <a:pt x="322" y="30"/>
                  <a:pt x="317" y="26"/>
                </a:cubicBezTo>
                <a:cubicBezTo>
                  <a:pt x="318" y="30"/>
                  <a:pt x="317" y="34"/>
                  <a:pt x="318" y="40"/>
                </a:cubicBezTo>
                <a:cubicBezTo>
                  <a:pt x="314" y="43"/>
                  <a:pt x="309" y="38"/>
                  <a:pt x="305" y="41"/>
                </a:cubicBezTo>
                <a:cubicBezTo>
                  <a:pt x="305" y="39"/>
                  <a:pt x="304" y="40"/>
                  <a:pt x="303" y="40"/>
                </a:cubicBezTo>
                <a:cubicBezTo>
                  <a:pt x="303" y="40"/>
                  <a:pt x="303" y="38"/>
                  <a:pt x="302" y="38"/>
                </a:cubicBezTo>
                <a:cubicBezTo>
                  <a:pt x="302" y="40"/>
                  <a:pt x="301" y="41"/>
                  <a:pt x="300" y="41"/>
                </a:cubicBezTo>
                <a:cubicBezTo>
                  <a:pt x="298" y="40"/>
                  <a:pt x="297" y="39"/>
                  <a:pt x="295" y="39"/>
                </a:cubicBezTo>
                <a:cubicBezTo>
                  <a:pt x="287" y="40"/>
                  <a:pt x="294" y="52"/>
                  <a:pt x="292" y="56"/>
                </a:cubicBezTo>
                <a:cubicBezTo>
                  <a:pt x="291" y="56"/>
                  <a:pt x="291" y="57"/>
                  <a:pt x="289" y="56"/>
                </a:cubicBezTo>
                <a:cubicBezTo>
                  <a:pt x="289" y="58"/>
                  <a:pt x="290" y="59"/>
                  <a:pt x="289" y="60"/>
                </a:cubicBezTo>
                <a:cubicBezTo>
                  <a:pt x="287" y="59"/>
                  <a:pt x="288" y="56"/>
                  <a:pt x="285" y="56"/>
                </a:cubicBezTo>
                <a:cubicBezTo>
                  <a:pt x="286" y="67"/>
                  <a:pt x="285" y="70"/>
                  <a:pt x="285" y="79"/>
                </a:cubicBezTo>
                <a:cubicBezTo>
                  <a:pt x="285" y="80"/>
                  <a:pt x="287" y="79"/>
                  <a:pt x="287" y="80"/>
                </a:cubicBezTo>
                <a:cubicBezTo>
                  <a:pt x="286" y="81"/>
                  <a:pt x="285" y="81"/>
                  <a:pt x="286" y="82"/>
                </a:cubicBezTo>
                <a:cubicBezTo>
                  <a:pt x="286" y="83"/>
                  <a:pt x="283" y="82"/>
                  <a:pt x="283" y="81"/>
                </a:cubicBezTo>
                <a:cubicBezTo>
                  <a:pt x="284" y="74"/>
                  <a:pt x="283" y="65"/>
                  <a:pt x="283" y="56"/>
                </a:cubicBezTo>
                <a:cubicBezTo>
                  <a:pt x="280" y="55"/>
                  <a:pt x="278" y="56"/>
                  <a:pt x="277" y="58"/>
                </a:cubicBezTo>
                <a:cubicBezTo>
                  <a:pt x="277" y="61"/>
                  <a:pt x="278" y="70"/>
                  <a:pt x="276" y="72"/>
                </a:cubicBezTo>
                <a:cubicBezTo>
                  <a:pt x="278" y="63"/>
                  <a:pt x="274" y="53"/>
                  <a:pt x="277" y="42"/>
                </a:cubicBezTo>
                <a:cubicBezTo>
                  <a:pt x="273" y="40"/>
                  <a:pt x="268" y="39"/>
                  <a:pt x="265" y="42"/>
                </a:cubicBezTo>
                <a:cubicBezTo>
                  <a:pt x="266" y="40"/>
                  <a:pt x="266" y="38"/>
                  <a:pt x="266" y="36"/>
                </a:cubicBezTo>
                <a:cubicBezTo>
                  <a:pt x="264" y="37"/>
                  <a:pt x="265" y="41"/>
                  <a:pt x="265" y="44"/>
                </a:cubicBezTo>
                <a:cubicBezTo>
                  <a:pt x="264" y="46"/>
                  <a:pt x="262" y="49"/>
                  <a:pt x="263" y="51"/>
                </a:cubicBezTo>
                <a:cubicBezTo>
                  <a:pt x="264" y="51"/>
                  <a:pt x="264" y="54"/>
                  <a:pt x="265" y="56"/>
                </a:cubicBezTo>
                <a:cubicBezTo>
                  <a:pt x="263" y="55"/>
                  <a:pt x="264" y="57"/>
                  <a:pt x="261" y="57"/>
                </a:cubicBezTo>
                <a:cubicBezTo>
                  <a:pt x="261" y="47"/>
                  <a:pt x="262" y="22"/>
                  <a:pt x="260" y="9"/>
                </a:cubicBezTo>
                <a:cubicBezTo>
                  <a:pt x="258" y="13"/>
                  <a:pt x="256" y="14"/>
                  <a:pt x="253" y="17"/>
                </a:cubicBezTo>
                <a:cubicBezTo>
                  <a:pt x="254" y="17"/>
                  <a:pt x="255" y="17"/>
                  <a:pt x="256" y="16"/>
                </a:cubicBezTo>
                <a:cubicBezTo>
                  <a:pt x="259" y="18"/>
                  <a:pt x="254" y="29"/>
                  <a:pt x="258" y="30"/>
                </a:cubicBezTo>
                <a:cubicBezTo>
                  <a:pt x="258" y="28"/>
                  <a:pt x="257" y="23"/>
                  <a:pt x="258" y="20"/>
                </a:cubicBezTo>
                <a:cubicBezTo>
                  <a:pt x="258" y="21"/>
                  <a:pt x="259" y="21"/>
                  <a:pt x="259" y="21"/>
                </a:cubicBezTo>
                <a:cubicBezTo>
                  <a:pt x="259" y="41"/>
                  <a:pt x="261" y="66"/>
                  <a:pt x="260" y="85"/>
                </a:cubicBezTo>
                <a:cubicBezTo>
                  <a:pt x="259" y="84"/>
                  <a:pt x="257" y="84"/>
                  <a:pt x="256" y="83"/>
                </a:cubicBezTo>
                <a:cubicBezTo>
                  <a:pt x="256" y="77"/>
                  <a:pt x="257" y="74"/>
                  <a:pt x="256" y="68"/>
                </a:cubicBezTo>
                <a:cubicBezTo>
                  <a:pt x="257" y="68"/>
                  <a:pt x="257" y="67"/>
                  <a:pt x="257" y="67"/>
                </a:cubicBezTo>
                <a:cubicBezTo>
                  <a:pt x="258" y="68"/>
                  <a:pt x="257" y="70"/>
                  <a:pt x="258" y="70"/>
                </a:cubicBezTo>
                <a:cubicBezTo>
                  <a:pt x="258" y="65"/>
                  <a:pt x="260" y="59"/>
                  <a:pt x="255" y="57"/>
                </a:cubicBezTo>
                <a:cubicBezTo>
                  <a:pt x="255" y="51"/>
                  <a:pt x="256" y="47"/>
                  <a:pt x="256" y="42"/>
                </a:cubicBezTo>
                <a:cubicBezTo>
                  <a:pt x="252" y="41"/>
                  <a:pt x="255" y="37"/>
                  <a:pt x="253" y="35"/>
                </a:cubicBezTo>
                <a:cubicBezTo>
                  <a:pt x="256" y="34"/>
                  <a:pt x="254" y="29"/>
                  <a:pt x="254" y="26"/>
                </a:cubicBezTo>
                <a:cubicBezTo>
                  <a:pt x="253" y="26"/>
                  <a:pt x="252" y="27"/>
                  <a:pt x="251" y="27"/>
                </a:cubicBezTo>
                <a:cubicBezTo>
                  <a:pt x="251" y="23"/>
                  <a:pt x="252" y="17"/>
                  <a:pt x="252" y="13"/>
                </a:cubicBezTo>
                <a:cubicBezTo>
                  <a:pt x="252" y="13"/>
                  <a:pt x="251" y="13"/>
                  <a:pt x="250" y="13"/>
                </a:cubicBezTo>
                <a:cubicBezTo>
                  <a:pt x="250" y="17"/>
                  <a:pt x="250" y="20"/>
                  <a:pt x="250" y="27"/>
                </a:cubicBezTo>
                <a:cubicBezTo>
                  <a:pt x="249" y="26"/>
                  <a:pt x="248" y="27"/>
                  <a:pt x="248" y="27"/>
                </a:cubicBezTo>
                <a:cubicBezTo>
                  <a:pt x="248" y="28"/>
                  <a:pt x="247" y="30"/>
                  <a:pt x="249" y="30"/>
                </a:cubicBezTo>
                <a:cubicBezTo>
                  <a:pt x="250" y="27"/>
                  <a:pt x="249" y="30"/>
                  <a:pt x="250" y="31"/>
                </a:cubicBezTo>
                <a:cubicBezTo>
                  <a:pt x="251" y="31"/>
                  <a:pt x="250" y="28"/>
                  <a:pt x="251" y="29"/>
                </a:cubicBezTo>
                <a:cubicBezTo>
                  <a:pt x="252" y="30"/>
                  <a:pt x="253" y="29"/>
                  <a:pt x="253" y="33"/>
                </a:cubicBezTo>
                <a:cubicBezTo>
                  <a:pt x="252" y="33"/>
                  <a:pt x="252" y="33"/>
                  <a:pt x="251" y="33"/>
                </a:cubicBezTo>
                <a:cubicBezTo>
                  <a:pt x="252" y="35"/>
                  <a:pt x="253" y="37"/>
                  <a:pt x="253" y="40"/>
                </a:cubicBezTo>
                <a:cubicBezTo>
                  <a:pt x="251" y="43"/>
                  <a:pt x="248" y="41"/>
                  <a:pt x="246" y="44"/>
                </a:cubicBezTo>
                <a:cubicBezTo>
                  <a:pt x="245" y="42"/>
                  <a:pt x="243" y="42"/>
                  <a:pt x="243" y="40"/>
                </a:cubicBezTo>
                <a:cubicBezTo>
                  <a:pt x="243" y="38"/>
                  <a:pt x="245" y="36"/>
                  <a:pt x="244" y="34"/>
                </a:cubicBezTo>
                <a:cubicBezTo>
                  <a:pt x="244" y="35"/>
                  <a:pt x="242" y="34"/>
                  <a:pt x="242" y="34"/>
                </a:cubicBezTo>
                <a:cubicBezTo>
                  <a:pt x="245" y="27"/>
                  <a:pt x="248" y="21"/>
                  <a:pt x="248" y="13"/>
                </a:cubicBezTo>
                <a:cubicBezTo>
                  <a:pt x="246" y="12"/>
                  <a:pt x="245" y="15"/>
                  <a:pt x="245" y="13"/>
                </a:cubicBezTo>
                <a:cubicBezTo>
                  <a:pt x="246" y="12"/>
                  <a:pt x="247" y="12"/>
                  <a:pt x="248" y="11"/>
                </a:cubicBezTo>
                <a:cubicBezTo>
                  <a:pt x="243" y="9"/>
                  <a:pt x="236" y="9"/>
                  <a:pt x="230" y="11"/>
                </a:cubicBezTo>
                <a:cubicBezTo>
                  <a:pt x="229" y="10"/>
                  <a:pt x="230" y="8"/>
                  <a:pt x="229" y="8"/>
                </a:cubicBezTo>
                <a:cubicBezTo>
                  <a:pt x="228" y="10"/>
                  <a:pt x="229" y="10"/>
                  <a:pt x="227" y="11"/>
                </a:cubicBezTo>
                <a:cubicBezTo>
                  <a:pt x="227" y="12"/>
                  <a:pt x="229" y="13"/>
                  <a:pt x="228" y="13"/>
                </a:cubicBezTo>
                <a:cubicBezTo>
                  <a:pt x="225" y="12"/>
                  <a:pt x="226" y="14"/>
                  <a:pt x="225" y="15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23" y="14"/>
                  <a:pt x="222" y="14"/>
                  <a:pt x="222" y="13"/>
                </a:cubicBezTo>
                <a:cubicBezTo>
                  <a:pt x="224" y="12"/>
                  <a:pt x="225" y="10"/>
                  <a:pt x="226" y="10"/>
                </a:cubicBezTo>
                <a:cubicBezTo>
                  <a:pt x="225" y="9"/>
                  <a:pt x="222" y="10"/>
                  <a:pt x="222" y="9"/>
                </a:cubicBezTo>
                <a:cubicBezTo>
                  <a:pt x="222" y="8"/>
                  <a:pt x="223" y="7"/>
                  <a:pt x="222" y="6"/>
                </a:cubicBezTo>
                <a:cubicBezTo>
                  <a:pt x="220" y="6"/>
                  <a:pt x="221" y="8"/>
                  <a:pt x="219" y="7"/>
                </a:cubicBezTo>
                <a:cubicBezTo>
                  <a:pt x="218" y="12"/>
                  <a:pt x="220" y="14"/>
                  <a:pt x="215" y="16"/>
                </a:cubicBezTo>
                <a:cubicBezTo>
                  <a:pt x="215" y="13"/>
                  <a:pt x="216" y="11"/>
                  <a:pt x="215" y="7"/>
                </a:cubicBezTo>
                <a:cubicBezTo>
                  <a:pt x="213" y="8"/>
                  <a:pt x="213" y="7"/>
                  <a:pt x="212" y="6"/>
                </a:cubicBezTo>
                <a:cubicBezTo>
                  <a:pt x="208" y="10"/>
                  <a:pt x="203" y="8"/>
                  <a:pt x="197" y="9"/>
                </a:cubicBezTo>
                <a:cubicBezTo>
                  <a:pt x="198" y="7"/>
                  <a:pt x="197" y="4"/>
                  <a:pt x="197" y="1"/>
                </a:cubicBezTo>
                <a:cubicBezTo>
                  <a:pt x="195" y="1"/>
                  <a:pt x="195" y="5"/>
                  <a:pt x="195" y="7"/>
                </a:cubicBezTo>
                <a:cubicBezTo>
                  <a:pt x="195" y="10"/>
                  <a:pt x="196" y="15"/>
                  <a:pt x="194" y="18"/>
                </a:cubicBezTo>
                <a:cubicBezTo>
                  <a:pt x="194" y="15"/>
                  <a:pt x="193" y="17"/>
                  <a:pt x="193" y="18"/>
                </a:cubicBezTo>
                <a:cubicBezTo>
                  <a:pt x="192" y="15"/>
                  <a:pt x="193" y="11"/>
                  <a:pt x="192" y="9"/>
                </a:cubicBezTo>
                <a:cubicBezTo>
                  <a:pt x="191" y="12"/>
                  <a:pt x="191" y="15"/>
                  <a:pt x="192" y="19"/>
                </a:cubicBezTo>
                <a:cubicBezTo>
                  <a:pt x="191" y="18"/>
                  <a:pt x="189" y="19"/>
                  <a:pt x="189" y="18"/>
                </a:cubicBezTo>
                <a:cubicBezTo>
                  <a:pt x="191" y="15"/>
                  <a:pt x="186" y="14"/>
                  <a:pt x="188" y="10"/>
                </a:cubicBezTo>
                <a:cubicBezTo>
                  <a:pt x="186" y="10"/>
                  <a:pt x="188" y="15"/>
                  <a:pt x="186" y="15"/>
                </a:cubicBezTo>
                <a:cubicBezTo>
                  <a:pt x="186" y="14"/>
                  <a:pt x="184" y="16"/>
                  <a:pt x="184" y="14"/>
                </a:cubicBezTo>
                <a:cubicBezTo>
                  <a:pt x="184" y="12"/>
                  <a:pt x="186" y="7"/>
                  <a:pt x="184" y="5"/>
                </a:cubicBezTo>
                <a:cubicBezTo>
                  <a:pt x="181" y="5"/>
                  <a:pt x="183" y="9"/>
                  <a:pt x="181" y="10"/>
                </a:cubicBezTo>
                <a:cubicBezTo>
                  <a:pt x="181" y="9"/>
                  <a:pt x="181" y="10"/>
                  <a:pt x="180" y="10"/>
                </a:cubicBezTo>
                <a:cubicBezTo>
                  <a:pt x="179" y="9"/>
                  <a:pt x="182" y="7"/>
                  <a:pt x="179" y="7"/>
                </a:cubicBezTo>
                <a:cubicBezTo>
                  <a:pt x="180" y="10"/>
                  <a:pt x="177" y="9"/>
                  <a:pt x="177" y="12"/>
                </a:cubicBezTo>
                <a:cubicBezTo>
                  <a:pt x="178" y="13"/>
                  <a:pt x="179" y="15"/>
                  <a:pt x="181" y="18"/>
                </a:cubicBezTo>
                <a:cubicBezTo>
                  <a:pt x="180" y="16"/>
                  <a:pt x="179" y="12"/>
                  <a:pt x="182" y="12"/>
                </a:cubicBezTo>
                <a:cubicBezTo>
                  <a:pt x="183" y="15"/>
                  <a:pt x="182" y="17"/>
                  <a:pt x="182" y="20"/>
                </a:cubicBezTo>
                <a:cubicBezTo>
                  <a:pt x="179" y="20"/>
                  <a:pt x="179" y="20"/>
                  <a:pt x="179" y="20"/>
                </a:cubicBezTo>
                <a:cubicBezTo>
                  <a:pt x="180" y="21"/>
                  <a:pt x="181" y="24"/>
                  <a:pt x="178" y="24"/>
                </a:cubicBezTo>
                <a:cubicBezTo>
                  <a:pt x="178" y="23"/>
                  <a:pt x="178" y="21"/>
                  <a:pt x="177" y="20"/>
                </a:cubicBezTo>
                <a:cubicBezTo>
                  <a:pt x="179" y="19"/>
                  <a:pt x="177" y="16"/>
                  <a:pt x="178" y="14"/>
                </a:cubicBezTo>
                <a:cubicBezTo>
                  <a:pt x="176" y="13"/>
                  <a:pt x="174" y="13"/>
                  <a:pt x="174" y="11"/>
                </a:cubicBezTo>
                <a:cubicBezTo>
                  <a:pt x="174" y="13"/>
                  <a:pt x="171" y="11"/>
                  <a:pt x="172" y="10"/>
                </a:cubicBezTo>
                <a:cubicBezTo>
                  <a:pt x="168" y="10"/>
                  <a:pt x="166" y="9"/>
                  <a:pt x="164" y="8"/>
                </a:cubicBezTo>
                <a:cubicBezTo>
                  <a:pt x="163" y="9"/>
                  <a:pt x="162" y="10"/>
                  <a:pt x="161" y="11"/>
                </a:cubicBezTo>
                <a:cubicBezTo>
                  <a:pt x="162" y="11"/>
                  <a:pt x="163" y="11"/>
                  <a:pt x="163" y="12"/>
                </a:cubicBezTo>
                <a:cubicBezTo>
                  <a:pt x="161" y="13"/>
                  <a:pt x="162" y="15"/>
                  <a:pt x="160" y="16"/>
                </a:cubicBezTo>
                <a:cubicBezTo>
                  <a:pt x="162" y="16"/>
                  <a:pt x="162" y="15"/>
                  <a:pt x="162" y="16"/>
                </a:cubicBezTo>
                <a:cubicBezTo>
                  <a:pt x="163" y="22"/>
                  <a:pt x="164" y="27"/>
                  <a:pt x="163" y="32"/>
                </a:cubicBezTo>
                <a:cubicBezTo>
                  <a:pt x="163" y="30"/>
                  <a:pt x="163" y="29"/>
                  <a:pt x="162" y="27"/>
                </a:cubicBezTo>
                <a:cubicBezTo>
                  <a:pt x="160" y="28"/>
                  <a:pt x="161" y="32"/>
                  <a:pt x="161" y="34"/>
                </a:cubicBezTo>
                <a:cubicBezTo>
                  <a:pt x="161" y="40"/>
                  <a:pt x="160" y="46"/>
                  <a:pt x="161" y="48"/>
                </a:cubicBezTo>
                <a:cubicBezTo>
                  <a:pt x="160" y="49"/>
                  <a:pt x="160" y="49"/>
                  <a:pt x="159" y="50"/>
                </a:cubicBezTo>
                <a:cubicBezTo>
                  <a:pt x="160" y="50"/>
                  <a:pt x="160" y="52"/>
                  <a:pt x="159" y="53"/>
                </a:cubicBezTo>
                <a:cubicBezTo>
                  <a:pt x="163" y="54"/>
                  <a:pt x="161" y="60"/>
                  <a:pt x="162" y="63"/>
                </a:cubicBezTo>
                <a:cubicBezTo>
                  <a:pt x="165" y="55"/>
                  <a:pt x="162" y="48"/>
                  <a:pt x="163" y="39"/>
                </a:cubicBezTo>
                <a:cubicBezTo>
                  <a:pt x="165" y="48"/>
                  <a:pt x="164" y="57"/>
                  <a:pt x="163" y="65"/>
                </a:cubicBezTo>
                <a:cubicBezTo>
                  <a:pt x="163" y="65"/>
                  <a:pt x="163" y="63"/>
                  <a:pt x="162" y="63"/>
                </a:cubicBezTo>
                <a:cubicBezTo>
                  <a:pt x="162" y="66"/>
                  <a:pt x="161" y="68"/>
                  <a:pt x="161" y="70"/>
                </a:cubicBezTo>
                <a:cubicBezTo>
                  <a:pt x="162" y="76"/>
                  <a:pt x="165" y="82"/>
                  <a:pt x="160" y="86"/>
                </a:cubicBezTo>
                <a:cubicBezTo>
                  <a:pt x="160" y="96"/>
                  <a:pt x="160" y="104"/>
                  <a:pt x="161" y="112"/>
                </a:cubicBezTo>
                <a:cubicBezTo>
                  <a:pt x="161" y="119"/>
                  <a:pt x="162" y="127"/>
                  <a:pt x="161" y="133"/>
                </a:cubicBezTo>
                <a:cubicBezTo>
                  <a:pt x="161" y="134"/>
                  <a:pt x="161" y="136"/>
                  <a:pt x="159" y="137"/>
                </a:cubicBezTo>
                <a:cubicBezTo>
                  <a:pt x="159" y="128"/>
                  <a:pt x="159" y="118"/>
                  <a:pt x="159" y="110"/>
                </a:cubicBezTo>
                <a:cubicBezTo>
                  <a:pt x="159" y="110"/>
                  <a:pt x="158" y="110"/>
                  <a:pt x="158" y="109"/>
                </a:cubicBezTo>
                <a:cubicBezTo>
                  <a:pt x="158" y="108"/>
                  <a:pt x="159" y="105"/>
                  <a:pt x="159" y="103"/>
                </a:cubicBezTo>
                <a:cubicBezTo>
                  <a:pt x="159" y="94"/>
                  <a:pt x="156" y="79"/>
                  <a:pt x="160" y="76"/>
                </a:cubicBezTo>
                <a:cubicBezTo>
                  <a:pt x="159" y="77"/>
                  <a:pt x="159" y="80"/>
                  <a:pt x="160" y="80"/>
                </a:cubicBezTo>
                <a:cubicBezTo>
                  <a:pt x="162" y="77"/>
                  <a:pt x="160" y="73"/>
                  <a:pt x="160" y="69"/>
                </a:cubicBezTo>
                <a:cubicBezTo>
                  <a:pt x="158" y="69"/>
                  <a:pt x="161" y="72"/>
                  <a:pt x="159" y="72"/>
                </a:cubicBezTo>
                <a:cubicBezTo>
                  <a:pt x="157" y="71"/>
                  <a:pt x="158" y="67"/>
                  <a:pt x="158" y="64"/>
                </a:cubicBezTo>
                <a:cubicBezTo>
                  <a:pt x="157" y="64"/>
                  <a:pt x="156" y="64"/>
                  <a:pt x="156" y="63"/>
                </a:cubicBezTo>
                <a:cubicBezTo>
                  <a:pt x="156" y="62"/>
                  <a:pt x="156" y="61"/>
                  <a:pt x="156" y="60"/>
                </a:cubicBezTo>
                <a:cubicBezTo>
                  <a:pt x="155" y="59"/>
                  <a:pt x="154" y="59"/>
                  <a:pt x="153" y="58"/>
                </a:cubicBezTo>
                <a:cubicBezTo>
                  <a:pt x="154" y="54"/>
                  <a:pt x="154" y="46"/>
                  <a:pt x="154" y="41"/>
                </a:cubicBezTo>
                <a:cubicBezTo>
                  <a:pt x="155" y="40"/>
                  <a:pt x="155" y="40"/>
                  <a:pt x="157" y="41"/>
                </a:cubicBezTo>
                <a:cubicBezTo>
                  <a:pt x="157" y="34"/>
                  <a:pt x="156" y="29"/>
                  <a:pt x="157" y="25"/>
                </a:cubicBezTo>
                <a:cubicBezTo>
                  <a:pt x="156" y="24"/>
                  <a:pt x="153" y="24"/>
                  <a:pt x="153" y="26"/>
                </a:cubicBezTo>
                <a:cubicBezTo>
                  <a:pt x="156" y="26"/>
                  <a:pt x="156" y="29"/>
                  <a:pt x="155" y="33"/>
                </a:cubicBezTo>
                <a:cubicBezTo>
                  <a:pt x="153" y="33"/>
                  <a:pt x="153" y="33"/>
                  <a:pt x="153" y="33"/>
                </a:cubicBezTo>
                <a:cubicBezTo>
                  <a:pt x="153" y="37"/>
                  <a:pt x="152" y="40"/>
                  <a:pt x="153" y="45"/>
                </a:cubicBezTo>
                <a:cubicBezTo>
                  <a:pt x="149" y="45"/>
                  <a:pt x="151" y="48"/>
                  <a:pt x="150" y="49"/>
                </a:cubicBezTo>
                <a:cubicBezTo>
                  <a:pt x="148" y="46"/>
                  <a:pt x="150" y="42"/>
                  <a:pt x="149" y="38"/>
                </a:cubicBezTo>
                <a:cubicBezTo>
                  <a:pt x="148" y="38"/>
                  <a:pt x="147" y="39"/>
                  <a:pt x="147" y="39"/>
                </a:cubicBezTo>
                <a:cubicBezTo>
                  <a:pt x="148" y="40"/>
                  <a:pt x="148" y="40"/>
                  <a:pt x="149" y="40"/>
                </a:cubicBezTo>
                <a:cubicBezTo>
                  <a:pt x="146" y="43"/>
                  <a:pt x="148" y="44"/>
                  <a:pt x="148" y="47"/>
                </a:cubicBezTo>
                <a:cubicBezTo>
                  <a:pt x="147" y="47"/>
                  <a:pt x="148" y="46"/>
                  <a:pt x="146" y="46"/>
                </a:cubicBezTo>
                <a:cubicBezTo>
                  <a:pt x="144" y="56"/>
                  <a:pt x="146" y="64"/>
                  <a:pt x="144" y="74"/>
                </a:cubicBezTo>
                <a:cubicBezTo>
                  <a:pt x="144" y="60"/>
                  <a:pt x="144" y="42"/>
                  <a:pt x="144" y="33"/>
                </a:cubicBezTo>
                <a:cubicBezTo>
                  <a:pt x="143" y="32"/>
                  <a:pt x="143" y="34"/>
                  <a:pt x="143" y="32"/>
                </a:cubicBezTo>
                <a:cubicBezTo>
                  <a:pt x="143" y="31"/>
                  <a:pt x="143" y="29"/>
                  <a:pt x="142" y="27"/>
                </a:cubicBezTo>
                <a:cubicBezTo>
                  <a:pt x="138" y="28"/>
                  <a:pt x="138" y="29"/>
                  <a:pt x="136" y="30"/>
                </a:cubicBezTo>
                <a:cubicBezTo>
                  <a:pt x="138" y="29"/>
                  <a:pt x="138" y="29"/>
                  <a:pt x="138" y="29"/>
                </a:cubicBezTo>
                <a:cubicBezTo>
                  <a:pt x="137" y="31"/>
                  <a:pt x="139" y="31"/>
                  <a:pt x="139" y="32"/>
                </a:cubicBezTo>
                <a:cubicBezTo>
                  <a:pt x="137" y="32"/>
                  <a:pt x="138" y="34"/>
                  <a:pt x="138" y="35"/>
                </a:cubicBezTo>
                <a:cubicBezTo>
                  <a:pt x="139" y="35"/>
                  <a:pt x="139" y="32"/>
                  <a:pt x="141" y="32"/>
                </a:cubicBezTo>
                <a:cubicBezTo>
                  <a:pt x="139" y="34"/>
                  <a:pt x="141" y="35"/>
                  <a:pt x="141" y="36"/>
                </a:cubicBezTo>
                <a:cubicBezTo>
                  <a:pt x="141" y="36"/>
                  <a:pt x="140" y="35"/>
                  <a:pt x="140" y="35"/>
                </a:cubicBezTo>
                <a:cubicBezTo>
                  <a:pt x="140" y="35"/>
                  <a:pt x="140" y="39"/>
                  <a:pt x="138" y="37"/>
                </a:cubicBezTo>
                <a:cubicBezTo>
                  <a:pt x="140" y="42"/>
                  <a:pt x="140" y="52"/>
                  <a:pt x="138" y="59"/>
                </a:cubicBezTo>
                <a:cubicBezTo>
                  <a:pt x="138" y="57"/>
                  <a:pt x="135" y="56"/>
                  <a:pt x="137" y="55"/>
                </a:cubicBezTo>
                <a:cubicBezTo>
                  <a:pt x="137" y="55"/>
                  <a:pt x="135" y="55"/>
                  <a:pt x="136" y="54"/>
                </a:cubicBezTo>
                <a:cubicBezTo>
                  <a:pt x="134" y="53"/>
                  <a:pt x="134" y="55"/>
                  <a:pt x="132" y="54"/>
                </a:cubicBezTo>
                <a:cubicBezTo>
                  <a:pt x="132" y="50"/>
                  <a:pt x="132" y="45"/>
                  <a:pt x="132" y="41"/>
                </a:cubicBezTo>
                <a:cubicBezTo>
                  <a:pt x="129" y="45"/>
                  <a:pt x="132" y="53"/>
                  <a:pt x="131" y="57"/>
                </a:cubicBezTo>
                <a:cubicBezTo>
                  <a:pt x="130" y="57"/>
                  <a:pt x="129" y="58"/>
                  <a:pt x="128" y="57"/>
                </a:cubicBezTo>
                <a:cubicBezTo>
                  <a:pt x="126" y="62"/>
                  <a:pt x="129" y="69"/>
                  <a:pt x="127" y="74"/>
                </a:cubicBezTo>
                <a:cubicBezTo>
                  <a:pt x="129" y="82"/>
                  <a:pt x="124" y="90"/>
                  <a:pt x="125" y="100"/>
                </a:cubicBezTo>
                <a:cubicBezTo>
                  <a:pt x="127" y="101"/>
                  <a:pt x="125" y="104"/>
                  <a:pt x="125" y="106"/>
                </a:cubicBezTo>
                <a:cubicBezTo>
                  <a:pt x="126" y="107"/>
                  <a:pt x="128" y="108"/>
                  <a:pt x="128" y="110"/>
                </a:cubicBezTo>
                <a:cubicBezTo>
                  <a:pt x="127" y="118"/>
                  <a:pt x="126" y="135"/>
                  <a:pt x="126" y="141"/>
                </a:cubicBezTo>
                <a:cubicBezTo>
                  <a:pt x="124" y="133"/>
                  <a:pt x="127" y="125"/>
                  <a:pt x="125" y="119"/>
                </a:cubicBezTo>
                <a:cubicBezTo>
                  <a:pt x="123" y="120"/>
                  <a:pt x="125" y="125"/>
                  <a:pt x="122" y="124"/>
                </a:cubicBezTo>
                <a:cubicBezTo>
                  <a:pt x="123" y="113"/>
                  <a:pt x="123" y="101"/>
                  <a:pt x="121" y="94"/>
                </a:cubicBezTo>
                <a:cubicBezTo>
                  <a:pt x="121" y="98"/>
                  <a:pt x="122" y="100"/>
                  <a:pt x="121" y="103"/>
                </a:cubicBezTo>
                <a:cubicBezTo>
                  <a:pt x="120" y="103"/>
                  <a:pt x="119" y="103"/>
                  <a:pt x="119" y="102"/>
                </a:cubicBezTo>
                <a:cubicBezTo>
                  <a:pt x="119" y="96"/>
                  <a:pt x="120" y="91"/>
                  <a:pt x="120" y="85"/>
                </a:cubicBezTo>
                <a:cubicBezTo>
                  <a:pt x="120" y="77"/>
                  <a:pt x="117" y="69"/>
                  <a:pt x="119" y="62"/>
                </a:cubicBezTo>
                <a:cubicBezTo>
                  <a:pt x="119" y="61"/>
                  <a:pt x="120" y="59"/>
                  <a:pt x="120" y="58"/>
                </a:cubicBezTo>
                <a:cubicBezTo>
                  <a:pt x="121" y="54"/>
                  <a:pt x="120" y="50"/>
                  <a:pt x="121" y="46"/>
                </a:cubicBezTo>
                <a:cubicBezTo>
                  <a:pt x="121" y="46"/>
                  <a:pt x="121" y="47"/>
                  <a:pt x="122" y="47"/>
                </a:cubicBezTo>
                <a:cubicBezTo>
                  <a:pt x="122" y="42"/>
                  <a:pt x="120" y="37"/>
                  <a:pt x="123" y="34"/>
                </a:cubicBezTo>
                <a:cubicBezTo>
                  <a:pt x="123" y="30"/>
                  <a:pt x="120" y="29"/>
                  <a:pt x="119" y="26"/>
                </a:cubicBezTo>
                <a:cubicBezTo>
                  <a:pt x="119" y="32"/>
                  <a:pt x="113" y="33"/>
                  <a:pt x="110" y="31"/>
                </a:cubicBezTo>
                <a:cubicBezTo>
                  <a:pt x="109" y="25"/>
                  <a:pt x="110" y="19"/>
                  <a:pt x="110" y="16"/>
                </a:cubicBezTo>
                <a:cubicBezTo>
                  <a:pt x="108" y="17"/>
                  <a:pt x="106" y="16"/>
                  <a:pt x="105" y="17"/>
                </a:cubicBezTo>
                <a:cubicBezTo>
                  <a:pt x="106" y="17"/>
                  <a:pt x="107" y="17"/>
                  <a:pt x="108" y="18"/>
                </a:cubicBezTo>
                <a:cubicBezTo>
                  <a:pt x="106" y="24"/>
                  <a:pt x="110" y="32"/>
                  <a:pt x="105" y="35"/>
                </a:cubicBezTo>
                <a:cubicBezTo>
                  <a:pt x="103" y="35"/>
                  <a:pt x="101" y="36"/>
                  <a:pt x="100" y="37"/>
                </a:cubicBezTo>
                <a:cubicBezTo>
                  <a:pt x="101" y="53"/>
                  <a:pt x="101" y="70"/>
                  <a:pt x="100" y="90"/>
                </a:cubicBezTo>
                <a:cubicBezTo>
                  <a:pt x="100" y="89"/>
                  <a:pt x="98" y="86"/>
                  <a:pt x="100" y="85"/>
                </a:cubicBezTo>
                <a:cubicBezTo>
                  <a:pt x="97" y="85"/>
                  <a:pt x="99" y="83"/>
                  <a:pt x="97" y="82"/>
                </a:cubicBezTo>
                <a:cubicBezTo>
                  <a:pt x="98" y="81"/>
                  <a:pt x="98" y="78"/>
                  <a:pt x="97" y="76"/>
                </a:cubicBezTo>
                <a:cubicBezTo>
                  <a:pt x="98" y="76"/>
                  <a:pt x="98" y="76"/>
                  <a:pt x="99" y="76"/>
                </a:cubicBezTo>
                <a:cubicBezTo>
                  <a:pt x="97" y="65"/>
                  <a:pt x="98" y="58"/>
                  <a:pt x="99" y="49"/>
                </a:cubicBezTo>
                <a:cubicBezTo>
                  <a:pt x="98" y="49"/>
                  <a:pt x="97" y="49"/>
                  <a:pt x="97" y="48"/>
                </a:cubicBezTo>
                <a:cubicBezTo>
                  <a:pt x="98" y="48"/>
                  <a:pt x="98" y="48"/>
                  <a:pt x="99" y="48"/>
                </a:cubicBezTo>
                <a:cubicBezTo>
                  <a:pt x="100" y="45"/>
                  <a:pt x="97" y="34"/>
                  <a:pt x="99" y="37"/>
                </a:cubicBezTo>
                <a:cubicBezTo>
                  <a:pt x="99" y="35"/>
                  <a:pt x="100" y="31"/>
                  <a:pt x="98" y="34"/>
                </a:cubicBezTo>
                <a:cubicBezTo>
                  <a:pt x="99" y="30"/>
                  <a:pt x="101" y="27"/>
                  <a:pt x="99" y="23"/>
                </a:cubicBezTo>
                <a:cubicBezTo>
                  <a:pt x="102" y="23"/>
                  <a:pt x="98" y="23"/>
                  <a:pt x="100" y="20"/>
                </a:cubicBezTo>
                <a:cubicBezTo>
                  <a:pt x="94" y="13"/>
                  <a:pt x="91" y="25"/>
                  <a:pt x="94" y="31"/>
                </a:cubicBezTo>
                <a:cubicBezTo>
                  <a:pt x="93" y="39"/>
                  <a:pt x="96" y="53"/>
                  <a:pt x="93" y="61"/>
                </a:cubicBezTo>
                <a:cubicBezTo>
                  <a:pt x="96" y="64"/>
                  <a:pt x="92" y="69"/>
                  <a:pt x="95" y="71"/>
                </a:cubicBezTo>
                <a:cubicBezTo>
                  <a:pt x="92" y="72"/>
                  <a:pt x="93" y="77"/>
                  <a:pt x="91" y="79"/>
                </a:cubicBezTo>
                <a:cubicBezTo>
                  <a:pt x="91" y="77"/>
                  <a:pt x="92" y="74"/>
                  <a:pt x="90" y="75"/>
                </a:cubicBezTo>
                <a:cubicBezTo>
                  <a:pt x="90" y="77"/>
                  <a:pt x="90" y="79"/>
                  <a:pt x="89" y="80"/>
                </a:cubicBezTo>
                <a:cubicBezTo>
                  <a:pt x="89" y="58"/>
                  <a:pt x="93" y="43"/>
                  <a:pt x="90" y="21"/>
                </a:cubicBezTo>
                <a:cubicBezTo>
                  <a:pt x="88" y="21"/>
                  <a:pt x="87" y="21"/>
                  <a:pt x="85" y="21"/>
                </a:cubicBezTo>
                <a:cubicBezTo>
                  <a:pt x="85" y="22"/>
                  <a:pt x="84" y="23"/>
                  <a:pt x="83" y="23"/>
                </a:cubicBezTo>
                <a:cubicBezTo>
                  <a:pt x="80" y="19"/>
                  <a:pt x="83" y="15"/>
                  <a:pt x="87" y="13"/>
                </a:cubicBezTo>
                <a:cubicBezTo>
                  <a:pt x="87" y="11"/>
                  <a:pt x="87" y="10"/>
                  <a:pt x="85" y="10"/>
                </a:cubicBezTo>
                <a:cubicBezTo>
                  <a:pt x="85" y="12"/>
                  <a:pt x="83" y="11"/>
                  <a:pt x="82" y="12"/>
                </a:cubicBezTo>
                <a:cubicBezTo>
                  <a:pt x="84" y="10"/>
                  <a:pt x="79" y="10"/>
                  <a:pt x="80" y="7"/>
                </a:cubicBezTo>
                <a:cubicBezTo>
                  <a:pt x="77" y="5"/>
                  <a:pt x="74" y="6"/>
                  <a:pt x="71" y="3"/>
                </a:cubicBezTo>
                <a:cubicBezTo>
                  <a:pt x="70" y="4"/>
                  <a:pt x="71" y="5"/>
                  <a:pt x="71" y="6"/>
                </a:cubicBezTo>
                <a:cubicBezTo>
                  <a:pt x="68" y="8"/>
                  <a:pt x="64" y="12"/>
                  <a:pt x="60" y="11"/>
                </a:cubicBezTo>
                <a:cubicBezTo>
                  <a:pt x="58" y="15"/>
                  <a:pt x="52" y="12"/>
                  <a:pt x="49" y="14"/>
                </a:cubicBezTo>
                <a:cubicBezTo>
                  <a:pt x="48" y="11"/>
                  <a:pt x="48" y="9"/>
                  <a:pt x="49" y="6"/>
                </a:cubicBezTo>
                <a:cubicBezTo>
                  <a:pt x="48" y="6"/>
                  <a:pt x="47" y="5"/>
                  <a:pt x="45" y="5"/>
                </a:cubicBezTo>
                <a:cubicBezTo>
                  <a:pt x="45" y="7"/>
                  <a:pt x="47" y="7"/>
                  <a:pt x="47" y="8"/>
                </a:cubicBezTo>
                <a:cubicBezTo>
                  <a:pt x="45" y="10"/>
                  <a:pt x="46" y="12"/>
                  <a:pt x="47" y="13"/>
                </a:cubicBezTo>
                <a:cubicBezTo>
                  <a:pt x="47" y="14"/>
                  <a:pt x="47" y="14"/>
                  <a:pt x="47" y="15"/>
                </a:cubicBezTo>
                <a:cubicBezTo>
                  <a:pt x="42" y="14"/>
                  <a:pt x="41" y="17"/>
                  <a:pt x="39" y="19"/>
                </a:cubicBezTo>
                <a:cubicBezTo>
                  <a:pt x="39" y="15"/>
                  <a:pt x="40" y="13"/>
                  <a:pt x="40" y="9"/>
                </a:cubicBezTo>
                <a:cubicBezTo>
                  <a:pt x="38" y="7"/>
                  <a:pt x="38" y="10"/>
                  <a:pt x="35" y="10"/>
                </a:cubicBezTo>
                <a:cubicBezTo>
                  <a:pt x="35" y="12"/>
                  <a:pt x="38" y="10"/>
                  <a:pt x="38" y="12"/>
                </a:cubicBezTo>
                <a:cubicBezTo>
                  <a:pt x="39" y="14"/>
                  <a:pt x="38" y="15"/>
                  <a:pt x="38" y="18"/>
                </a:cubicBezTo>
                <a:cubicBezTo>
                  <a:pt x="32" y="19"/>
                  <a:pt x="29" y="25"/>
                  <a:pt x="24" y="25"/>
                </a:cubicBezTo>
                <a:cubicBezTo>
                  <a:pt x="24" y="27"/>
                  <a:pt x="21" y="25"/>
                  <a:pt x="21" y="27"/>
                </a:cubicBezTo>
                <a:cubicBezTo>
                  <a:pt x="22" y="30"/>
                  <a:pt x="21" y="38"/>
                  <a:pt x="22" y="43"/>
                </a:cubicBezTo>
                <a:cubicBezTo>
                  <a:pt x="21" y="43"/>
                  <a:pt x="21" y="44"/>
                  <a:pt x="20" y="44"/>
                </a:cubicBezTo>
                <a:cubicBezTo>
                  <a:pt x="20" y="46"/>
                  <a:pt x="20" y="47"/>
                  <a:pt x="21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3" y="56"/>
                  <a:pt x="23" y="70"/>
                  <a:pt x="20" y="81"/>
                </a:cubicBezTo>
                <a:cubicBezTo>
                  <a:pt x="20" y="78"/>
                  <a:pt x="20" y="78"/>
                  <a:pt x="20" y="78"/>
                </a:cubicBezTo>
                <a:cubicBezTo>
                  <a:pt x="15" y="76"/>
                  <a:pt x="19" y="69"/>
                  <a:pt x="18" y="64"/>
                </a:cubicBezTo>
                <a:cubicBezTo>
                  <a:pt x="16" y="64"/>
                  <a:pt x="15" y="67"/>
                  <a:pt x="14" y="66"/>
                </a:cubicBezTo>
                <a:cubicBezTo>
                  <a:pt x="14" y="66"/>
                  <a:pt x="15" y="67"/>
                  <a:pt x="14" y="67"/>
                </a:cubicBezTo>
                <a:cubicBezTo>
                  <a:pt x="13" y="67"/>
                  <a:pt x="12" y="66"/>
                  <a:pt x="11" y="66"/>
                </a:cubicBezTo>
                <a:cubicBezTo>
                  <a:pt x="12" y="75"/>
                  <a:pt x="7" y="86"/>
                  <a:pt x="10" y="96"/>
                </a:cubicBezTo>
                <a:cubicBezTo>
                  <a:pt x="8" y="96"/>
                  <a:pt x="8" y="100"/>
                  <a:pt x="6" y="102"/>
                </a:cubicBezTo>
                <a:cubicBezTo>
                  <a:pt x="6" y="106"/>
                  <a:pt x="8" y="113"/>
                  <a:pt x="5" y="116"/>
                </a:cubicBezTo>
                <a:cubicBezTo>
                  <a:pt x="4" y="113"/>
                  <a:pt x="6" y="111"/>
                  <a:pt x="5" y="109"/>
                </a:cubicBezTo>
                <a:cubicBezTo>
                  <a:pt x="0" y="111"/>
                  <a:pt x="5" y="119"/>
                  <a:pt x="2" y="121"/>
                </a:cubicBezTo>
                <a:cubicBezTo>
                  <a:pt x="4" y="121"/>
                  <a:pt x="3" y="124"/>
                  <a:pt x="4" y="123"/>
                </a:cubicBezTo>
                <a:close/>
                <a:moveTo>
                  <a:pt x="479" y="185"/>
                </a:moveTo>
                <a:cubicBezTo>
                  <a:pt x="477" y="186"/>
                  <a:pt x="478" y="183"/>
                  <a:pt x="477" y="184"/>
                </a:cubicBezTo>
                <a:cubicBezTo>
                  <a:pt x="476" y="182"/>
                  <a:pt x="476" y="181"/>
                  <a:pt x="478" y="181"/>
                </a:cubicBezTo>
                <a:cubicBezTo>
                  <a:pt x="476" y="179"/>
                  <a:pt x="477" y="174"/>
                  <a:pt x="477" y="172"/>
                </a:cubicBezTo>
                <a:cubicBezTo>
                  <a:pt x="480" y="173"/>
                  <a:pt x="479" y="177"/>
                  <a:pt x="477" y="178"/>
                </a:cubicBezTo>
                <a:cubicBezTo>
                  <a:pt x="480" y="180"/>
                  <a:pt x="478" y="182"/>
                  <a:pt x="479" y="185"/>
                </a:cubicBezTo>
                <a:close/>
                <a:moveTo>
                  <a:pt x="495" y="271"/>
                </a:moveTo>
                <a:cubicBezTo>
                  <a:pt x="495" y="272"/>
                  <a:pt x="494" y="267"/>
                  <a:pt x="494" y="266"/>
                </a:cubicBezTo>
                <a:cubicBezTo>
                  <a:pt x="496" y="266"/>
                  <a:pt x="495" y="269"/>
                  <a:pt x="495" y="271"/>
                </a:cubicBezTo>
                <a:close/>
                <a:moveTo>
                  <a:pt x="491" y="189"/>
                </a:moveTo>
                <a:cubicBezTo>
                  <a:pt x="490" y="188"/>
                  <a:pt x="489" y="184"/>
                  <a:pt x="491" y="183"/>
                </a:cubicBezTo>
                <a:cubicBezTo>
                  <a:pt x="491" y="182"/>
                  <a:pt x="490" y="182"/>
                  <a:pt x="490" y="182"/>
                </a:cubicBezTo>
                <a:cubicBezTo>
                  <a:pt x="491" y="176"/>
                  <a:pt x="489" y="173"/>
                  <a:pt x="490" y="166"/>
                </a:cubicBezTo>
                <a:cubicBezTo>
                  <a:pt x="490" y="164"/>
                  <a:pt x="491" y="165"/>
                  <a:pt x="491" y="166"/>
                </a:cubicBezTo>
                <a:cubicBezTo>
                  <a:pt x="491" y="169"/>
                  <a:pt x="489" y="173"/>
                  <a:pt x="492" y="174"/>
                </a:cubicBezTo>
                <a:cubicBezTo>
                  <a:pt x="490" y="177"/>
                  <a:pt x="493" y="186"/>
                  <a:pt x="491" y="189"/>
                </a:cubicBezTo>
                <a:close/>
                <a:moveTo>
                  <a:pt x="493" y="151"/>
                </a:moveTo>
                <a:cubicBezTo>
                  <a:pt x="492" y="151"/>
                  <a:pt x="492" y="150"/>
                  <a:pt x="492" y="150"/>
                </a:cubicBezTo>
                <a:cubicBezTo>
                  <a:pt x="490" y="153"/>
                  <a:pt x="492" y="159"/>
                  <a:pt x="491" y="164"/>
                </a:cubicBezTo>
                <a:cubicBezTo>
                  <a:pt x="490" y="157"/>
                  <a:pt x="490" y="150"/>
                  <a:pt x="490" y="140"/>
                </a:cubicBezTo>
                <a:cubicBezTo>
                  <a:pt x="491" y="139"/>
                  <a:pt x="491" y="137"/>
                  <a:pt x="493" y="138"/>
                </a:cubicBezTo>
                <a:cubicBezTo>
                  <a:pt x="493" y="143"/>
                  <a:pt x="493" y="146"/>
                  <a:pt x="493" y="151"/>
                </a:cubicBezTo>
                <a:close/>
                <a:moveTo>
                  <a:pt x="496" y="135"/>
                </a:moveTo>
                <a:cubicBezTo>
                  <a:pt x="494" y="134"/>
                  <a:pt x="496" y="130"/>
                  <a:pt x="495" y="129"/>
                </a:cubicBezTo>
                <a:cubicBezTo>
                  <a:pt x="497" y="130"/>
                  <a:pt x="496" y="133"/>
                  <a:pt x="496" y="135"/>
                </a:cubicBezTo>
                <a:close/>
                <a:moveTo>
                  <a:pt x="505" y="268"/>
                </a:moveTo>
                <a:cubicBezTo>
                  <a:pt x="504" y="269"/>
                  <a:pt x="504" y="264"/>
                  <a:pt x="504" y="263"/>
                </a:cubicBezTo>
                <a:cubicBezTo>
                  <a:pt x="506" y="264"/>
                  <a:pt x="504" y="265"/>
                  <a:pt x="505" y="268"/>
                </a:cubicBezTo>
                <a:close/>
                <a:moveTo>
                  <a:pt x="501" y="154"/>
                </a:moveTo>
                <a:cubicBezTo>
                  <a:pt x="499" y="155"/>
                  <a:pt x="499" y="155"/>
                  <a:pt x="499" y="155"/>
                </a:cubicBezTo>
                <a:cubicBezTo>
                  <a:pt x="500" y="141"/>
                  <a:pt x="498" y="126"/>
                  <a:pt x="500" y="114"/>
                </a:cubicBezTo>
                <a:cubicBezTo>
                  <a:pt x="500" y="113"/>
                  <a:pt x="498" y="113"/>
                  <a:pt x="498" y="111"/>
                </a:cubicBezTo>
                <a:cubicBezTo>
                  <a:pt x="499" y="110"/>
                  <a:pt x="499" y="108"/>
                  <a:pt x="500" y="107"/>
                </a:cubicBezTo>
                <a:cubicBezTo>
                  <a:pt x="504" y="109"/>
                  <a:pt x="501" y="115"/>
                  <a:pt x="501" y="120"/>
                </a:cubicBezTo>
                <a:cubicBezTo>
                  <a:pt x="500" y="127"/>
                  <a:pt x="503" y="134"/>
                  <a:pt x="500" y="138"/>
                </a:cubicBezTo>
                <a:cubicBezTo>
                  <a:pt x="503" y="142"/>
                  <a:pt x="501" y="147"/>
                  <a:pt x="501" y="154"/>
                </a:cubicBezTo>
                <a:close/>
                <a:moveTo>
                  <a:pt x="502" y="94"/>
                </a:moveTo>
                <a:cubicBezTo>
                  <a:pt x="502" y="97"/>
                  <a:pt x="500" y="96"/>
                  <a:pt x="501" y="100"/>
                </a:cubicBezTo>
                <a:cubicBezTo>
                  <a:pt x="499" y="100"/>
                  <a:pt x="499" y="100"/>
                  <a:pt x="499" y="100"/>
                </a:cubicBezTo>
                <a:cubicBezTo>
                  <a:pt x="499" y="97"/>
                  <a:pt x="499" y="95"/>
                  <a:pt x="499" y="93"/>
                </a:cubicBezTo>
                <a:cubicBezTo>
                  <a:pt x="499" y="91"/>
                  <a:pt x="500" y="97"/>
                  <a:pt x="502" y="94"/>
                </a:cubicBezTo>
                <a:close/>
                <a:moveTo>
                  <a:pt x="501" y="90"/>
                </a:moveTo>
                <a:cubicBezTo>
                  <a:pt x="499" y="86"/>
                  <a:pt x="500" y="80"/>
                  <a:pt x="501" y="76"/>
                </a:cubicBezTo>
                <a:cubicBezTo>
                  <a:pt x="502" y="80"/>
                  <a:pt x="500" y="85"/>
                  <a:pt x="501" y="90"/>
                </a:cubicBezTo>
                <a:close/>
                <a:moveTo>
                  <a:pt x="511" y="276"/>
                </a:moveTo>
                <a:cubicBezTo>
                  <a:pt x="510" y="275"/>
                  <a:pt x="511" y="276"/>
                  <a:pt x="509" y="276"/>
                </a:cubicBezTo>
                <a:cubicBezTo>
                  <a:pt x="511" y="275"/>
                  <a:pt x="510" y="275"/>
                  <a:pt x="510" y="272"/>
                </a:cubicBezTo>
                <a:cubicBezTo>
                  <a:pt x="511" y="272"/>
                  <a:pt x="511" y="272"/>
                  <a:pt x="511" y="272"/>
                </a:cubicBezTo>
                <a:cubicBezTo>
                  <a:pt x="511" y="272"/>
                  <a:pt x="510" y="272"/>
                  <a:pt x="510" y="272"/>
                </a:cubicBezTo>
                <a:cubicBezTo>
                  <a:pt x="510" y="271"/>
                  <a:pt x="511" y="271"/>
                  <a:pt x="511" y="271"/>
                </a:cubicBezTo>
                <a:cubicBezTo>
                  <a:pt x="511" y="274"/>
                  <a:pt x="511" y="274"/>
                  <a:pt x="511" y="276"/>
                </a:cubicBezTo>
                <a:close/>
                <a:moveTo>
                  <a:pt x="507" y="176"/>
                </a:moveTo>
                <a:cubicBezTo>
                  <a:pt x="507" y="177"/>
                  <a:pt x="506" y="176"/>
                  <a:pt x="505" y="176"/>
                </a:cubicBezTo>
                <a:cubicBezTo>
                  <a:pt x="507" y="170"/>
                  <a:pt x="503" y="166"/>
                  <a:pt x="504" y="162"/>
                </a:cubicBezTo>
                <a:cubicBezTo>
                  <a:pt x="507" y="161"/>
                  <a:pt x="504" y="163"/>
                  <a:pt x="506" y="164"/>
                </a:cubicBezTo>
                <a:cubicBezTo>
                  <a:pt x="507" y="160"/>
                  <a:pt x="502" y="145"/>
                  <a:pt x="508" y="144"/>
                </a:cubicBezTo>
                <a:cubicBezTo>
                  <a:pt x="506" y="151"/>
                  <a:pt x="506" y="171"/>
                  <a:pt x="507" y="176"/>
                </a:cubicBezTo>
                <a:close/>
                <a:moveTo>
                  <a:pt x="515" y="285"/>
                </a:moveTo>
                <a:cubicBezTo>
                  <a:pt x="512" y="283"/>
                  <a:pt x="514" y="277"/>
                  <a:pt x="513" y="275"/>
                </a:cubicBezTo>
                <a:cubicBezTo>
                  <a:pt x="515" y="276"/>
                  <a:pt x="515" y="281"/>
                  <a:pt x="515" y="285"/>
                </a:cubicBezTo>
                <a:close/>
                <a:moveTo>
                  <a:pt x="509" y="49"/>
                </a:moveTo>
                <a:cubicBezTo>
                  <a:pt x="511" y="48"/>
                  <a:pt x="510" y="50"/>
                  <a:pt x="512" y="50"/>
                </a:cubicBezTo>
                <a:cubicBezTo>
                  <a:pt x="511" y="51"/>
                  <a:pt x="509" y="50"/>
                  <a:pt x="509" y="49"/>
                </a:cubicBezTo>
                <a:close/>
                <a:moveTo>
                  <a:pt x="519" y="167"/>
                </a:moveTo>
                <a:cubicBezTo>
                  <a:pt x="517" y="164"/>
                  <a:pt x="517" y="158"/>
                  <a:pt x="519" y="156"/>
                </a:cubicBezTo>
                <a:cubicBezTo>
                  <a:pt x="519" y="160"/>
                  <a:pt x="519" y="162"/>
                  <a:pt x="519" y="167"/>
                </a:cubicBezTo>
                <a:close/>
                <a:moveTo>
                  <a:pt x="525" y="167"/>
                </a:moveTo>
                <a:cubicBezTo>
                  <a:pt x="525" y="167"/>
                  <a:pt x="524" y="167"/>
                  <a:pt x="524" y="167"/>
                </a:cubicBezTo>
                <a:cubicBezTo>
                  <a:pt x="523" y="170"/>
                  <a:pt x="526" y="170"/>
                  <a:pt x="525" y="173"/>
                </a:cubicBezTo>
                <a:cubicBezTo>
                  <a:pt x="524" y="173"/>
                  <a:pt x="524" y="172"/>
                  <a:pt x="523" y="172"/>
                </a:cubicBezTo>
                <a:cubicBezTo>
                  <a:pt x="522" y="165"/>
                  <a:pt x="522" y="156"/>
                  <a:pt x="522" y="151"/>
                </a:cubicBezTo>
                <a:cubicBezTo>
                  <a:pt x="526" y="153"/>
                  <a:pt x="525" y="163"/>
                  <a:pt x="525" y="167"/>
                </a:cubicBezTo>
                <a:close/>
                <a:moveTo>
                  <a:pt x="506" y="25"/>
                </a:moveTo>
                <a:cubicBezTo>
                  <a:pt x="509" y="25"/>
                  <a:pt x="511" y="27"/>
                  <a:pt x="512" y="29"/>
                </a:cubicBezTo>
                <a:cubicBezTo>
                  <a:pt x="512" y="30"/>
                  <a:pt x="514" y="29"/>
                  <a:pt x="514" y="31"/>
                </a:cubicBezTo>
                <a:cubicBezTo>
                  <a:pt x="515" y="30"/>
                  <a:pt x="515" y="28"/>
                  <a:pt x="516" y="27"/>
                </a:cubicBezTo>
                <a:cubicBezTo>
                  <a:pt x="519" y="27"/>
                  <a:pt x="521" y="27"/>
                  <a:pt x="521" y="29"/>
                </a:cubicBezTo>
                <a:cubicBezTo>
                  <a:pt x="522" y="31"/>
                  <a:pt x="521" y="31"/>
                  <a:pt x="520" y="32"/>
                </a:cubicBezTo>
                <a:cubicBezTo>
                  <a:pt x="522" y="34"/>
                  <a:pt x="524" y="33"/>
                  <a:pt x="526" y="34"/>
                </a:cubicBezTo>
                <a:cubicBezTo>
                  <a:pt x="528" y="33"/>
                  <a:pt x="526" y="33"/>
                  <a:pt x="527" y="31"/>
                </a:cubicBezTo>
                <a:cubicBezTo>
                  <a:pt x="528" y="32"/>
                  <a:pt x="530" y="33"/>
                  <a:pt x="532" y="34"/>
                </a:cubicBezTo>
                <a:cubicBezTo>
                  <a:pt x="531" y="35"/>
                  <a:pt x="530" y="39"/>
                  <a:pt x="533" y="38"/>
                </a:cubicBezTo>
                <a:cubicBezTo>
                  <a:pt x="533" y="39"/>
                  <a:pt x="530" y="40"/>
                  <a:pt x="533" y="41"/>
                </a:cubicBezTo>
                <a:cubicBezTo>
                  <a:pt x="533" y="43"/>
                  <a:pt x="530" y="43"/>
                  <a:pt x="531" y="44"/>
                </a:cubicBezTo>
                <a:cubicBezTo>
                  <a:pt x="530" y="44"/>
                  <a:pt x="529" y="44"/>
                  <a:pt x="528" y="44"/>
                </a:cubicBezTo>
                <a:cubicBezTo>
                  <a:pt x="526" y="45"/>
                  <a:pt x="528" y="47"/>
                  <a:pt x="526" y="48"/>
                </a:cubicBezTo>
                <a:cubicBezTo>
                  <a:pt x="528" y="49"/>
                  <a:pt x="531" y="51"/>
                  <a:pt x="532" y="55"/>
                </a:cubicBezTo>
                <a:cubicBezTo>
                  <a:pt x="529" y="55"/>
                  <a:pt x="531" y="57"/>
                  <a:pt x="530" y="59"/>
                </a:cubicBezTo>
                <a:cubicBezTo>
                  <a:pt x="528" y="59"/>
                  <a:pt x="527" y="57"/>
                  <a:pt x="527" y="54"/>
                </a:cubicBezTo>
                <a:cubicBezTo>
                  <a:pt x="519" y="59"/>
                  <a:pt x="518" y="53"/>
                  <a:pt x="520" y="45"/>
                </a:cubicBezTo>
                <a:cubicBezTo>
                  <a:pt x="523" y="45"/>
                  <a:pt x="524" y="44"/>
                  <a:pt x="526" y="44"/>
                </a:cubicBezTo>
                <a:cubicBezTo>
                  <a:pt x="525" y="42"/>
                  <a:pt x="525" y="38"/>
                  <a:pt x="522" y="39"/>
                </a:cubicBezTo>
                <a:cubicBezTo>
                  <a:pt x="521" y="39"/>
                  <a:pt x="522" y="40"/>
                  <a:pt x="521" y="42"/>
                </a:cubicBezTo>
                <a:cubicBezTo>
                  <a:pt x="520" y="43"/>
                  <a:pt x="519" y="43"/>
                  <a:pt x="518" y="43"/>
                </a:cubicBezTo>
                <a:cubicBezTo>
                  <a:pt x="517" y="43"/>
                  <a:pt x="518" y="42"/>
                  <a:pt x="517" y="41"/>
                </a:cubicBezTo>
                <a:cubicBezTo>
                  <a:pt x="515" y="45"/>
                  <a:pt x="519" y="51"/>
                  <a:pt x="515" y="54"/>
                </a:cubicBezTo>
                <a:cubicBezTo>
                  <a:pt x="516" y="52"/>
                  <a:pt x="515" y="51"/>
                  <a:pt x="513" y="51"/>
                </a:cubicBezTo>
                <a:cubicBezTo>
                  <a:pt x="513" y="47"/>
                  <a:pt x="515" y="45"/>
                  <a:pt x="513" y="42"/>
                </a:cubicBezTo>
                <a:cubicBezTo>
                  <a:pt x="511" y="41"/>
                  <a:pt x="511" y="43"/>
                  <a:pt x="509" y="42"/>
                </a:cubicBezTo>
                <a:cubicBezTo>
                  <a:pt x="510" y="39"/>
                  <a:pt x="512" y="38"/>
                  <a:pt x="515" y="38"/>
                </a:cubicBezTo>
                <a:cubicBezTo>
                  <a:pt x="517" y="36"/>
                  <a:pt x="513" y="35"/>
                  <a:pt x="515" y="33"/>
                </a:cubicBezTo>
                <a:cubicBezTo>
                  <a:pt x="513" y="29"/>
                  <a:pt x="508" y="34"/>
                  <a:pt x="505" y="30"/>
                </a:cubicBezTo>
                <a:cubicBezTo>
                  <a:pt x="505" y="28"/>
                  <a:pt x="506" y="27"/>
                  <a:pt x="506" y="25"/>
                </a:cubicBezTo>
                <a:close/>
                <a:moveTo>
                  <a:pt x="506" y="46"/>
                </a:moveTo>
                <a:cubicBezTo>
                  <a:pt x="504" y="47"/>
                  <a:pt x="504" y="42"/>
                  <a:pt x="501" y="45"/>
                </a:cubicBezTo>
                <a:cubicBezTo>
                  <a:pt x="500" y="44"/>
                  <a:pt x="500" y="43"/>
                  <a:pt x="500" y="41"/>
                </a:cubicBezTo>
                <a:cubicBezTo>
                  <a:pt x="503" y="42"/>
                  <a:pt x="508" y="42"/>
                  <a:pt x="506" y="46"/>
                </a:cubicBezTo>
                <a:close/>
                <a:moveTo>
                  <a:pt x="486" y="14"/>
                </a:moveTo>
                <a:cubicBezTo>
                  <a:pt x="487" y="14"/>
                  <a:pt x="488" y="15"/>
                  <a:pt x="487" y="16"/>
                </a:cubicBezTo>
                <a:cubicBezTo>
                  <a:pt x="489" y="16"/>
                  <a:pt x="489" y="16"/>
                  <a:pt x="489" y="14"/>
                </a:cubicBezTo>
                <a:cubicBezTo>
                  <a:pt x="494" y="15"/>
                  <a:pt x="501" y="18"/>
                  <a:pt x="499" y="24"/>
                </a:cubicBezTo>
                <a:cubicBezTo>
                  <a:pt x="500" y="22"/>
                  <a:pt x="502" y="27"/>
                  <a:pt x="501" y="29"/>
                </a:cubicBezTo>
                <a:cubicBezTo>
                  <a:pt x="497" y="24"/>
                  <a:pt x="487" y="24"/>
                  <a:pt x="482" y="19"/>
                </a:cubicBezTo>
                <a:cubicBezTo>
                  <a:pt x="482" y="16"/>
                  <a:pt x="485" y="16"/>
                  <a:pt x="486" y="14"/>
                </a:cubicBezTo>
                <a:close/>
                <a:moveTo>
                  <a:pt x="486" y="29"/>
                </a:moveTo>
                <a:cubicBezTo>
                  <a:pt x="486" y="32"/>
                  <a:pt x="487" y="33"/>
                  <a:pt x="488" y="36"/>
                </a:cubicBezTo>
                <a:cubicBezTo>
                  <a:pt x="490" y="34"/>
                  <a:pt x="490" y="32"/>
                  <a:pt x="494" y="32"/>
                </a:cubicBezTo>
                <a:cubicBezTo>
                  <a:pt x="496" y="35"/>
                  <a:pt x="495" y="38"/>
                  <a:pt x="495" y="41"/>
                </a:cubicBezTo>
                <a:cubicBezTo>
                  <a:pt x="493" y="41"/>
                  <a:pt x="493" y="42"/>
                  <a:pt x="491" y="41"/>
                </a:cubicBezTo>
                <a:cubicBezTo>
                  <a:pt x="492" y="39"/>
                  <a:pt x="488" y="38"/>
                  <a:pt x="487" y="37"/>
                </a:cubicBezTo>
                <a:cubicBezTo>
                  <a:pt x="487" y="35"/>
                  <a:pt x="487" y="36"/>
                  <a:pt x="487" y="34"/>
                </a:cubicBezTo>
                <a:cubicBezTo>
                  <a:pt x="485" y="34"/>
                  <a:pt x="486" y="36"/>
                  <a:pt x="486" y="37"/>
                </a:cubicBezTo>
                <a:cubicBezTo>
                  <a:pt x="484" y="36"/>
                  <a:pt x="482" y="34"/>
                  <a:pt x="481" y="32"/>
                </a:cubicBezTo>
                <a:cubicBezTo>
                  <a:pt x="483" y="31"/>
                  <a:pt x="483" y="29"/>
                  <a:pt x="486" y="29"/>
                </a:cubicBezTo>
                <a:close/>
                <a:moveTo>
                  <a:pt x="487" y="172"/>
                </a:moveTo>
                <a:cubicBezTo>
                  <a:pt x="487" y="177"/>
                  <a:pt x="486" y="180"/>
                  <a:pt x="486" y="185"/>
                </a:cubicBezTo>
                <a:cubicBezTo>
                  <a:pt x="485" y="183"/>
                  <a:pt x="484" y="175"/>
                  <a:pt x="487" y="172"/>
                </a:cubicBezTo>
                <a:close/>
                <a:moveTo>
                  <a:pt x="484" y="146"/>
                </a:moveTo>
                <a:cubicBezTo>
                  <a:pt x="482" y="146"/>
                  <a:pt x="484" y="142"/>
                  <a:pt x="482" y="140"/>
                </a:cubicBezTo>
                <a:cubicBezTo>
                  <a:pt x="485" y="139"/>
                  <a:pt x="483" y="144"/>
                  <a:pt x="484" y="146"/>
                </a:cubicBezTo>
                <a:close/>
                <a:moveTo>
                  <a:pt x="476" y="28"/>
                </a:moveTo>
                <a:cubicBezTo>
                  <a:pt x="475" y="30"/>
                  <a:pt x="477" y="30"/>
                  <a:pt x="477" y="31"/>
                </a:cubicBezTo>
                <a:cubicBezTo>
                  <a:pt x="474" y="31"/>
                  <a:pt x="473" y="32"/>
                  <a:pt x="470" y="32"/>
                </a:cubicBezTo>
                <a:cubicBezTo>
                  <a:pt x="469" y="28"/>
                  <a:pt x="472" y="28"/>
                  <a:pt x="476" y="28"/>
                </a:cubicBezTo>
                <a:close/>
                <a:moveTo>
                  <a:pt x="474" y="241"/>
                </a:moveTo>
                <a:cubicBezTo>
                  <a:pt x="472" y="240"/>
                  <a:pt x="473" y="236"/>
                  <a:pt x="473" y="234"/>
                </a:cubicBezTo>
                <a:cubicBezTo>
                  <a:pt x="475" y="235"/>
                  <a:pt x="473" y="240"/>
                  <a:pt x="474" y="241"/>
                </a:cubicBezTo>
                <a:close/>
                <a:moveTo>
                  <a:pt x="473" y="202"/>
                </a:moveTo>
                <a:cubicBezTo>
                  <a:pt x="470" y="202"/>
                  <a:pt x="473" y="196"/>
                  <a:pt x="472" y="192"/>
                </a:cubicBezTo>
                <a:cubicBezTo>
                  <a:pt x="473" y="194"/>
                  <a:pt x="474" y="199"/>
                  <a:pt x="473" y="202"/>
                </a:cubicBezTo>
                <a:close/>
                <a:moveTo>
                  <a:pt x="470" y="178"/>
                </a:moveTo>
                <a:cubicBezTo>
                  <a:pt x="472" y="178"/>
                  <a:pt x="471" y="180"/>
                  <a:pt x="472" y="180"/>
                </a:cubicBezTo>
                <a:cubicBezTo>
                  <a:pt x="472" y="181"/>
                  <a:pt x="471" y="181"/>
                  <a:pt x="470" y="181"/>
                </a:cubicBezTo>
                <a:cubicBezTo>
                  <a:pt x="472" y="180"/>
                  <a:pt x="471" y="180"/>
                  <a:pt x="470" y="178"/>
                </a:cubicBezTo>
                <a:close/>
                <a:moveTo>
                  <a:pt x="462" y="166"/>
                </a:moveTo>
                <a:cubicBezTo>
                  <a:pt x="462" y="169"/>
                  <a:pt x="463" y="172"/>
                  <a:pt x="462" y="174"/>
                </a:cubicBezTo>
                <a:cubicBezTo>
                  <a:pt x="460" y="172"/>
                  <a:pt x="462" y="164"/>
                  <a:pt x="461" y="160"/>
                </a:cubicBezTo>
                <a:cubicBezTo>
                  <a:pt x="464" y="159"/>
                  <a:pt x="462" y="164"/>
                  <a:pt x="462" y="166"/>
                </a:cubicBezTo>
                <a:close/>
                <a:moveTo>
                  <a:pt x="462" y="147"/>
                </a:moveTo>
                <a:cubicBezTo>
                  <a:pt x="460" y="146"/>
                  <a:pt x="462" y="144"/>
                  <a:pt x="462" y="143"/>
                </a:cubicBezTo>
                <a:cubicBezTo>
                  <a:pt x="463" y="143"/>
                  <a:pt x="462" y="146"/>
                  <a:pt x="462" y="147"/>
                </a:cubicBezTo>
                <a:close/>
                <a:moveTo>
                  <a:pt x="472" y="274"/>
                </a:moveTo>
                <a:cubicBezTo>
                  <a:pt x="471" y="275"/>
                  <a:pt x="471" y="270"/>
                  <a:pt x="471" y="269"/>
                </a:cubicBezTo>
                <a:cubicBezTo>
                  <a:pt x="474" y="269"/>
                  <a:pt x="471" y="273"/>
                  <a:pt x="472" y="274"/>
                </a:cubicBezTo>
                <a:close/>
                <a:moveTo>
                  <a:pt x="463" y="24"/>
                </a:moveTo>
                <a:cubicBezTo>
                  <a:pt x="461" y="24"/>
                  <a:pt x="459" y="25"/>
                  <a:pt x="458" y="24"/>
                </a:cubicBezTo>
                <a:cubicBezTo>
                  <a:pt x="458" y="21"/>
                  <a:pt x="463" y="22"/>
                  <a:pt x="463" y="24"/>
                </a:cubicBezTo>
                <a:close/>
                <a:moveTo>
                  <a:pt x="460" y="42"/>
                </a:moveTo>
                <a:cubicBezTo>
                  <a:pt x="459" y="42"/>
                  <a:pt x="459" y="41"/>
                  <a:pt x="458" y="41"/>
                </a:cubicBezTo>
                <a:cubicBezTo>
                  <a:pt x="459" y="40"/>
                  <a:pt x="459" y="38"/>
                  <a:pt x="458" y="36"/>
                </a:cubicBezTo>
                <a:cubicBezTo>
                  <a:pt x="462" y="36"/>
                  <a:pt x="458" y="39"/>
                  <a:pt x="460" y="42"/>
                </a:cubicBezTo>
                <a:close/>
                <a:moveTo>
                  <a:pt x="457" y="12"/>
                </a:moveTo>
                <a:cubicBezTo>
                  <a:pt x="457" y="14"/>
                  <a:pt x="456" y="15"/>
                  <a:pt x="456" y="18"/>
                </a:cubicBezTo>
                <a:cubicBezTo>
                  <a:pt x="454" y="17"/>
                  <a:pt x="454" y="11"/>
                  <a:pt x="457" y="12"/>
                </a:cubicBezTo>
                <a:close/>
                <a:moveTo>
                  <a:pt x="456" y="143"/>
                </a:moveTo>
                <a:cubicBezTo>
                  <a:pt x="455" y="139"/>
                  <a:pt x="455" y="136"/>
                  <a:pt x="456" y="133"/>
                </a:cubicBezTo>
                <a:cubicBezTo>
                  <a:pt x="456" y="132"/>
                  <a:pt x="457" y="142"/>
                  <a:pt x="456" y="143"/>
                </a:cubicBezTo>
                <a:close/>
                <a:moveTo>
                  <a:pt x="454" y="98"/>
                </a:moveTo>
                <a:cubicBezTo>
                  <a:pt x="455" y="98"/>
                  <a:pt x="456" y="100"/>
                  <a:pt x="456" y="102"/>
                </a:cubicBezTo>
                <a:cubicBezTo>
                  <a:pt x="456" y="104"/>
                  <a:pt x="456" y="110"/>
                  <a:pt x="456" y="112"/>
                </a:cubicBezTo>
                <a:cubicBezTo>
                  <a:pt x="456" y="112"/>
                  <a:pt x="454" y="114"/>
                  <a:pt x="454" y="114"/>
                </a:cubicBezTo>
                <a:cubicBezTo>
                  <a:pt x="454" y="116"/>
                  <a:pt x="458" y="119"/>
                  <a:pt x="455" y="121"/>
                </a:cubicBezTo>
                <a:cubicBezTo>
                  <a:pt x="457" y="123"/>
                  <a:pt x="456" y="126"/>
                  <a:pt x="456" y="130"/>
                </a:cubicBezTo>
                <a:cubicBezTo>
                  <a:pt x="454" y="130"/>
                  <a:pt x="455" y="130"/>
                  <a:pt x="453" y="130"/>
                </a:cubicBezTo>
                <a:cubicBezTo>
                  <a:pt x="455" y="120"/>
                  <a:pt x="453" y="108"/>
                  <a:pt x="454" y="98"/>
                </a:cubicBezTo>
                <a:close/>
                <a:moveTo>
                  <a:pt x="448" y="174"/>
                </a:moveTo>
                <a:cubicBezTo>
                  <a:pt x="449" y="177"/>
                  <a:pt x="449" y="178"/>
                  <a:pt x="449" y="181"/>
                </a:cubicBezTo>
                <a:cubicBezTo>
                  <a:pt x="447" y="178"/>
                  <a:pt x="448" y="177"/>
                  <a:pt x="448" y="174"/>
                </a:cubicBezTo>
                <a:close/>
                <a:moveTo>
                  <a:pt x="445" y="172"/>
                </a:moveTo>
                <a:cubicBezTo>
                  <a:pt x="448" y="172"/>
                  <a:pt x="447" y="179"/>
                  <a:pt x="446" y="178"/>
                </a:cubicBezTo>
                <a:cubicBezTo>
                  <a:pt x="447" y="180"/>
                  <a:pt x="446" y="180"/>
                  <a:pt x="447" y="181"/>
                </a:cubicBezTo>
                <a:cubicBezTo>
                  <a:pt x="447" y="182"/>
                  <a:pt x="446" y="181"/>
                  <a:pt x="446" y="181"/>
                </a:cubicBezTo>
                <a:lnTo>
                  <a:pt x="445" y="172"/>
                </a:lnTo>
                <a:close/>
                <a:moveTo>
                  <a:pt x="436" y="50"/>
                </a:moveTo>
                <a:cubicBezTo>
                  <a:pt x="436" y="47"/>
                  <a:pt x="436" y="45"/>
                  <a:pt x="436" y="44"/>
                </a:cubicBezTo>
                <a:cubicBezTo>
                  <a:pt x="438" y="44"/>
                  <a:pt x="438" y="47"/>
                  <a:pt x="438" y="50"/>
                </a:cubicBezTo>
                <a:lnTo>
                  <a:pt x="436" y="50"/>
                </a:lnTo>
                <a:close/>
                <a:moveTo>
                  <a:pt x="435" y="27"/>
                </a:moveTo>
                <a:cubicBezTo>
                  <a:pt x="438" y="28"/>
                  <a:pt x="441" y="35"/>
                  <a:pt x="436" y="35"/>
                </a:cubicBezTo>
                <a:cubicBezTo>
                  <a:pt x="435" y="33"/>
                  <a:pt x="435" y="29"/>
                  <a:pt x="435" y="27"/>
                </a:cubicBezTo>
                <a:close/>
                <a:moveTo>
                  <a:pt x="436" y="175"/>
                </a:moveTo>
                <a:cubicBezTo>
                  <a:pt x="434" y="175"/>
                  <a:pt x="434" y="174"/>
                  <a:pt x="433" y="175"/>
                </a:cubicBezTo>
                <a:cubicBezTo>
                  <a:pt x="433" y="166"/>
                  <a:pt x="435" y="162"/>
                  <a:pt x="434" y="156"/>
                </a:cubicBezTo>
                <a:cubicBezTo>
                  <a:pt x="436" y="156"/>
                  <a:pt x="437" y="161"/>
                  <a:pt x="435" y="160"/>
                </a:cubicBezTo>
                <a:cubicBezTo>
                  <a:pt x="437" y="165"/>
                  <a:pt x="436" y="170"/>
                  <a:pt x="436" y="175"/>
                </a:cubicBezTo>
                <a:close/>
                <a:moveTo>
                  <a:pt x="427" y="26"/>
                </a:moveTo>
                <a:cubicBezTo>
                  <a:pt x="429" y="26"/>
                  <a:pt x="427" y="28"/>
                  <a:pt x="428" y="28"/>
                </a:cubicBezTo>
                <a:cubicBezTo>
                  <a:pt x="429" y="28"/>
                  <a:pt x="429" y="27"/>
                  <a:pt x="429" y="26"/>
                </a:cubicBezTo>
                <a:cubicBezTo>
                  <a:pt x="430" y="26"/>
                  <a:pt x="431" y="27"/>
                  <a:pt x="432" y="27"/>
                </a:cubicBezTo>
                <a:cubicBezTo>
                  <a:pt x="432" y="30"/>
                  <a:pt x="433" y="31"/>
                  <a:pt x="433" y="32"/>
                </a:cubicBezTo>
                <a:cubicBezTo>
                  <a:pt x="431" y="32"/>
                  <a:pt x="430" y="30"/>
                  <a:pt x="430" y="28"/>
                </a:cubicBezTo>
                <a:cubicBezTo>
                  <a:pt x="430" y="30"/>
                  <a:pt x="428" y="31"/>
                  <a:pt x="426" y="30"/>
                </a:cubicBezTo>
                <a:cubicBezTo>
                  <a:pt x="426" y="28"/>
                  <a:pt x="426" y="26"/>
                  <a:pt x="427" y="26"/>
                </a:cubicBezTo>
                <a:close/>
                <a:moveTo>
                  <a:pt x="428" y="41"/>
                </a:moveTo>
                <a:cubicBezTo>
                  <a:pt x="429" y="45"/>
                  <a:pt x="428" y="45"/>
                  <a:pt x="429" y="52"/>
                </a:cubicBezTo>
                <a:cubicBezTo>
                  <a:pt x="429" y="52"/>
                  <a:pt x="427" y="52"/>
                  <a:pt x="427" y="53"/>
                </a:cubicBezTo>
                <a:cubicBezTo>
                  <a:pt x="426" y="50"/>
                  <a:pt x="426" y="43"/>
                  <a:pt x="428" y="41"/>
                </a:cubicBezTo>
                <a:close/>
                <a:moveTo>
                  <a:pt x="432" y="168"/>
                </a:moveTo>
                <a:cubicBezTo>
                  <a:pt x="432" y="171"/>
                  <a:pt x="433" y="172"/>
                  <a:pt x="432" y="175"/>
                </a:cubicBezTo>
                <a:cubicBezTo>
                  <a:pt x="431" y="173"/>
                  <a:pt x="429" y="169"/>
                  <a:pt x="432" y="168"/>
                </a:cubicBezTo>
                <a:close/>
                <a:moveTo>
                  <a:pt x="432" y="188"/>
                </a:moveTo>
                <a:cubicBezTo>
                  <a:pt x="433" y="189"/>
                  <a:pt x="433" y="192"/>
                  <a:pt x="432" y="193"/>
                </a:cubicBezTo>
                <a:cubicBezTo>
                  <a:pt x="430" y="193"/>
                  <a:pt x="432" y="190"/>
                  <a:pt x="432" y="188"/>
                </a:cubicBezTo>
                <a:close/>
                <a:moveTo>
                  <a:pt x="404" y="32"/>
                </a:moveTo>
                <a:cubicBezTo>
                  <a:pt x="405" y="32"/>
                  <a:pt x="405" y="34"/>
                  <a:pt x="405" y="34"/>
                </a:cubicBezTo>
                <a:cubicBezTo>
                  <a:pt x="407" y="34"/>
                  <a:pt x="405" y="33"/>
                  <a:pt x="406" y="32"/>
                </a:cubicBezTo>
                <a:cubicBezTo>
                  <a:pt x="410" y="32"/>
                  <a:pt x="407" y="37"/>
                  <a:pt x="408" y="39"/>
                </a:cubicBezTo>
                <a:cubicBezTo>
                  <a:pt x="405" y="39"/>
                  <a:pt x="405" y="39"/>
                  <a:pt x="405" y="39"/>
                </a:cubicBezTo>
                <a:cubicBezTo>
                  <a:pt x="404" y="37"/>
                  <a:pt x="404" y="34"/>
                  <a:pt x="404" y="32"/>
                </a:cubicBezTo>
                <a:close/>
                <a:moveTo>
                  <a:pt x="401" y="26"/>
                </a:moveTo>
                <a:cubicBezTo>
                  <a:pt x="403" y="30"/>
                  <a:pt x="402" y="37"/>
                  <a:pt x="401" y="40"/>
                </a:cubicBezTo>
                <a:cubicBezTo>
                  <a:pt x="399" y="36"/>
                  <a:pt x="400" y="31"/>
                  <a:pt x="401" y="26"/>
                </a:cubicBezTo>
                <a:close/>
                <a:moveTo>
                  <a:pt x="393" y="45"/>
                </a:moveTo>
                <a:cubicBezTo>
                  <a:pt x="393" y="43"/>
                  <a:pt x="396" y="39"/>
                  <a:pt x="393" y="37"/>
                </a:cubicBezTo>
                <a:cubicBezTo>
                  <a:pt x="394" y="36"/>
                  <a:pt x="393" y="32"/>
                  <a:pt x="393" y="30"/>
                </a:cubicBezTo>
                <a:cubicBezTo>
                  <a:pt x="398" y="31"/>
                  <a:pt x="395" y="39"/>
                  <a:pt x="395" y="43"/>
                </a:cubicBezTo>
                <a:cubicBezTo>
                  <a:pt x="395" y="52"/>
                  <a:pt x="394" y="61"/>
                  <a:pt x="395" y="68"/>
                </a:cubicBezTo>
                <a:cubicBezTo>
                  <a:pt x="393" y="68"/>
                  <a:pt x="393" y="68"/>
                  <a:pt x="393" y="68"/>
                </a:cubicBezTo>
                <a:cubicBezTo>
                  <a:pt x="393" y="60"/>
                  <a:pt x="392" y="52"/>
                  <a:pt x="393" y="45"/>
                </a:cubicBezTo>
                <a:close/>
                <a:moveTo>
                  <a:pt x="389" y="82"/>
                </a:moveTo>
                <a:cubicBezTo>
                  <a:pt x="387" y="80"/>
                  <a:pt x="388" y="76"/>
                  <a:pt x="388" y="72"/>
                </a:cubicBezTo>
                <a:cubicBezTo>
                  <a:pt x="390" y="75"/>
                  <a:pt x="388" y="79"/>
                  <a:pt x="389" y="82"/>
                </a:cubicBezTo>
                <a:close/>
                <a:moveTo>
                  <a:pt x="388" y="48"/>
                </a:moveTo>
                <a:cubicBezTo>
                  <a:pt x="391" y="54"/>
                  <a:pt x="388" y="61"/>
                  <a:pt x="389" y="66"/>
                </a:cubicBezTo>
                <a:cubicBezTo>
                  <a:pt x="386" y="65"/>
                  <a:pt x="390" y="58"/>
                  <a:pt x="386" y="57"/>
                </a:cubicBezTo>
                <a:cubicBezTo>
                  <a:pt x="389" y="55"/>
                  <a:pt x="388" y="50"/>
                  <a:pt x="388" y="48"/>
                </a:cubicBezTo>
                <a:close/>
                <a:moveTo>
                  <a:pt x="383" y="81"/>
                </a:moveTo>
                <a:cubicBezTo>
                  <a:pt x="384" y="82"/>
                  <a:pt x="383" y="86"/>
                  <a:pt x="383" y="88"/>
                </a:cubicBezTo>
                <a:cubicBezTo>
                  <a:pt x="381" y="87"/>
                  <a:pt x="383" y="83"/>
                  <a:pt x="383" y="81"/>
                </a:cubicBezTo>
                <a:close/>
                <a:moveTo>
                  <a:pt x="383" y="89"/>
                </a:moveTo>
                <a:cubicBezTo>
                  <a:pt x="383" y="91"/>
                  <a:pt x="384" y="91"/>
                  <a:pt x="383" y="93"/>
                </a:cubicBezTo>
                <a:cubicBezTo>
                  <a:pt x="382" y="92"/>
                  <a:pt x="382" y="89"/>
                  <a:pt x="383" y="89"/>
                </a:cubicBezTo>
                <a:close/>
                <a:moveTo>
                  <a:pt x="372" y="288"/>
                </a:moveTo>
                <a:cubicBezTo>
                  <a:pt x="373" y="288"/>
                  <a:pt x="372" y="293"/>
                  <a:pt x="372" y="295"/>
                </a:cubicBezTo>
                <a:cubicBezTo>
                  <a:pt x="371" y="293"/>
                  <a:pt x="372" y="289"/>
                  <a:pt x="372" y="288"/>
                </a:cubicBezTo>
                <a:close/>
                <a:moveTo>
                  <a:pt x="354" y="285"/>
                </a:moveTo>
                <a:cubicBezTo>
                  <a:pt x="356" y="285"/>
                  <a:pt x="354" y="288"/>
                  <a:pt x="355" y="288"/>
                </a:cubicBezTo>
                <a:cubicBezTo>
                  <a:pt x="355" y="289"/>
                  <a:pt x="354" y="289"/>
                  <a:pt x="353" y="289"/>
                </a:cubicBezTo>
                <a:cubicBezTo>
                  <a:pt x="354" y="287"/>
                  <a:pt x="354" y="287"/>
                  <a:pt x="354" y="285"/>
                </a:cubicBezTo>
                <a:close/>
                <a:moveTo>
                  <a:pt x="350" y="296"/>
                </a:moveTo>
                <a:cubicBezTo>
                  <a:pt x="350" y="296"/>
                  <a:pt x="350" y="295"/>
                  <a:pt x="349" y="295"/>
                </a:cubicBezTo>
                <a:cubicBezTo>
                  <a:pt x="350" y="292"/>
                  <a:pt x="348" y="289"/>
                  <a:pt x="350" y="287"/>
                </a:cubicBezTo>
                <a:cubicBezTo>
                  <a:pt x="352" y="289"/>
                  <a:pt x="350" y="293"/>
                  <a:pt x="350" y="296"/>
                </a:cubicBezTo>
                <a:close/>
                <a:moveTo>
                  <a:pt x="349" y="279"/>
                </a:moveTo>
                <a:cubicBezTo>
                  <a:pt x="352" y="280"/>
                  <a:pt x="350" y="282"/>
                  <a:pt x="351" y="285"/>
                </a:cubicBezTo>
                <a:cubicBezTo>
                  <a:pt x="349" y="285"/>
                  <a:pt x="347" y="281"/>
                  <a:pt x="349" y="279"/>
                </a:cubicBezTo>
                <a:close/>
                <a:moveTo>
                  <a:pt x="320" y="296"/>
                </a:moveTo>
                <a:cubicBezTo>
                  <a:pt x="322" y="298"/>
                  <a:pt x="319" y="299"/>
                  <a:pt x="321" y="301"/>
                </a:cubicBezTo>
                <a:cubicBezTo>
                  <a:pt x="320" y="302"/>
                  <a:pt x="318" y="301"/>
                  <a:pt x="319" y="303"/>
                </a:cubicBezTo>
                <a:cubicBezTo>
                  <a:pt x="317" y="304"/>
                  <a:pt x="316" y="302"/>
                  <a:pt x="317" y="300"/>
                </a:cubicBezTo>
                <a:cubicBezTo>
                  <a:pt x="317" y="301"/>
                  <a:pt x="318" y="301"/>
                  <a:pt x="318" y="302"/>
                </a:cubicBezTo>
                <a:cubicBezTo>
                  <a:pt x="320" y="300"/>
                  <a:pt x="317" y="296"/>
                  <a:pt x="320" y="296"/>
                </a:cubicBezTo>
                <a:close/>
                <a:moveTo>
                  <a:pt x="310" y="262"/>
                </a:moveTo>
                <a:cubicBezTo>
                  <a:pt x="311" y="264"/>
                  <a:pt x="310" y="269"/>
                  <a:pt x="312" y="271"/>
                </a:cubicBezTo>
                <a:cubicBezTo>
                  <a:pt x="311" y="271"/>
                  <a:pt x="311" y="272"/>
                  <a:pt x="310" y="273"/>
                </a:cubicBezTo>
                <a:cubicBezTo>
                  <a:pt x="310" y="271"/>
                  <a:pt x="308" y="266"/>
                  <a:pt x="310" y="262"/>
                </a:cubicBezTo>
                <a:close/>
                <a:moveTo>
                  <a:pt x="300" y="53"/>
                </a:moveTo>
                <a:cubicBezTo>
                  <a:pt x="301" y="53"/>
                  <a:pt x="300" y="55"/>
                  <a:pt x="301" y="56"/>
                </a:cubicBezTo>
                <a:cubicBezTo>
                  <a:pt x="299" y="56"/>
                  <a:pt x="299" y="54"/>
                  <a:pt x="300" y="53"/>
                </a:cubicBezTo>
                <a:close/>
                <a:moveTo>
                  <a:pt x="285" y="91"/>
                </a:moveTo>
                <a:cubicBezTo>
                  <a:pt x="285" y="97"/>
                  <a:pt x="285" y="97"/>
                  <a:pt x="285" y="97"/>
                </a:cubicBezTo>
                <a:cubicBezTo>
                  <a:pt x="283" y="97"/>
                  <a:pt x="283" y="91"/>
                  <a:pt x="285" y="91"/>
                </a:cubicBezTo>
                <a:close/>
                <a:moveTo>
                  <a:pt x="277" y="119"/>
                </a:moveTo>
                <a:cubicBezTo>
                  <a:pt x="276" y="118"/>
                  <a:pt x="277" y="118"/>
                  <a:pt x="277" y="118"/>
                </a:cubicBezTo>
                <a:cubicBezTo>
                  <a:pt x="277" y="116"/>
                  <a:pt x="274" y="115"/>
                  <a:pt x="278" y="115"/>
                </a:cubicBezTo>
                <a:cubicBezTo>
                  <a:pt x="277" y="116"/>
                  <a:pt x="278" y="118"/>
                  <a:pt x="277" y="119"/>
                </a:cubicBezTo>
                <a:close/>
                <a:moveTo>
                  <a:pt x="277" y="91"/>
                </a:moveTo>
                <a:cubicBezTo>
                  <a:pt x="278" y="94"/>
                  <a:pt x="277" y="98"/>
                  <a:pt x="277" y="101"/>
                </a:cubicBezTo>
                <a:cubicBezTo>
                  <a:pt x="276" y="97"/>
                  <a:pt x="277" y="94"/>
                  <a:pt x="277" y="91"/>
                </a:cubicBezTo>
                <a:close/>
                <a:moveTo>
                  <a:pt x="277" y="114"/>
                </a:moveTo>
                <a:cubicBezTo>
                  <a:pt x="275" y="110"/>
                  <a:pt x="277" y="110"/>
                  <a:pt x="276" y="103"/>
                </a:cubicBezTo>
                <a:cubicBezTo>
                  <a:pt x="279" y="106"/>
                  <a:pt x="276" y="109"/>
                  <a:pt x="277" y="114"/>
                </a:cubicBezTo>
                <a:close/>
                <a:moveTo>
                  <a:pt x="274" y="79"/>
                </a:moveTo>
                <a:cubicBezTo>
                  <a:pt x="276" y="80"/>
                  <a:pt x="275" y="82"/>
                  <a:pt x="275" y="84"/>
                </a:cubicBezTo>
                <a:cubicBezTo>
                  <a:pt x="274" y="83"/>
                  <a:pt x="275" y="80"/>
                  <a:pt x="274" y="79"/>
                </a:cubicBezTo>
                <a:close/>
                <a:moveTo>
                  <a:pt x="275" y="91"/>
                </a:moveTo>
                <a:cubicBezTo>
                  <a:pt x="275" y="93"/>
                  <a:pt x="275" y="94"/>
                  <a:pt x="275" y="97"/>
                </a:cubicBezTo>
                <a:cubicBezTo>
                  <a:pt x="274" y="96"/>
                  <a:pt x="273" y="91"/>
                  <a:pt x="275" y="91"/>
                </a:cubicBezTo>
                <a:close/>
                <a:moveTo>
                  <a:pt x="273" y="287"/>
                </a:moveTo>
                <a:cubicBezTo>
                  <a:pt x="273" y="287"/>
                  <a:pt x="273" y="288"/>
                  <a:pt x="274" y="288"/>
                </a:cubicBezTo>
                <a:cubicBezTo>
                  <a:pt x="274" y="289"/>
                  <a:pt x="273" y="288"/>
                  <a:pt x="273" y="290"/>
                </a:cubicBezTo>
                <a:cubicBezTo>
                  <a:pt x="272" y="290"/>
                  <a:pt x="272" y="288"/>
                  <a:pt x="273" y="287"/>
                </a:cubicBezTo>
                <a:close/>
                <a:moveTo>
                  <a:pt x="260" y="91"/>
                </a:moveTo>
                <a:cubicBezTo>
                  <a:pt x="261" y="93"/>
                  <a:pt x="260" y="97"/>
                  <a:pt x="260" y="98"/>
                </a:cubicBezTo>
                <a:cubicBezTo>
                  <a:pt x="259" y="96"/>
                  <a:pt x="259" y="93"/>
                  <a:pt x="260" y="91"/>
                </a:cubicBezTo>
                <a:close/>
                <a:moveTo>
                  <a:pt x="259" y="99"/>
                </a:moveTo>
                <a:cubicBezTo>
                  <a:pt x="262" y="105"/>
                  <a:pt x="261" y="117"/>
                  <a:pt x="260" y="122"/>
                </a:cubicBezTo>
                <a:cubicBezTo>
                  <a:pt x="256" y="116"/>
                  <a:pt x="260" y="106"/>
                  <a:pt x="259" y="99"/>
                </a:cubicBezTo>
                <a:close/>
                <a:moveTo>
                  <a:pt x="238" y="93"/>
                </a:moveTo>
                <a:cubicBezTo>
                  <a:pt x="241" y="93"/>
                  <a:pt x="239" y="94"/>
                  <a:pt x="239" y="96"/>
                </a:cubicBezTo>
                <a:cubicBezTo>
                  <a:pt x="238" y="96"/>
                  <a:pt x="239" y="94"/>
                  <a:pt x="238" y="93"/>
                </a:cubicBezTo>
                <a:close/>
                <a:moveTo>
                  <a:pt x="234" y="260"/>
                </a:moveTo>
                <a:cubicBezTo>
                  <a:pt x="235" y="259"/>
                  <a:pt x="235" y="263"/>
                  <a:pt x="235" y="264"/>
                </a:cubicBezTo>
                <a:cubicBezTo>
                  <a:pt x="234" y="266"/>
                  <a:pt x="234" y="261"/>
                  <a:pt x="234" y="260"/>
                </a:cubicBezTo>
                <a:close/>
                <a:moveTo>
                  <a:pt x="234" y="268"/>
                </a:moveTo>
                <a:cubicBezTo>
                  <a:pt x="235" y="268"/>
                  <a:pt x="235" y="270"/>
                  <a:pt x="235" y="271"/>
                </a:cubicBezTo>
                <a:cubicBezTo>
                  <a:pt x="233" y="271"/>
                  <a:pt x="234" y="268"/>
                  <a:pt x="234" y="268"/>
                </a:cubicBezTo>
                <a:close/>
                <a:moveTo>
                  <a:pt x="224" y="278"/>
                </a:moveTo>
                <a:cubicBezTo>
                  <a:pt x="225" y="282"/>
                  <a:pt x="224" y="286"/>
                  <a:pt x="225" y="289"/>
                </a:cubicBezTo>
                <a:cubicBezTo>
                  <a:pt x="226" y="287"/>
                  <a:pt x="225" y="282"/>
                  <a:pt x="225" y="279"/>
                </a:cubicBezTo>
                <a:cubicBezTo>
                  <a:pt x="227" y="278"/>
                  <a:pt x="226" y="286"/>
                  <a:pt x="226" y="284"/>
                </a:cubicBezTo>
                <a:cubicBezTo>
                  <a:pt x="226" y="286"/>
                  <a:pt x="227" y="291"/>
                  <a:pt x="228" y="295"/>
                </a:cubicBezTo>
                <a:cubicBezTo>
                  <a:pt x="227" y="295"/>
                  <a:pt x="226" y="295"/>
                  <a:pt x="226" y="297"/>
                </a:cubicBezTo>
                <a:cubicBezTo>
                  <a:pt x="227" y="298"/>
                  <a:pt x="227" y="295"/>
                  <a:pt x="229" y="296"/>
                </a:cubicBezTo>
                <a:cubicBezTo>
                  <a:pt x="227" y="297"/>
                  <a:pt x="226" y="299"/>
                  <a:pt x="224" y="299"/>
                </a:cubicBezTo>
                <a:cubicBezTo>
                  <a:pt x="225" y="299"/>
                  <a:pt x="225" y="298"/>
                  <a:pt x="224" y="298"/>
                </a:cubicBezTo>
                <a:cubicBezTo>
                  <a:pt x="225" y="297"/>
                  <a:pt x="226" y="297"/>
                  <a:pt x="226" y="295"/>
                </a:cubicBezTo>
                <a:cubicBezTo>
                  <a:pt x="225" y="295"/>
                  <a:pt x="225" y="296"/>
                  <a:pt x="225" y="297"/>
                </a:cubicBezTo>
                <a:cubicBezTo>
                  <a:pt x="223" y="290"/>
                  <a:pt x="223" y="284"/>
                  <a:pt x="224" y="278"/>
                </a:cubicBezTo>
                <a:close/>
                <a:moveTo>
                  <a:pt x="219" y="268"/>
                </a:moveTo>
                <a:cubicBezTo>
                  <a:pt x="218" y="264"/>
                  <a:pt x="218" y="260"/>
                  <a:pt x="220" y="257"/>
                </a:cubicBezTo>
                <a:cubicBezTo>
                  <a:pt x="218" y="259"/>
                  <a:pt x="220" y="265"/>
                  <a:pt x="219" y="268"/>
                </a:cubicBezTo>
                <a:close/>
                <a:moveTo>
                  <a:pt x="215" y="187"/>
                </a:moveTo>
                <a:cubicBezTo>
                  <a:pt x="216" y="188"/>
                  <a:pt x="216" y="189"/>
                  <a:pt x="216" y="190"/>
                </a:cubicBezTo>
                <a:cubicBezTo>
                  <a:pt x="215" y="189"/>
                  <a:pt x="215" y="188"/>
                  <a:pt x="215" y="187"/>
                </a:cubicBezTo>
                <a:close/>
                <a:moveTo>
                  <a:pt x="210" y="143"/>
                </a:moveTo>
                <a:cubicBezTo>
                  <a:pt x="211" y="143"/>
                  <a:pt x="211" y="146"/>
                  <a:pt x="210" y="146"/>
                </a:cubicBezTo>
                <a:cubicBezTo>
                  <a:pt x="209" y="146"/>
                  <a:pt x="210" y="144"/>
                  <a:pt x="210" y="143"/>
                </a:cubicBezTo>
                <a:close/>
                <a:moveTo>
                  <a:pt x="215" y="238"/>
                </a:moveTo>
                <a:cubicBezTo>
                  <a:pt x="214" y="240"/>
                  <a:pt x="215" y="240"/>
                  <a:pt x="215" y="242"/>
                </a:cubicBezTo>
                <a:cubicBezTo>
                  <a:pt x="216" y="241"/>
                  <a:pt x="215" y="239"/>
                  <a:pt x="216" y="238"/>
                </a:cubicBezTo>
                <a:cubicBezTo>
                  <a:pt x="220" y="241"/>
                  <a:pt x="216" y="254"/>
                  <a:pt x="214" y="256"/>
                </a:cubicBezTo>
                <a:cubicBezTo>
                  <a:pt x="213" y="251"/>
                  <a:pt x="211" y="242"/>
                  <a:pt x="215" y="238"/>
                </a:cubicBezTo>
                <a:close/>
                <a:moveTo>
                  <a:pt x="212" y="260"/>
                </a:moveTo>
                <a:cubicBezTo>
                  <a:pt x="211" y="255"/>
                  <a:pt x="212" y="252"/>
                  <a:pt x="212" y="258"/>
                </a:cubicBezTo>
                <a:cubicBezTo>
                  <a:pt x="212" y="259"/>
                  <a:pt x="213" y="259"/>
                  <a:pt x="212" y="260"/>
                </a:cubicBezTo>
                <a:close/>
                <a:moveTo>
                  <a:pt x="211" y="245"/>
                </a:moveTo>
                <a:cubicBezTo>
                  <a:pt x="213" y="245"/>
                  <a:pt x="212" y="255"/>
                  <a:pt x="212" y="252"/>
                </a:cubicBezTo>
                <a:cubicBezTo>
                  <a:pt x="211" y="251"/>
                  <a:pt x="212" y="248"/>
                  <a:pt x="211" y="245"/>
                </a:cubicBezTo>
                <a:close/>
                <a:moveTo>
                  <a:pt x="205" y="115"/>
                </a:moveTo>
                <a:cubicBezTo>
                  <a:pt x="206" y="118"/>
                  <a:pt x="207" y="124"/>
                  <a:pt x="206" y="125"/>
                </a:cubicBezTo>
                <a:cubicBezTo>
                  <a:pt x="205" y="122"/>
                  <a:pt x="205" y="118"/>
                  <a:pt x="205" y="115"/>
                </a:cubicBezTo>
                <a:close/>
                <a:moveTo>
                  <a:pt x="205" y="144"/>
                </a:moveTo>
                <a:cubicBezTo>
                  <a:pt x="209" y="146"/>
                  <a:pt x="205" y="152"/>
                  <a:pt x="206" y="158"/>
                </a:cubicBezTo>
                <a:cubicBezTo>
                  <a:pt x="204" y="154"/>
                  <a:pt x="206" y="149"/>
                  <a:pt x="205" y="144"/>
                </a:cubicBezTo>
                <a:close/>
                <a:moveTo>
                  <a:pt x="198" y="124"/>
                </a:moveTo>
                <a:cubicBezTo>
                  <a:pt x="199" y="127"/>
                  <a:pt x="198" y="129"/>
                  <a:pt x="198" y="132"/>
                </a:cubicBezTo>
                <a:cubicBezTo>
                  <a:pt x="196" y="130"/>
                  <a:pt x="198" y="127"/>
                  <a:pt x="198" y="124"/>
                </a:cubicBezTo>
                <a:close/>
                <a:moveTo>
                  <a:pt x="198" y="142"/>
                </a:moveTo>
                <a:cubicBezTo>
                  <a:pt x="200" y="142"/>
                  <a:pt x="200" y="145"/>
                  <a:pt x="199" y="146"/>
                </a:cubicBezTo>
                <a:cubicBezTo>
                  <a:pt x="198" y="145"/>
                  <a:pt x="196" y="143"/>
                  <a:pt x="198" y="142"/>
                </a:cubicBezTo>
                <a:close/>
                <a:moveTo>
                  <a:pt x="198" y="188"/>
                </a:moveTo>
                <a:cubicBezTo>
                  <a:pt x="200" y="188"/>
                  <a:pt x="199" y="188"/>
                  <a:pt x="200" y="189"/>
                </a:cubicBezTo>
                <a:cubicBezTo>
                  <a:pt x="201" y="187"/>
                  <a:pt x="199" y="181"/>
                  <a:pt x="201" y="179"/>
                </a:cubicBezTo>
                <a:cubicBezTo>
                  <a:pt x="200" y="183"/>
                  <a:pt x="203" y="186"/>
                  <a:pt x="202" y="192"/>
                </a:cubicBezTo>
                <a:cubicBezTo>
                  <a:pt x="200" y="191"/>
                  <a:pt x="200" y="189"/>
                  <a:pt x="199" y="192"/>
                </a:cubicBezTo>
                <a:cubicBezTo>
                  <a:pt x="198" y="192"/>
                  <a:pt x="198" y="190"/>
                  <a:pt x="198" y="188"/>
                </a:cubicBezTo>
                <a:close/>
                <a:moveTo>
                  <a:pt x="199" y="213"/>
                </a:moveTo>
                <a:cubicBezTo>
                  <a:pt x="200" y="213"/>
                  <a:pt x="200" y="215"/>
                  <a:pt x="200" y="216"/>
                </a:cubicBezTo>
                <a:cubicBezTo>
                  <a:pt x="198" y="216"/>
                  <a:pt x="198" y="216"/>
                  <a:pt x="198" y="216"/>
                </a:cubicBezTo>
                <a:cubicBezTo>
                  <a:pt x="199" y="215"/>
                  <a:pt x="199" y="214"/>
                  <a:pt x="199" y="213"/>
                </a:cubicBezTo>
                <a:close/>
                <a:moveTo>
                  <a:pt x="192" y="62"/>
                </a:moveTo>
                <a:cubicBezTo>
                  <a:pt x="191" y="62"/>
                  <a:pt x="193" y="66"/>
                  <a:pt x="191" y="66"/>
                </a:cubicBezTo>
                <a:cubicBezTo>
                  <a:pt x="191" y="64"/>
                  <a:pt x="190" y="62"/>
                  <a:pt x="192" y="62"/>
                </a:cubicBezTo>
                <a:close/>
                <a:moveTo>
                  <a:pt x="191" y="257"/>
                </a:moveTo>
                <a:cubicBezTo>
                  <a:pt x="192" y="259"/>
                  <a:pt x="191" y="262"/>
                  <a:pt x="192" y="263"/>
                </a:cubicBezTo>
                <a:cubicBezTo>
                  <a:pt x="190" y="265"/>
                  <a:pt x="191" y="258"/>
                  <a:pt x="191" y="257"/>
                </a:cubicBezTo>
                <a:close/>
                <a:moveTo>
                  <a:pt x="194" y="217"/>
                </a:moveTo>
                <a:cubicBezTo>
                  <a:pt x="194" y="216"/>
                  <a:pt x="194" y="215"/>
                  <a:pt x="194" y="214"/>
                </a:cubicBezTo>
                <a:cubicBezTo>
                  <a:pt x="196" y="215"/>
                  <a:pt x="196" y="217"/>
                  <a:pt x="194" y="217"/>
                </a:cubicBezTo>
                <a:close/>
                <a:moveTo>
                  <a:pt x="189" y="136"/>
                </a:moveTo>
                <a:cubicBezTo>
                  <a:pt x="190" y="135"/>
                  <a:pt x="191" y="134"/>
                  <a:pt x="191" y="132"/>
                </a:cubicBezTo>
                <a:cubicBezTo>
                  <a:pt x="190" y="132"/>
                  <a:pt x="190" y="133"/>
                  <a:pt x="190" y="134"/>
                </a:cubicBezTo>
                <a:cubicBezTo>
                  <a:pt x="189" y="127"/>
                  <a:pt x="189" y="123"/>
                  <a:pt x="189" y="115"/>
                </a:cubicBezTo>
                <a:cubicBezTo>
                  <a:pt x="194" y="122"/>
                  <a:pt x="190" y="135"/>
                  <a:pt x="192" y="144"/>
                </a:cubicBezTo>
                <a:cubicBezTo>
                  <a:pt x="191" y="145"/>
                  <a:pt x="191" y="146"/>
                  <a:pt x="190" y="147"/>
                </a:cubicBezTo>
                <a:cubicBezTo>
                  <a:pt x="189" y="145"/>
                  <a:pt x="191" y="145"/>
                  <a:pt x="191" y="142"/>
                </a:cubicBezTo>
                <a:cubicBezTo>
                  <a:pt x="189" y="144"/>
                  <a:pt x="188" y="138"/>
                  <a:pt x="191" y="137"/>
                </a:cubicBezTo>
                <a:cubicBezTo>
                  <a:pt x="191" y="135"/>
                  <a:pt x="189" y="138"/>
                  <a:pt x="189" y="136"/>
                </a:cubicBezTo>
                <a:close/>
                <a:moveTo>
                  <a:pt x="186" y="175"/>
                </a:moveTo>
                <a:cubicBezTo>
                  <a:pt x="186" y="175"/>
                  <a:pt x="186" y="174"/>
                  <a:pt x="188" y="174"/>
                </a:cubicBezTo>
                <a:cubicBezTo>
                  <a:pt x="188" y="172"/>
                  <a:pt x="186" y="168"/>
                  <a:pt x="189" y="168"/>
                </a:cubicBezTo>
                <a:cubicBezTo>
                  <a:pt x="190" y="163"/>
                  <a:pt x="187" y="158"/>
                  <a:pt x="189" y="155"/>
                </a:cubicBezTo>
                <a:cubicBezTo>
                  <a:pt x="195" y="165"/>
                  <a:pt x="191" y="181"/>
                  <a:pt x="192" y="193"/>
                </a:cubicBezTo>
                <a:cubicBezTo>
                  <a:pt x="191" y="191"/>
                  <a:pt x="191" y="187"/>
                  <a:pt x="191" y="183"/>
                </a:cubicBezTo>
                <a:cubicBezTo>
                  <a:pt x="189" y="188"/>
                  <a:pt x="192" y="193"/>
                  <a:pt x="189" y="194"/>
                </a:cubicBezTo>
                <a:cubicBezTo>
                  <a:pt x="190" y="196"/>
                  <a:pt x="190" y="197"/>
                  <a:pt x="190" y="199"/>
                </a:cubicBezTo>
                <a:cubicBezTo>
                  <a:pt x="190" y="200"/>
                  <a:pt x="192" y="199"/>
                  <a:pt x="192" y="198"/>
                </a:cubicBezTo>
                <a:cubicBezTo>
                  <a:pt x="193" y="199"/>
                  <a:pt x="192" y="204"/>
                  <a:pt x="193" y="204"/>
                </a:cubicBezTo>
                <a:cubicBezTo>
                  <a:pt x="191" y="208"/>
                  <a:pt x="193" y="212"/>
                  <a:pt x="193" y="217"/>
                </a:cubicBezTo>
                <a:cubicBezTo>
                  <a:pt x="192" y="217"/>
                  <a:pt x="190" y="219"/>
                  <a:pt x="190" y="218"/>
                </a:cubicBezTo>
                <a:cubicBezTo>
                  <a:pt x="188" y="218"/>
                  <a:pt x="189" y="216"/>
                  <a:pt x="189" y="215"/>
                </a:cubicBezTo>
                <a:cubicBezTo>
                  <a:pt x="188" y="217"/>
                  <a:pt x="188" y="219"/>
                  <a:pt x="187" y="221"/>
                </a:cubicBezTo>
                <a:cubicBezTo>
                  <a:pt x="186" y="220"/>
                  <a:pt x="187" y="218"/>
                  <a:pt x="187" y="215"/>
                </a:cubicBezTo>
                <a:cubicBezTo>
                  <a:pt x="187" y="215"/>
                  <a:pt x="189" y="215"/>
                  <a:pt x="189" y="214"/>
                </a:cubicBezTo>
                <a:cubicBezTo>
                  <a:pt x="190" y="214"/>
                  <a:pt x="189" y="216"/>
                  <a:pt x="189" y="217"/>
                </a:cubicBezTo>
                <a:cubicBezTo>
                  <a:pt x="190" y="213"/>
                  <a:pt x="191" y="206"/>
                  <a:pt x="186" y="206"/>
                </a:cubicBezTo>
                <a:cubicBezTo>
                  <a:pt x="186" y="194"/>
                  <a:pt x="186" y="187"/>
                  <a:pt x="186" y="175"/>
                </a:cubicBezTo>
                <a:close/>
                <a:moveTo>
                  <a:pt x="188" y="259"/>
                </a:moveTo>
                <a:cubicBezTo>
                  <a:pt x="187" y="256"/>
                  <a:pt x="186" y="253"/>
                  <a:pt x="187" y="249"/>
                </a:cubicBezTo>
                <a:cubicBezTo>
                  <a:pt x="187" y="250"/>
                  <a:pt x="188" y="250"/>
                  <a:pt x="188" y="251"/>
                </a:cubicBezTo>
                <a:cubicBezTo>
                  <a:pt x="189" y="247"/>
                  <a:pt x="185" y="239"/>
                  <a:pt x="190" y="236"/>
                </a:cubicBezTo>
                <a:cubicBezTo>
                  <a:pt x="189" y="239"/>
                  <a:pt x="191" y="239"/>
                  <a:pt x="191" y="236"/>
                </a:cubicBezTo>
                <a:cubicBezTo>
                  <a:pt x="192" y="240"/>
                  <a:pt x="192" y="242"/>
                  <a:pt x="191" y="246"/>
                </a:cubicBezTo>
                <a:cubicBezTo>
                  <a:pt x="191" y="246"/>
                  <a:pt x="190" y="245"/>
                  <a:pt x="190" y="245"/>
                </a:cubicBezTo>
                <a:cubicBezTo>
                  <a:pt x="189" y="247"/>
                  <a:pt x="191" y="252"/>
                  <a:pt x="189" y="253"/>
                </a:cubicBezTo>
                <a:cubicBezTo>
                  <a:pt x="191" y="253"/>
                  <a:pt x="189" y="256"/>
                  <a:pt x="189" y="257"/>
                </a:cubicBezTo>
                <a:cubicBezTo>
                  <a:pt x="189" y="260"/>
                  <a:pt x="191" y="263"/>
                  <a:pt x="189" y="264"/>
                </a:cubicBezTo>
                <a:cubicBezTo>
                  <a:pt x="191" y="264"/>
                  <a:pt x="189" y="265"/>
                  <a:pt x="189" y="269"/>
                </a:cubicBezTo>
                <a:cubicBezTo>
                  <a:pt x="188" y="269"/>
                  <a:pt x="189" y="266"/>
                  <a:pt x="188" y="267"/>
                </a:cubicBezTo>
                <a:cubicBezTo>
                  <a:pt x="188" y="266"/>
                  <a:pt x="189" y="264"/>
                  <a:pt x="186" y="264"/>
                </a:cubicBezTo>
                <a:cubicBezTo>
                  <a:pt x="187" y="263"/>
                  <a:pt x="186" y="258"/>
                  <a:pt x="188" y="259"/>
                </a:cubicBezTo>
                <a:close/>
                <a:moveTo>
                  <a:pt x="167" y="197"/>
                </a:moveTo>
                <a:cubicBezTo>
                  <a:pt x="168" y="198"/>
                  <a:pt x="167" y="201"/>
                  <a:pt x="167" y="201"/>
                </a:cubicBezTo>
                <a:cubicBezTo>
                  <a:pt x="166" y="200"/>
                  <a:pt x="167" y="199"/>
                  <a:pt x="167" y="197"/>
                </a:cubicBezTo>
                <a:close/>
                <a:moveTo>
                  <a:pt x="179" y="103"/>
                </a:moveTo>
                <a:cubicBezTo>
                  <a:pt x="178" y="109"/>
                  <a:pt x="179" y="112"/>
                  <a:pt x="179" y="120"/>
                </a:cubicBezTo>
                <a:cubicBezTo>
                  <a:pt x="176" y="117"/>
                  <a:pt x="180" y="111"/>
                  <a:pt x="176" y="110"/>
                </a:cubicBezTo>
                <a:cubicBezTo>
                  <a:pt x="176" y="107"/>
                  <a:pt x="176" y="104"/>
                  <a:pt x="179" y="103"/>
                </a:cubicBezTo>
                <a:close/>
                <a:moveTo>
                  <a:pt x="178" y="163"/>
                </a:moveTo>
                <a:cubicBezTo>
                  <a:pt x="180" y="165"/>
                  <a:pt x="179" y="170"/>
                  <a:pt x="180" y="173"/>
                </a:cubicBezTo>
                <a:cubicBezTo>
                  <a:pt x="183" y="176"/>
                  <a:pt x="181" y="190"/>
                  <a:pt x="182" y="195"/>
                </a:cubicBezTo>
                <a:cubicBezTo>
                  <a:pt x="182" y="195"/>
                  <a:pt x="180" y="195"/>
                  <a:pt x="180" y="195"/>
                </a:cubicBezTo>
                <a:cubicBezTo>
                  <a:pt x="180" y="196"/>
                  <a:pt x="181" y="197"/>
                  <a:pt x="180" y="198"/>
                </a:cubicBezTo>
                <a:cubicBezTo>
                  <a:pt x="178" y="198"/>
                  <a:pt x="178" y="200"/>
                  <a:pt x="177" y="200"/>
                </a:cubicBezTo>
                <a:cubicBezTo>
                  <a:pt x="181" y="206"/>
                  <a:pt x="181" y="213"/>
                  <a:pt x="181" y="220"/>
                </a:cubicBezTo>
                <a:cubicBezTo>
                  <a:pt x="179" y="219"/>
                  <a:pt x="179" y="220"/>
                  <a:pt x="178" y="220"/>
                </a:cubicBezTo>
                <a:cubicBezTo>
                  <a:pt x="178" y="217"/>
                  <a:pt x="180" y="211"/>
                  <a:pt x="179" y="207"/>
                </a:cubicBezTo>
                <a:cubicBezTo>
                  <a:pt x="178" y="206"/>
                  <a:pt x="177" y="206"/>
                  <a:pt x="176" y="205"/>
                </a:cubicBezTo>
                <a:cubicBezTo>
                  <a:pt x="175" y="191"/>
                  <a:pt x="176" y="180"/>
                  <a:pt x="175" y="166"/>
                </a:cubicBezTo>
                <a:cubicBezTo>
                  <a:pt x="177" y="165"/>
                  <a:pt x="178" y="166"/>
                  <a:pt x="178" y="163"/>
                </a:cubicBezTo>
                <a:close/>
                <a:moveTo>
                  <a:pt x="168" y="56"/>
                </a:moveTo>
                <a:cubicBezTo>
                  <a:pt x="171" y="62"/>
                  <a:pt x="169" y="65"/>
                  <a:pt x="169" y="74"/>
                </a:cubicBezTo>
                <a:cubicBezTo>
                  <a:pt x="169" y="74"/>
                  <a:pt x="168" y="73"/>
                  <a:pt x="168" y="73"/>
                </a:cubicBezTo>
                <a:cubicBezTo>
                  <a:pt x="169" y="69"/>
                  <a:pt x="166" y="60"/>
                  <a:pt x="168" y="56"/>
                </a:cubicBezTo>
                <a:close/>
                <a:moveTo>
                  <a:pt x="171" y="97"/>
                </a:moveTo>
                <a:cubicBezTo>
                  <a:pt x="173" y="97"/>
                  <a:pt x="173" y="97"/>
                  <a:pt x="173" y="97"/>
                </a:cubicBezTo>
                <a:cubicBezTo>
                  <a:pt x="174" y="102"/>
                  <a:pt x="173" y="104"/>
                  <a:pt x="174" y="109"/>
                </a:cubicBezTo>
                <a:cubicBezTo>
                  <a:pt x="171" y="108"/>
                  <a:pt x="171" y="106"/>
                  <a:pt x="169" y="105"/>
                </a:cubicBezTo>
                <a:cubicBezTo>
                  <a:pt x="170" y="102"/>
                  <a:pt x="170" y="99"/>
                  <a:pt x="171" y="97"/>
                </a:cubicBezTo>
                <a:close/>
                <a:moveTo>
                  <a:pt x="169" y="185"/>
                </a:moveTo>
                <a:cubicBezTo>
                  <a:pt x="172" y="169"/>
                  <a:pt x="169" y="149"/>
                  <a:pt x="172" y="134"/>
                </a:cubicBezTo>
                <a:cubicBezTo>
                  <a:pt x="169" y="132"/>
                  <a:pt x="171" y="125"/>
                  <a:pt x="170" y="120"/>
                </a:cubicBezTo>
                <a:cubicBezTo>
                  <a:pt x="170" y="120"/>
                  <a:pt x="171" y="120"/>
                  <a:pt x="172" y="120"/>
                </a:cubicBezTo>
                <a:cubicBezTo>
                  <a:pt x="169" y="118"/>
                  <a:pt x="170" y="116"/>
                  <a:pt x="171" y="112"/>
                </a:cubicBezTo>
                <a:cubicBezTo>
                  <a:pt x="172" y="112"/>
                  <a:pt x="172" y="113"/>
                  <a:pt x="172" y="114"/>
                </a:cubicBezTo>
                <a:cubicBezTo>
                  <a:pt x="172" y="112"/>
                  <a:pt x="172" y="111"/>
                  <a:pt x="173" y="109"/>
                </a:cubicBezTo>
                <a:cubicBezTo>
                  <a:pt x="174" y="111"/>
                  <a:pt x="175" y="114"/>
                  <a:pt x="174" y="116"/>
                </a:cubicBezTo>
                <a:cubicBezTo>
                  <a:pt x="176" y="147"/>
                  <a:pt x="171" y="170"/>
                  <a:pt x="175" y="198"/>
                </a:cubicBezTo>
                <a:cubicBezTo>
                  <a:pt x="175" y="200"/>
                  <a:pt x="173" y="200"/>
                  <a:pt x="174" y="202"/>
                </a:cubicBezTo>
                <a:cubicBezTo>
                  <a:pt x="176" y="199"/>
                  <a:pt x="173" y="206"/>
                  <a:pt x="174" y="206"/>
                </a:cubicBezTo>
                <a:cubicBezTo>
                  <a:pt x="173" y="207"/>
                  <a:pt x="172" y="207"/>
                  <a:pt x="170" y="208"/>
                </a:cubicBezTo>
                <a:cubicBezTo>
                  <a:pt x="170" y="206"/>
                  <a:pt x="172" y="202"/>
                  <a:pt x="168" y="202"/>
                </a:cubicBezTo>
                <a:cubicBezTo>
                  <a:pt x="168" y="200"/>
                  <a:pt x="169" y="199"/>
                  <a:pt x="168" y="196"/>
                </a:cubicBezTo>
                <a:cubicBezTo>
                  <a:pt x="165" y="196"/>
                  <a:pt x="167" y="185"/>
                  <a:pt x="168" y="182"/>
                </a:cubicBezTo>
                <a:cubicBezTo>
                  <a:pt x="170" y="181"/>
                  <a:pt x="169" y="184"/>
                  <a:pt x="169" y="185"/>
                </a:cubicBezTo>
                <a:close/>
                <a:moveTo>
                  <a:pt x="165" y="114"/>
                </a:moveTo>
                <a:cubicBezTo>
                  <a:pt x="167" y="114"/>
                  <a:pt x="164" y="117"/>
                  <a:pt x="165" y="119"/>
                </a:cubicBezTo>
                <a:cubicBezTo>
                  <a:pt x="164" y="119"/>
                  <a:pt x="165" y="115"/>
                  <a:pt x="165" y="114"/>
                </a:cubicBezTo>
                <a:close/>
                <a:moveTo>
                  <a:pt x="165" y="150"/>
                </a:moveTo>
                <a:cubicBezTo>
                  <a:pt x="169" y="156"/>
                  <a:pt x="166" y="165"/>
                  <a:pt x="167" y="172"/>
                </a:cubicBezTo>
                <a:cubicBezTo>
                  <a:pt x="166" y="172"/>
                  <a:pt x="165" y="172"/>
                  <a:pt x="164" y="171"/>
                </a:cubicBezTo>
                <a:cubicBezTo>
                  <a:pt x="167" y="164"/>
                  <a:pt x="163" y="157"/>
                  <a:pt x="165" y="150"/>
                </a:cubicBezTo>
                <a:close/>
                <a:moveTo>
                  <a:pt x="151" y="52"/>
                </a:moveTo>
                <a:cubicBezTo>
                  <a:pt x="150" y="58"/>
                  <a:pt x="152" y="64"/>
                  <a:pt x="151" y="69"/>
                </a:cubicBezTo>
                <a:cubicBezTo>
                  <a:pt x="150" y="69"/>
                  <a:pt x="150" y="69"/>
                  <a:pt x="150" y="70"/>
                </a:cubicBezTo>
                <a:cubicBezTo>
                  <a:pt x="150" y="67"/>
                  <a:pt x="149" y="56"/>
                  <a:pt x="151" y="52"/>
                </a:cubicBezTo>
                <a:close/>
                <a:moveTo>
                  <a:pt x="154" y="164"/>
                </a:moveTo>
                <a:cubicBezTo>
                  <a:pt x="155" y="164"/>
                  <a:pt x="155" y="163"/>
                  <a:pt x="156" y="163"/>
                </a:cubicBezTo>
                <a:cubicBezTo>
                  <a:pt x="155" y="162"/>
                  <a:pt x="155" y="161"/>
                  <a:pt x="154" y="161"/>
                </a:cubicBezTo>
                <a:cubicBezTo>
                  <a:pt x="156" y="156"/>
                  <a:pt x="152" y="149"/>
                  <a:pt x="155" y="144"/>
                </a:cubicBezTo>
                <a:cubicBezTo>
                  <a:pt x="154" y="143"/>
                  <a:pt x="155" y="141"/>
                  <a:pt x="153" y="139"/>
                </a:cubicBezTo>
                <a:cubicBezTo>
                  <a:pt x="156" y="139"/>
                  <a:pt x="155" y="134"/>
                  <a:pt x="155" y="131"/>
                </a:cubicBezTo>
                <a:cubicBezTo>
                  <a:pt x="157" y="131"/>
                  <a:pt x="155" y="134"/>
                  <a:pt x="157" y="133"/>
                </a:cubicBezTo>
                <a:cubicBezTo>
                  <a:pt x="156" y="144"/>
                  <a:pt x="160" y="155"/>
                  <a:pt x="159" y="172"/>
                </a:cubicBezTo>
                <a:cubicBezTo>
                  <a:pt x="156" y="173"/>
                  <a:pt x="155" y="174"/>
                  <a:pt x="155" y="176"/>
                </a:cubicBezTo>
                <a:cubicBezTo>
                  <a:pt x="152" y="172"/>
                  <a:pt x="155" y="168"/>
                  <a:pt x="154" y="164"/>
                </a:cubicBezTo>
                <a:close/>
                <a:moveTo>
                  <a:pt x="149" y="185"/>
                </a:moveTo>
                <a:cubicBezTo>
                  <a:pt x="149" y="185"/>
                  <a:pt x="150" y="188"/>
                  <a:pt x="150" y="188"/>
                </a:cubicBezTo>
                <a:cubicBezTo>
                  <a:pt x="149" y="191"/>
                  <a:pt x="148" y="181"/>
                  <a:pt x="149" y="185"/>
                </a:cubicBezTo>
                <a:close/>
                <a:moveTo>
                  <a:pt x="152" y="184"/>
                </a:moveTo>
                <a:cubicBezTo>
                  <a:pt x="156" y="189"/>
                  <a:pt x="155" y="194"/>
                  <a:pt x="156" y="200"/>
                </a:cubicBezTo>
                <a:cubicBezTo>
                  <a:pt x="155" y="201"/>
                  <a:pt x="153" y="200"/>
                  <a:pt x="153" y="201"/>
                </a:cubicBezTo>
                <a:cubicBezTo>
                  <a:pt x="150" y="199"/>
                  <a:pt x="156" y="194"/>
                  <a:pt x="151" y="193"/>
                </a:cubicBezTo>
                <a:cubicBezTo>
                  <a:pt x="149" y="195"/>
                  <a:pt x="151" y="198"/>
                  <a:pt x="150" y="201"/>
                </a:cubicBezTo>
                <a:cubicBezTo>
                  <a:pt x="147" y="200"/>
                  <a:pt x="150" y="194"/>
                  <a:pt x="148" y="192"/>
                </a:cubicBezTo>
                <a:cubicBezTo>
                  <a:pt x="152" y="192"/>
                  <a:pt x="152" y="188"/>
                  <a:pt x="152" y="184"/>
                </a:cubicBezTo>
                <a:close/>
                <a:moveTo>
                  <a:pt x="142" y="109"/>
                </a:moveTo>
                <a:cubicBezTo>
                  <a:pt x="145" y="112"/>
                  <a:pt x="143" y="118"/>
                  <a:pt x="143" y="122"/>
                </a:cubicBezTo>
                <a:cubicBezTo>
                  <a:pt x="143" y="118"/>
                  <a:pt x="141" y="115"/>
                  <a:pt x="142" y="109"/>
                </a:cubicBezTo>
                <a:close/>
                <a:moveTo>
                  <a:pt x="140" y="84"/>
                </a:moveTo>
                <a:cubicBezTo>
                  <a:pt x="140" y="86"/>
                  <a:pt x="140" y="86"/>
                  <a:pt x="140" y="88"/>
                </a:cubicBezTo>
                <a:cubicBezTo>
                  <a:pt x="139" y="89"/>
                  <a:pt x="137" y="83"/>
                  <a:pt x="140" y="84"/>
                </a:cubicBezTo>
                <a:close/>
                <a:moveTo>
                  <a:pt x="139" y="92"/>
                </a:moveTo>
                <a:cubicBezTo>
                  <a:pt x="141" y="93"/>
                  <a:pt x="138" y="96"/>
                  <a:pt x="140" y="97"/>
                </a:cubicBezTo>
                <a:cubicBezTo>
                  <a:pt x="140" y="98"/>
                  <a:pt x="140" y="98"/>
                  <a:pt x="139" y="98"/>
                </a:cubicBezTo>
                <a:cubicBezTo>
                  <a:pt x="138" y="98"/>
                  <a:pt x="138" y="98"/>
                  <a:pt x="138" y="98"/>
                </a:cubicBezTo>
                <a:cubicBezTo>
                  <a:pt x="139" y="95"/>
                  <a:pt x="138" y="94"/>
                  <a:pt x="139" y="92"/>
                </a:cubicBezTo>
                <a:close/>
                <a:moveTo>
                  <a:pt x="133" y="118"/>
                </a:moveTo>
                <a:cubicBezTo>
                  <a:pt x="130" y="116"/>
                  <a:pt x="132" y="114"/>
                  <a:pt x="132" y="113"/>
                </a:cubicBezTo>
                <a:cubicBezTo>
                  <a:pt x="134" y="114"/>
                  <a:pt x="132" y="116"/>
                  <a:pt x="133" y="118"/>
                </a:cubicBezTo>
                <a:close/>
                <a:moveTo>
                  <a:pt x="131" y="84"/>
                </a:moveTo>
                <a:cubicBezTo>
                  <a:pt x="131" y="84"/>
                  <a:pt x="132" y="85"/>
                  <a:pt x="132" y="85"/>
                </a:cubicBezTo>
                <a:cubicBezTo>
                  <a:pt x="131" y="83"/>
                  <a:pt x="133" y="82"/>
                  <a:pt x="131" y="82"/>
                </a:cubicBezTo>
                <a:cubicBezTo>
                  <a:pt x="129" y="77"/>
                  <a:pt x="130" y="68"/>
                  <a:pt x="130" y="63"/>
                </a:cubicBezTo>
                <a:cubicBezTo>
                  <a:pt x="132" y="63"/>
                  <a:pt x="132" y="75"/>
                  <a:pt x="130" y="79"/>
                </a:cubicBezTo>
                <a:cubicBezTo>
                  <a:pt x="131" y="79"/>
                  <a:pt x="132" y="79"/>
                  <a:pt x="132" y="80"/>
                </a:cubicBezTo>
                <a:cubicBezTo>
                  <a:pt x="133" y="75"/>
                  <a:pt x="130" y="66"/>
                  <a:pt x="133" y="64"/>
                </a:cubicBezTo>
                <a:cubicBezTo>
                  <a:pt x="134" y="80"/>
                  <a:pt x="134" y="89"/>
                  <a:pt x="135" y="103"/>
                </a:cubicBezTo>
                <a:cubicBezTo>
                  <a:pt x="133" y="105"/>
                  <a:pt x="132" y="110"/>
                  <a:pt x="133" y="112"/>
                </a:cubicBezTo>
                <a:cubicBezTo>
                  <a:pt x="133" y="113"/>
                  <a:pt x="131" y="112"/>
                  <a:pt x="130" y="112"/>
                </a:cubicBezTo>
                <a:cubicBezTo>
                  <a:pt x="131" y="102"/>
                  <a:pt x="130" y="94"/>
                  <a:pt x="131" y="84"/>
                </a:cubicBezTo>
                <a:close/>
                <a:moveTo>
                  <a:pt x="118" y="124"/>
                </a:moveTo>
                <a:cubicBezTo>
                  <a:pt x="117" y="120"/>
                  <a:pt x="116" y="113"/>
                  <a:pt x="118" y="109"/>
                </a:cubicBezTo>
                <a:cubicBezTo>
                  <a:pt x="118" y="117"/>
                  <a:pt x="120" y="119"/>
                  <a:pt x="118" y="124"/>
                </a:cubicBezTo>
                <a:close/>
                <a:moveTo>
                  <a:pt x="122" y="153"/>
                </a:moveTo>
                <a:cubicBezTo>
                  <a:pt x="120" y="149"/>
                  <a:pt x="122" y="147"/>
                  <a:pt x="121" y="143"/>
                </a:cubicBezTo>
                <a:cubicBezTo>
                  <a:pt x="122" y="141"/>
                  <a:pt x="122" y="144"/>
                  <a:pt x="122" y="145"/>
                </a:cubicBezTo>
                <a:cubicBezTo>
                  <a:pt x="122" y="151"/>
                  <a:pt x="122" y="151"/>
                  <a:pt x="122" y="151"/>
                </a:cubicBezTo>
                <a:cubicBezTo>
                  <a:pt x="123" y="152"/>
                  <a:pt x="122" y="152"/>
                  <a:pt x="122" y="153"/>
                </a:cubicBezTo>
                <a:close/>
                <a:moveTo>
                  <a:pt x="122" y="135"/>
                </a:moveTo>
                <a:cubicBezTo>
                  <a:pt x="120" y="134"/>
                  <a:pt x="121" y="132"/>
                  <a:pt x="121" y="131"/>
                </a:cubicBezTo>
                <a:cubicBezTo>
                  <a:pt x="122" y="131"/>
                  <a:pt x="122" y="134"/>
                  <a:pt x="122" y="135"/>
                </a:cubicBezTo>
                <a:close/>
                <a:moveTo>
                  <a:pt x="122" y="130"/>
                </a:moveTo>
                <a:cubicBezTo>
                  <a:pt x="121" y="130"/>
                  <a:pt x="121" y="127"/>
                  <a:pt x="121" y="126"/>
                </a:cubicBezTo>
                <a:cubicBezTo>
                  <a:pt x="123" y="127"/>
                  <a:pt x="121" y="128"/>
                  <a:pt x="122" y="130"/>
                </a:cubicBezTo>
                <a:close/>
                <a:moveTo>
                  <a:pt x="129" y="295"/>
                </a:moveTo>
                <a:cubicBezTo>
                  <a:pt x="129" y="294"/>
                  <a:pt x="131" y="299"/>
                  <a:pt x="130" y="299"/>
                </a:cubicBezTo>
                <a:cubicBezTo>
                  <a:pt x="132" y="300"/>
                  <a:pt x="130" y="301"/>
                  <a:pt x="132" y="301"/>
                </a:cubicBezTo>
                <a:cubicBezTo>
                  <a:pt x="131" y="302"/>
                  <a:pt x="130" y="300"/>
                  <a:pt x="129" y="300"/>
                </a:cubicBezTo>
                <a:cubicBezTo>
                  <a:pt x="130" y="298"/>
                  <a:pt x="129" y="297"/>
                  <a:pt x="129" y="295"/>
                </a:cubicBezTo>
                <a:close/>
                <a:moveTo>
                  <a:pt x="121" y="108"/>
                </a:moveTo>
                <a:cubicBezTo>
                  <a:pt x="122" y="112"/>
                  <a:pt x="120" y="115"/>
                  <a:pt x="122" y="118"/>
                </a:cubicBezTo>
                <a:cubicBezTo>
                  <a:pt x="121" y="118"/>
                  <a:pt x="121" y="118"/>
                  <a:pt x="120" y="118"/>
                </a:cubicBezTo>
                <a:cubicBezTo>
                  <a:pt x="120" y="115"/>
                  <a:pt x="120" y="114"/>
                  <a:pt x="120" y="110"/>
                </a:cubicBezTo>
                <a:cubicBezTo>
                  <a:pt x="120" y="110"/>
                  <a:pt x="120" y="111"/>
                  <a:pt x="120" y="111"/>
                </a:cubicBezTo>
                <a:cubicBezTo>
                  <a:pt x="119" y="111"/>
                  <a:pt x="120" y="109"/>
                  <a:pt x="119" y="108"/>
                </a:cubicBezTo>
                <a:cubicBezTo>
                  <a:pt x="121" y="109"/>
                  <a:pt x="120" y="107"/>
                  <a:pt x="121" y="108"/>
                </a:cubicBezTo>
                <a:close/>
                <a:moveTo>
                  <a:pt x="118" y="79"/>
                </a:moveTo>
                <a:cubicBezTo>
                  <a:pt x="119" y="86"/>
                  <a:pt x="118" y="94"/>
                  <a:pt x="118" y="103"/>
                </a:cubicBezTo>
                <a:cubicBezTo>
                  <a:pt x="116" y="99"/>
                  <a:pt x="115" y="91"/>
                  <a:pt x="118" y="86"/>
                </a:cubicBezTo>
                <a:cubicBezTo>
                  <a:pt x="115" y="84"/>
                  <a:pt x="117" y="81"/>
                  <a:pt x="118" y="79"/>
                </a:cubicBezTo>
                <a:close/>
                <a:moveTo>
                  <a:pt x="115" y="133"/>
                </a:moveTo>
                <a:cubicBezTo>
                  <a:pt x="115" y="139"/>
                  <a:pt x="115" y="139"/>
                  <a:pt x="115" y="139"/>
                </a:cubicBezTo>
                <a:cubicBezTo>
                  <a:pt x="113" y="139"/>
                  <a:pt x="113" y="133"/>
                  <a:pt x="115" y="133"/>
                </a:cubicBezTo>
                <a:close/>
                <a:moveTo>
                  <a:pt x="107" y="67"/>
                </a:moveTo>
                <a:cubicBezTo>
                  <a:pt x="108" y="68"/>
                  <a:pt x="108" y="71"/>
                  <a:pt x="108" y="72"/>
                </a:cubicBezTo>
                <a:cubicBezTo>
                  <a:pt x="106" y="70"/>
                  <a:pt x="107" y="69"/>
                  <a:pt x="107" y="67"/>
                </a:cubicBezTo>
                <a:close/>
                <a:moveTo>
                  <a:pt x="106" y="94"/>
                </a:moveTo>
                <a:cubicBezTo>
                  <a:pt x="108" y="95"/>
                  <a:pt x="108" y="99"/>
                  <a:pt x="108" y="101"/>
                </a:cubicBezTo>
                <a:cubicBezTo>
                  <a:pt x="105" y="100"/>
                  <a:pt x="108" y="98"/>
                  <a:pt x="106" y="94"/>
                </a:cubicBezTo>
                <a:close/>
                <a:moveTo>
                  <a:pt x="106" y="116"/>
                </a:moveTo>
                <a:cubicBezTo>
                  <a:pt x="108" y="117"/>
                  <a:pt x="106" y="121"/>
                  <a:pt x="107" y="122"/>
                </a:cubicBezTo>
                <a:cubicBezTo>
                  <a:pt x="105" y="121"/>
                  <a:pt x="107" y="118"/>
                  <a:pt x="106" y="116"/>
                </a:cubicBezTo>
                <a:close/>
                <a:moveTo>
                  <a:pt x="100" y="135"/>
                </a:moveTo>
                <a:cubicBezTo>
                  <a:pt x="99" y="135"/>
                  <a:pt x="98" y="131"/>
                  <a:pt x="100" y="131"/>
                </a:cubicBezTo>
                <a:cubicBezTo>
                  <a:pt x="100" y="133"/>
                  <a:pt x="100" y="134"/>
                  <a:pt x="100" y="135"/>
                </a:cubicBezTo>
                <a:close/>
                <a:moveTo>
                  <a:pt x="98" y="100"/>
                </a:moveTo>
                <a:cubicBezTo>
                  <a:pt x="99" y="99"/>
                  <a:pt x="100" y="99"/>
                  <a:pt x="100" y="99"/>
                </a:cubicBezTo>
                <a:cubicBezTo>
                  <a:pt x="99" y="98"/>
                  <a:pt x="100" y="95"/>
                  <a:pt x="100" y="93"/>
                </a:cubicBezTo>
                <a:cubicBezTo>
                  <a:pt x="102" y="100"/>
                  <a:pt x="102" y="112"/>
                  <a:pt x="102" y="120"/>
                </a:cubicBezTo>
                <a:cubicBezTo>
                  <a:pt x="102" y="120"/>
                  <a:pt x="101" y="121"/>
                  <a:pt x="100" y="121"/>
                </a:cubicBezTo>
                <a:cubicBezTo>
                  <a:pt x="100" y="123"/>
                  <a:pt x="101" y="123"/>
                  <a:pt x="100" y="125"/>
                </a:cubicBezTo>
                <a:cubicBezTo>
                  <a:pt x="99" y="122"/>
                  <a:pt x="100" y="122"/>
                  <a:pt x="97" y="123"/>
                </a:cubicBezTo>
                <a:cubicBezTo>
                  <a:pt x="97" y="116"/>
                  <a:pt x="99" y="108"/>
                  <a:pt x="98" y="100"/>
                </a:cubicBezTo>
                <a:close/>
                <a:moveTo>
                  <a:pt x="89" y="100"/>
                </a:moveTo>
                <a:cubicBezTo>
                  <a:pt x="92" y="101"/>
                  <a:pt x="87" y="107"/>
                  <a:pt x="90" y="108"/>
                </a:cubicBezTo>
                <a:cubicBezTo>
                  <a:pt x="88" y="112"/>
                  <a:pt x="94" y="120"/>
                  <a:pt x="88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8" y="122"/>
                  <a:pt x="89" y="122"/>
                  <a:pt x="89" y="123"/>
                </a:cubicBezTo>
                <a:cubicBezTo>
                  <a:pt x="88" y="123"/>
                  <a:pt x="88" y="122"/>
                  <a:pt x="88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8" y="121"/>
                  <a:pt x="88" y="121"/>
                  <a:pt x="88" y="121"/>
                </a:cubicBezTo>
                <a:cubicBezTo>
                  <a:pt x="87" y="115"/>
                  <a:pt x="87" y="107"/>
                  <a:pt x="89" y="100"/>
                </a:cubicBezTo>
                <a:close/>
                <a:moveTo>
                  <a:pt x="68" y="299"/>
                </a:moveTo>
                <a:cubicBezTo>
                  <a:pt x="67" y="299"/>
                  <a:pt x="67" y="299"/>
                  <a:pt x="67" y="299"/>
                </a:cubicBezTo>
                <a:cubicBezTo>
                  <a:pt x="67" y="298"/>
                  <a:pt x="66" y="298"/>
                  <a:pt x="66" y="298"/>
                </a:cubicBezTo>
                <a:cubicBezTo>
                  <a:pt x="67" y="297"/>
                  <a:pt x="67" y="296"/>
                  <a:pt x="67" y="293"/>
                </a:cubicBezTo>
                <a:cubicBezTo>
                  <a:pt x="69" y="295"/>
                  <a:pt x="68" y="296"/>
                  <a:pt x="68" y="299"/>
                </a:cubicBezTo>
                <a:close/>
                <a:moveTo>
                  <a:pt x="77" y="280"/>
                </a:moveTo>
                <a:cubicBezTo>
                  <a:pt x="77" y="280"/>
                  <a:pt x="78" y="280"/>
                  <a:pt x="78" y="280"/>
                </a:cubicBezTo>
                <a:cubicBezTo>
                  <a:pt x="79" y="280"/>
                  <a:pt x="77" y="282"/>
                  <a:pt x="77" y="283"/>
                </a:cubicBezTo>
                <a:cubicBezTo>
                  <a:pt x="79" y="281"/>
                  <a:pt x="81" y="293"/>
                  <a:pt x="77" y="297"/>
                </a:cubicBezTo>
                <a:cubicBezTo>
                  <a:pt x="77" y="293"/>
                  <a:pt x="77" y="284"/>
                  <a:pt x="77" y="280"/>
                </a:cubicBezTo>
                <a:close/>
                <a:moveTo>
                  <a:pt x="70" y="128"/>
                </a:moveTo>
                <a:cubicBezTo>
                  <a:pt x="69" y="132"/>
                  <a:pt x="70" y="135"/>
                  <a:pt x="69" y="140"/>
                </a:cubicBezTo>
                <a:cubicBezTo>
                  <a:pt x="67" y="139"/>
                  <a:pt x="66" y="129"/>
                  <a:pt x="70" y="128"/>
                </a:cubicBezTo>
                <a:close/>
                <a:moveTo>
                  <a:pt x="77" y="298"/>
                </a:moveTo>
                <a:cubicBezTo>
                  <a:pt x="75" y="297"/>
                  <a:pt x="74" y="294"/>
                  <a:pt x="74" y="292"/>
                </a:cubicBezTo>
                <a:cubicBezTo>
                  <a:pt x="76" y="291"/>
                  <a:pt x="75" y="296"/>
                  <a:pt x="77" y="298"/>
                </a:cubicBezTo>
                <a:close/>
                <a:moveTo>
                  <a:pt x="70" y="289"/>
                </a:moveTo>
                <a:cubicBezTo>
                  <a:pt x="71" y="288"/>
                  <a:pt x="70" y="286"/>
                  <a:pt x="72" y="286"/>
                </a:cubicBezTo>
                <a:cubicBezTo>
                  <a:pt x="71" y="290"/>
                  <a:pt x="73" y="293"/>
                  <a:pt x="72" y="298"/>
                </a:cubicBezTo>
                <a:cubicBezTo>
                  <a:pt x="71" y="298"/>
                  <a:pt x="71" y="297"/>
                  <a:pt x="70" y="298"/>
                </a:cubicBezTo>
                <a:cubicBezTo>
                  <a:pt x="70" y="297"/>
                  <a:pt x="70" y="297"/>
                  <a:pt x="71" y="297"/>
                </a:cubicBezTo>
                <a:cubicBezTo>
                  <a:pt x="70" y="296"/>
                  <a:pt x="66" y="287"/>
                  <a:pt x="70" y="289"/>
                </a:cubicBezTo>
                <a:close/>
                <a:moveTo>
                  <a:pt x="60" y="113"/>
                </a:moveTo>
                <a:cubicBezTo>
                  <a:pt x="59" y="115"/>
                  <a:pt x="61" y="117"/>
                  <a:pt x="61" y="119"/>
                </a:cubicBezTo>
                <a:cubicBezTo>
                  <a:pt x="59" y="119"/>
                  <a:pt x="59" y="121"/>
                  <a:pt x="59" y="121"/>
                </a:cubicBezTo>
                <a:cubicBezTo>
                  <a:pt x="59" y="123"/>
                  <a:pt x="60" y="121"/>
                  <a:pt x="61" y="121"/>
                </a:cubicBezTo>
                <a:cubicBezTo>
                  <a:pt x="61" y="123"/>
                  <a:pt x="60" y="125"/>
                  <a:pt x="60" y="126"/>
                </a:cubicBezTo>
                <a:cubicBezTo>
                  <a:pt x="58" y="126"/>
                  <a:pt x="58" y="126"/>
                  <a:pt x="58" y="126"/>
                </a:cubicBezTo>
                <a:cubicBezTo>
                  <a:pt x="60" y="123"/>
                  <a:pt x="54" y="114"/>
                  <a:pt x="60" y="113"/>
                </a:cubicBezTo>
                <a:close/>
                <a:moveTo>
                  <a:pt x="34" y="281"/>
                </a:moveTo>
                <a:cubicBezTo>
                  <a:pt x="33" y="278"/>
                  <a:pt x="33" y="273"/>
                  <a:pt x="34" y="271"/>
                </a:cubicBezTo>
                <a:cubicBezTo>
                  <a:pt x="35" y="274"/>
                  <a:pt x="35" y="279"/>
                  <a:pt x="34" y="281"/>
                </a:cubicBezTo>
                <a:close/>
                <a:moveTo>
                  <a:pt x="34" y="194"/>
                </a:moveTo>
                <a:cubicBezTo>
                  <a:pt x="32" y="194"/>
                  <a:pt x="33" y="191"/>
                  <a:pt x="33" y="190"/>
                </a:cubicBezTo>
                <a:cubicBezTo>
                  <a:pt x="34" y="190"/>
                  <a:pt x="34" y="192"/>
                  <a:pt x="34" y="194"/>
                </a:cubicBezTo>
                <a:close/>
                <a:moveTo>
                  <a:pt x="45" y="295"/>
                </a:moveTo>
                <a:cubicBezTo>
                  <a:pt x="45" y="294"/>
                  <a:pt x="44" y="291"/>
                  <a:pt x="46" y="290"/>
                </a:cubicBezTo>
                <a:cubicBezTo>
                  <a:pt x="45" y="292"/>
                  <a:pt x="46" y="293"/>
                  <a:pt x="45" y="295"/>
                </a:cubicBezTo>
                <a:close/>
                <a:moveTo>
                  <a:pt x="49" y="279"/>
                </a:moveTo>
                <a:cubicBezTo>
                  <a:pt x="50" y="280"/>
                  <a:pt x="50" y="283"/>
                  <a:pt x="50" y="285"/>
                </a:cubicBezTo>
                <a:cubicBezTo>
                  <a:pt x="48" y="285"/>
                  <a:pt x="49" y="286"/>
                  <a:pt x="48" y="285"/>
                </a:cubicBezTo>
                <a:cubicBezTo>
                  <a:pt x="47" y="288"/>
                  <a:pt x="49" y="289"/>
                  <a:pt x="48" y="291"/>
                </a:cubicBezTo>
                <a:cubicBezTo>
                  <a:pt x="47" y="287"/>
                  <a:pt x="46" y="280"/>
                  <a:pt x="49" y="279"/>
                </a:cubicBezTo>
                <a:close/>
                <a:moveTo>
                  <a:pt x="40" y="188"/>
                </a:moveTo>
                <a:cubicBezTo>
                  <a:pt x="42" y="188"/>
                  <a:pt x="42" y="188"/>
                  <a:pt x="42" y="188"/>
                </a:cubicBezTo>
                <a:cubicBezTo>
                  <a:pt x="42" y="190"/>
                  <a:pt x="42" y="190"/>
                  <a:pt x="43" y="192"/>
                </a:cubicBezTo>
                <a:cubicBezTo>
                  <a:pt x="42" y="196"/>
                  <a:pt x="43" y="199"/>
                  <a:pt x="42" y="203"/>
                </a:cubicBezTo>
                <a:cubicBezTo>
                  <a:pt x="45" y="200"/>
                  <a:pt x="43" y="206"/>
                  <a:pt x="44" y="209"/>
                </a:cubicBezTo>
                <a:cubicBezTo>
                  <a:pt x="42" y="209"/>
                  <a:pt x="42" y="207"/>
                  <a:pt x="40" y="208"/>
                </a:cubicBezTo>
                <a:cubicBezTo>
                  <a:pt x="41" y="203"/>
                  <a:pt x="42" y="196"/>
                  <a:pt x="40" y="188"/>
                </a:cubicBezTo>
                <a:close/>
                <a:moveTo>
                  <a:pt x="43" y="255"/>
                </a:moveTo>
                <a:cubicBezTo>
                  <a:pt x="44" y="258"/>
                  <a:pt x="44" y="262"/>
                  <a:pt x="42" y="264"/>
                </a:cubicBezTo>
                <a:cubicBezTo>
                  <a:pt x="45" y="269"/>
                  <a:pt x="45" y="273"/>
                  <a:pt x="43" y="277"/>
                </a:cubicBezTo>
                <a:cubicBezTo>
                  <a:pt x="45" y="280"/>
                  <a:pt x="45" y="283"/>
                  <a:pt x="44" y="287"/>
                </a:cubicBezTo>
                <a:cubicBezTo>
                  <a:pt x="43" y="287"/>
                  <a:pt x="43" y="285"/>
                  <a:pt x="43" y="287"/>
                </a:cubicBezTo>
                <a:cubicBezTo>
                  <a:pt x="41" y="282"/>
                  <a:pt x="42" y="270"/>
                  <a:pt x="42" y="262"/>
                </a:cubicBezTo>
                <a:cubicBezTo>
                  <a:pt x="42" y="260"/>
                  <a:pt x="40" y="256"/>
                  <a:pt x="43" y="255"/>
                </a:cubicBezTo>
                <a:close/>
                <a:moveTo>
                  <a:pt x="36" y="166"/>
                </a:moveTo>
                <a:cubicBezTo>
                  <a:pt x="37" y="168"/>
                  <a:pt x="35" y="170"/>
                  <a:pt x="37" y="169"/>
                </a:cubicBezTo>
                <a:cubicBezTo>
                  <a:pt x="37" y="172"/>
                  <a:pt x="37" y="172"/>
                  <a:pt x="37" y="175"/>
                </a:cubicBezTo>
                <a:cubicBezTo>
                  <a:pt x="36" y="175"/>
                  <a:pt x="36" y="176"/>
                  <a:pt x="35" y="176"/>
                </a:cubicBezTo>
                <a:cubicBezTo>
                  <a:pt x="36" y="173"/>
                  <a:pt x="31" y="169"/>
                  <a:pt x="36" y="166"/>
                </a:cubicBezTo>
                <a:close/>
                <a:moveTo>
                  <a:pt x="25" y="103"/>
                </a:moveTo>
                <a:cubicBezTo>
                  <a:pt x="27" y="103"/>
                  <a:pt x="28" y="104"/>
                  <a:pt x="27" y="106"/>
                </a:cubicBezTo>
                <a:cubicBezTo>
                  <a:pt x="26" y="106"/>
                  <a:pt x="24" y="105"/>
                  <a:pt x="25" y="103"/>
                </a:cubicBezTo>
                <a:close/>
                <a:moveTo>
                  <a:pt x="23" y="157"/>
                </a:moveTo>
                <a:cubicBezTo>
                  <a:pt x="25" y="150"/>
                  <a:pt x="20" y="148"/>
                  <a:pt x="23" y="141"/>
                </a:cubicBezTo>
                <a:cubicBezTo>
                  <a:pt x="22" y="141"/>
                  <a:pt x="21" y="141"/>
                  <a:pt x="21" y="140"/>
                </a:cubicBezTo>
                <a:cubicBezTo>
                  <a:pt x="24" y="138"/>
                  <a:pt x="22" y="133"/>
                  <a:pt x="24" y="130"/>
                </a:cubicBezTo>
                <a:cubicBezTo>
                  <a:pt x="25" y="132"/>
                  <a:pt x="25" y="131"/>
                  <a:pt x="25" y="130"/>
                </a:cubicBezTo>
                <a:cubicBezTo>
                  <a:pt x="30" y="135"/>
                  <a:pt x="27" y="143"/>
                  <a:pt x="28" y="151"/>
                </a:cubicBezTo>
                <a:cubicBezTo>
                  <a:pt x="28" y="150"/>
                  <a:pt x="30" y="151"/>
                  <a:pt x="30" y="149"/>
                </a:cubicBezTo>
                <a:cubicBezTo>
                  <a:pt x="35" y="151"/>
                  <a:pt x="32" y="156"/>
                  <a:pt x="33" y="161"/>
                </a:cubicBezTo>
                <a:cubicBezTo>
                  <a:pt x="32" y="159"/>
                  <a:pt x="30" y="160"/>
                  <a:pt x="28" y="161"/>
                </a:cubicBezTo>
                <a:cubicBezTo>
                  <a:pt x="29" y="163"/>
                  <a:pt x="27" y="169"/>
                  <a:pt x="28" y="174"/>
                </a:cubicBezTo>
                <a:cubicBezTo>
                  <a:pt x="30" y="173"/>
                  <a:pt x="29" y="167"/>
                  <a:pt x="29" y="165"/>
                </a:cubicBezTo>
                <a:cubicBezTo>
                  <a:pt x="32" y="168"/>
                  <a:pt x="28" y="174"/>
                  <a:pt x="30" y="178"/>
                </a:cubicBezTo>
                <a:cubicBezTo>
                  <a:pt x="28" y="180"/>
                  <a:pt x="24" y="180"/>
                  <a:pt x="23" y="183"/>
                </a:cubicBezTo>
                <a:cubicBezTo>
                  <a:pt x="22" y="179"/>
                  <a:pt x="23" y="175"/>
                  <a:pt x="23" y="172"/>
                </a:cubicBezTo>
                <a:cubicBezTo>
                  <a:pt x="24" y="172"/>
                  <a:pt x="24" y="173"/>
                  <a:pt x="24" y="175"/>
                </a:cubicBezTo>
                <a:cubicBezTo>
                  <a:pt x="25" y="174"/>
                  <a:pt x="26" y="172"/>
                  <a:pt x="26" y="175"/>
                </a:cubicBezTo>
                <a:cubicBezTo>
                  <a:pt x="27" y="173"/>
                  <a:pt x="26" y="169"/>
                  <a:pt x="27" y="166"/>
                </a:cubicBezTo>
                <a:cubicBezTo>
                  <a:pt x="27" y="165"/>
                  <a:pt x="25" y="166"/>
                  <a:pt x="25" y="165"/>
                </a:cubicBezTo>
                <a:cubicBezTo>
                  <a:pt x="25" y="164"/>
                  <a:pt x="26" y="164"/>
                  <a:pt x="25" y="162"/>
                </a:cubicBezTo>
                <a:cubicBezTo>
                  <a:pt x="24" y="161"/>
                  <a:pt x="24" y="162"/>
                  <a:pt x="22" y="162"/>
                </a:cubicBezTo>
                <a:cubicBezTo>
                  <a:pt x="22" y="160"/>
                  <a:pt x="20" y="157"/>
                  <a:pt x="23" y="157"/>
                </a:cubicBezTo>
                <a:close/>
                <a:moveTo>
                  <a:pt x="25" y="203"/>
                </a:moveTo>
                <a:cubicBezTo>
                  <a:pt x="24" y="202"/>
                  <a:pt x="24" y="195"/>
                  <a:pt x="26" y="193"/>
                </a:cubicBezTo>
                <a:cubicBezTo>
                  <a:pt x="25" y="196"/>
                  <a:pt x="25" y="199"/>
                  <a:pt x="25" y="203"/>
                </a:cubicBezTo>
                <a:close/>
                <a:moveTo>
                  <a:pt x="26" y="208"/>
                </a:moveTo>
                <a:cubicBezTo>
                  <a:pt x="26" y="204"/>
                  <a:pt x="25" y="199"/>
                  <a:pt x="27" y="195"/>
                </a:cubicBezTo>
                <a:cubicBezTo>
                  <a:pt x="27" y="200"/>
                  <a:pt x="27" y="208"/>
                  <a:pt x="27" y="212"/>
                </a:cubicBezTo>
                <a:cubicBezTo>
                  <a:pt x="26" y="213"/>
                  <a:pt x="26" y="211"/>
                  <a:pt x="25" y="211"/>
                </a:cubicBezTo>
                <a:cubicBezTo>
                  <a:pt x="26" y="214"/>
                  <a:pt x="25" y="215"/>
                  <a:pt x="24" y="216"/>
                </a:cubicBezTo>
                <a:cubicBezTo>
                  <a:pt x="21" y="215"/>
                  <a:pt x="25" y="211"/>
                  <a:pt x="23" y="210"/>
                </a:cubicBezTo>
                <a:cubicBezTo>
                  <a:pt x="23" y="208"/>
                  <a:pt x="24" y="208"/>
                  <a:pt x="26" y="208"/>
                </a:cubicBezTo>
                <a:close/>
                <a:moveTo>
                  <a:pt x="13" y="198"/>
                </a:moveTo>
                <a:cubicBezTo>
                  <a:pt x="13" y="194"/>
                  <a:pt x="14" y="189"/>
                  <a:pt x="17" y="187"/>
                </a:cubicBezTo>
                <a:cubicBezTo>
                  <a:pt x="17" y="195"/>
                  <a:pt x="18" y="203"/>
                  <a:pt x="17" y="211"/>
                </a:cubicBezTo>
                <a:cubicBezTo>
                  <a:pt x="17" y="214"/>
                  <a:pt x="15" y="215"/>
                  <a:pt x="16" y="218"/>
                </a:cubicBezTo>
                <a:cubicBezTo>
                  <a:pt x="15" y="218"/>
                  <a:pt x="15" y="217"/>
                  <a:pt x="14" y="218"/>
                </a:cubicBezTo>
                <a:cubicBezTo>
                  <a:pt x="15" y="212"/>
                  <a:pt x="13" y="204"/>
                  <a:pt x="13" y="198"/>
                </a:cubicBezTo>
                <a:close/>
                <a:moveTo>
                  <a:pt x="489" y="295"/>
                </a:moveTo>
                <a:cubicBezTo>
                  <a:pt x="487" y="295"/>
                  <a:pt x="490" y="293"/>
                  <a:pt x="487" y="294"/>
                </a:cubicBezTo>
                <a:cubicBezTo>
                  <a:pt x="488" y="296"/>
                  <a:pt x="487" y="301"/>
                  <a:pt x="490" y="303"/>
                </a:cubicBezTo>
                <a:cubicBezTo>
                  <a:pt x="489" y="300"/>
                  <a:pt x="487" y="296"/>
                  <a:pt x="489" y="295"/>
                </a:cubicBezTo>
                <a:close/>
                <a:moveTo>
                  <a:pt x="344" y="301"/>
                </a:moveTo>
                <a:cubicBezTo>
                  <a:pt x="344" y="301"/>
                  <a:pt x="345" y="300"/>
                  <a:pt x="344" y="300"/>
                </a:cubicBezTo>
                <a:cubicBezTo>
                  <a:pt x="342" y="300"/>
                  <a:pt x="342" y="302"/>
                  <a:pt x="340" y="300"/>
                </a:cubicBezTo>
                <a:cubicBezTo>
                  <a:pt x="340" y="302"/>
                  <a:pt x="342" y="302"/>
                  <a:pt x="342" y="303"/>
                </a:cubicBezTo>
                <a:cubicBezTo>
                  <a:pt x="342" y="301"/>
                  <a:pt x="344" y="303"/>
                  <a:pt x="345" y="302"/>
                </a:cubicBezTo>
                <a:cubicBezTo>
                  <a:pt x="345" y="301"/>
                  <a:pt x="344" y="301"/>
                  <a:pt x="344" y="301"/>
                </a:cubicBezTo>
                <a:close/>
                <a:moveTo>
                  <a:pt x="312" y="300"/>
                </a:moveTo>
                <a:cubicBezTo>
                  <a:pt x="312" y="302"/>
                  <a:pt x="314" y="300"/>
                  <a:pt x="313" y="302"/>
                </a:cubicBezTo>
                <a:cubicBezTo>
                  <a:pt x="312" y="301"/>
                  <a:pt x="311" y="302"/>
                  <a:pt x="311" y="300"/>
                </a:cubicBezTo>
                <a:cubicBezTo>
                  <a:pt x="309" y="300"/>
                  <a:pt x="308" y="300"/>
                  <a:pt x="308" y="302"/>
                </a:cubicBezTo>
                <a:cubicBezTo>
                  <a:pt x="310" y="303"/>
                  <a:pt x="308" y="300"/>
                  <a:pt x="310" y="301"/>
                </a:cubicBezTo>
                <a:cubicBezTo>
                  <a:pt x="311" y="302"/>
                  <a:pt x="311" y="303"/>
                  <a:pt x="313" y="303"/>
                </a:cubicBezTo>
                <a:cubicBezTo>
                  <a:pt x="313" y="303"/>
                  <a:pt x="315" y="299"/>
                  <a:pt x="312" y="300"/>
                </a:cubicBezTo>
                <a:close/>
                <a:moveTo>
                  <a:pt x="244" y="299"/>
                </a:moveTo>
                <a:cubicBezTo>
                  <a:pt x="245" y="297"/>
                  <a:pt x="246" y="297"/>
                  <a:pt x="247" y="298"/>
                </a:cubicBezTo>
                <a:cubicBezTo>
                  <a:pt x="246" y="295"/>
                  <a:pt x="247" y="294"/>
                  <a:pt x="245" y="292"/>
                </a:cubicBezTo>
                <a:cubicBezTo>
                  <a:pt x="245" y="294"/>
                  <a:pt x="245" y="296"/>
                  <a:pt x="244" y="297"/>
                </a:cubicBezTo>
                <a:cubicBezTo>
                  <a:pt x="244" y="298"/>
                  <a:pt x="243" y="295"/>
                  <a:pt x="243" y="296"/>
                </a:cubicBezTo>
                <a:cubicBezTo>
                  <a:pt x="243" y="298"/>
                  <a:pt x="242" y="300"/>
                  <a:pt x="242" y="301"/>
                </a:cubicBezTo>
                <a:cubicBezTo>
                  <a:pt x="244" y="301"/>
                  <a:pt x="244" y="303"/>
                  <a:pt x="245" y="304"/>
                </a:cubicBezTo>
                <a:cubicBezTo>
                  <a:pt x="246" y="303"/>
                  <a:pt x="244" y="301"/>
                  <a:pt x="245" y="300"/>
                </a:cubicBezTo>
                <a:cubicBezTo>
                  <a:pt x="246" y="301"/>
                  <a:pt x="245" y="304"/>
                  <a:pt x="247" y="303"/>
                </a:cubicBezTo>
                <a:cubicBezTo>
                  <a:pt x="248" y="302"/>
                  <a:pt x="247" y="301"/>
                  <a:pt x="246" y="299"/>
                </a:cubicBezTo>
                <a:cubicBezTo>
                  <a:pt x="246" y="300"/>
                  <a:pt x="244" y="299"/>
                  <a:pt x="244" y="299"/>
                </a:cubicBezTo>
                <a:close/>
                <a:moveTo>
                  <a:pt x="238" y="301"/>
                </a:moveTo>
                <a:cubicBezTo>
                  <a:pt x="238" y="300"/>
                  <a:pt x="242" y="300"/>
                  <a:pt x="240" y="299"/>
                </a:cubicBezTo>
                <a:cubicBezTo>
                  <a:pt x="239" y="301"/>
                  <a:pt x="239" y="299"/>
                  <a:pt x="237" y="299"/>
                </a:cubicBezTo>
                <a:cubicBezTo>
                  <a:pt x="239" y="300"/>
                  <a:pt x="236" y="300"/>
                  <a:pt x="237" y="303"/>
                </a:cubicBezTo>
                <a:cubicBezTo>
                  <a:pt x="238" y="304"/>
                  <a:pt x="237" y="302"/>
                  <a:pt x="239" y="302"/>
                </a:cubicBezTo>
                <a:cubicBezTo>
                  <a:pt x="239" y="301"/>
                  <a:pt x="238" y="301"/>
                  <a:pt x="238" y="301"/>
                </a:cubicBezTo>
                <a:close/>
                <a:moveTo>
                  <a:pt x="216" y="299"/>
                </a:moveTo>
                <a:cubicBezTo>
                  <a:pt x="214" y="289"/>
                  <a:pt x="217" y="302"/>
                  <a:pt x="213" y="298"/>
                </a:cubicBezTo>
                <a:cubicBezTo>
                  <a:pt x="213" y="299"/>
                  <a:pt x="212" y="299"/>
                  <a:pt x="211" y="300"/>
                </a:cubicBezTo>
                <a:cubicBezTo>
                  <a:pt x="212" y="302"/>
                  <a:pt x="212" y="301"/>
                  <a:pt x="211" y="302"/>
                </a:cubicBezTo>
                <a:cubicBezTo>
                  <a:pt x="212" y="302"/>
                  <a:pt x="212" y="304"/>
                  <a:pt x="213" y="304"/>
                </a:cubicBezTo>
                <a:cubicBezTo>
                  <a:pt x="215" y="303"/>
                  <a:pt x="211" y="302"/>
                  <a:pt x="213" y="301"/>
                </a:cubicBezTo>
                <a:cubicBezTo>
                  <a:pt x="215" y="301"/>
                  <a:pt x="212" y="303"/>
                  <a:pt x="214" y="302"/>
                </a:cubicBezTo>
                <a:cubicBezTo>
                  <a:pt x="215" y="300"/>
                  <a:pt x="212" y="300"/>
                  <a:pt x="213" y="299"/>
                </a:cubicBezTo>
                <a:cubicBezTo>
                  <a:pt x="215" y="300"/>
                  <a:pt x="214" y="303"/>
                  <a:pt x="216" y="303"/>
                </a:cubicBezTo>
                <a:cubicBezTo>
                  <a:pt x="216" y="301"/>
                  <a:pt x="215" y="300"/>
                  <a:pt x="216" y="299"/>
                </a:cubicBezTo>
                <a:close/>
                <a:moveTo>
                  <a:pt x="222" y="299"/>
                </a:moveTo>
                <a:cubicBezTo>
                  <a:pt x="222" y="299"/>
                  <a:pt x="221" y="299"/>
                  <a:pt x="221" y="299"/>
                </a:cubicBezTo>
                <a:cubicBezTo>
                  <a:pt x="222" y="301"/>
                  <a:pt x="218" y="301"/>
                  <a:pt x="220" y="303"/>
                </a:cubicBezTo>
                <a:cubicBezTo>
                  <a:pt x="220" y="301"/>
                  <a:pt x="220" y="304"/>
                  <a:pt x="221" y="303"/>
                </a:cubicBezTo>
                <a:cubicBezTo>
                  <a:pt x="221" y="303"/>
                  <a:pt x="221" y="302"/>
                  <a:pt x="222" y="302"/>
                </a:cubicBezTo>
                <a:cubicBezTo>
                  <a:pt x="222" y="302"/>
                  <a:pt x="222" y="302"/>
                  <a:pt x="222" y="302"/>
                </a:cubicBezTo>
                <a:cubicBezTo>
                  <a:pt x="222" y="302"/>
                  <a:pt x="221" y="301"/>
                  <a:pt x="221" y="300"/>
                </a:cubicBezTo>
                <a:cubicBezTo>
                  <a:pt x="222" y="300"/>
                  <a:pt x="222" y="301"/>
                  <a:pt x="223" y="301"/>
                </a:cubicBezTo>
                <a:cubicBezTo>
                  <a:pt x="222" y="300"/>
                  <a:pt x="223" y="299"/>
                  <a:pt x="222" y="299"/>
                </a:cubicBezTo>
                <a:close/>
                <a:moveTo>
                  <a:pt x="218" y="300"/>
                </a:moveTo>
                <a:cubicBezTo>
                  <a:pt x="218" y="300"/>
                  <a:pt x="219" y="300"/>
                  <a:pt x="218" y="299"/>
                </a:cubicBezTo>
                <a:cubicBezTo>
                  <a:pt x="218" y="301"/>
                  <a:pt x="218" y="298"/>
                  <a:pt x="217" y="298"/>
                </a:cubicBezTo>
                <a:cubicBezTo>
                  <a:pt x="215" y="300"/>
                  <a:pt x="217" y="300"/>
                  <a:pt x="217" y="302"/>
                </a:cubicBezTo>
                <a:cubicBezTo>
                  <a:pt x="219" y="301"/>
                  <a:pt x="219" y="301"/>
                  <a:pt x="219" y="301"/>
                </a:cubicBezTo>
                <a:cubicBezTo>
                  <a:pt x="219" y="300"/>
                  <a:pt x="218" y="300"/>
                  <a:pt x="218" y="300"/>
                </a:cubicBezTo>
                <a:close/>
                <a:moveTo>
                  <a:pt x="241" y="301"/>
                </a:moveTo>
                <a:cubicBezTo>
                  <a:pt x="241" y="301"/>
                  <a:pt x="240" y="301"/>
                  <a:pt x="240" y="301"/>
                </a:cubicBezTo>
                <a:cubicBezTo>
                  <a:pt x="240" y="301"/>
                  <a:pt x="239" y="301"/>
                  <a:pt x="239" y="301"/>
                </a:cubicBezTo>
                <a:cubicBezTo>
                  <a:pt x="240" y="301"/>
                  <a:pt x="240" y="302"/>
                  <a:pt x="240" y="302"/>
                </a:cubicBezTo>
                <a:cubicBezTo>
                  <a:pt x="241" y="302"/>
                  <a:pt x="242" y="301"/>
                  <a:pt x="242" y="300"/>
                </a:cubicBezTo>
                <a:cubicBezTo>
                  <a:pt x="241" y="300"/>
                  <a:pt x="241" y="300"/>
                  <a:pt x="241" y="301"/>
                </a:cubicBezTo>
                <a:close/>
                <a:moveTo>
                  <a:pt x="199" y="302"/>
                </a:moveTo>
                <a:cubicBezTo>
                  <a:pt x="199" y="303"/>
                  <a:pt x="199" y="303"/>
                  <a:pt x="199" y="303"/>
                </a:cubicBezTo>
                <a:cubicBezTo>
                  <a:pt x="198" y="302"/>
                  <a:pt x="200" y="301"/>
                  <a:pt x="199" y="301"/>
                </a:cubicBezTo>
                <a:cubicBezTo>
                  <a:pt x="199" y="301"/>
                  <a:pt x="199" y="301"/>
                  <a:pt x="198" y="301"/>
                </a:cubicBezTo>
                <a:cubicBezTo>
                  <a:pt x="198" y="301"/>
                  <a:pt x="198" y="300"/>
                  <a:pt x="198" y="300"/>
                </a:cubicBezTo>
                <a:cubicBezTo>
                  <a:pt x="197" y="302"/>
                  <a:pt x="198" y="302"/>
                  <a:pt x="198" y="303"/>
                </a:cubicBezTo>
                <a:cubicBezTo>
                  <a:pt x="199" y="304"/>
                  <a:pt x="201" y="302"/>
                  <a:pt x="199" y="302"/>
                </a:cubicBezTo>
                <a:close/>
                <a:moveTo>
                  <a:pt x="177" y="302"/>
                </a:moveTo>
                <a:cubicBezTo>
                  <a:pt x="176" y="303"/>
                  <a:pt x="175" y="303"/>
                  <a:pt x="175" y="302"/>
                </a:cubicBezTo>
                <a:cubicBezTo>
                  <a:pt x="174" y="303"/>
                  <a:pt x="173" y="301"/>
                  <a:pt x="174" y="303"/>
                </a:cubicBezTo>
                <a:cubicBezTo>
                  <a:pt x="172" y="303"/>
                  <a:pt x="171" y="302"/>
                  <a:pt x="170" y="302"/>
                </a:cubicBezTo>
                <a:cubicBezTo>
                  <a:pt x="169" y="302"/>
                  <a:pt x="170" y="303"/>
                  <a:pt x="169" y="303"/>
                </a:cubicBezTo>
                <a:cubicBezTo>
                  <a:pt x="169" y="303"/>
                  <a:pt x="168" y="303"/>
                  <a:pt x="168" y="304"/>
                </a:cubicBezTo>
                <a:cubicBezTo>
                  <a:pt x="172" y="304"/>
                  <a:pt x="172" y="303"/>
                  <a:pt x="177" y="303"/>
                </a:cubicBezTo>
                <a:cubicBezTo>
                  <a:pt x="176" y="302"/>
                  <a:pt x="177" y="302"/>
                  <a:pt x="177" y="302"/>
                </a:cubicBezTo>
                <a:close/>
                <a:moveTo>
                  <a:pt x="170" y="299"/>
                </a:moveTo>
                <a:cubicBezTo>
                  <a:pt x="169" y="299"/>
                  <a:pt x="169" y="300"/>
                  <a:pt x="169" y="300"/>
                </a:cubicBezTo>
                <a:cubicBezTo>
                  <a:pt x="169" y="300"/>
                  <a:pt x="169" y="301"/>
                  <a:pt x="169" y="301"/>
                </a:cubicBezTo>
                <a:cubicBezTo>
                  <a:pt x="171" y="302"/>
                  <a:pt x="171" y="301"/>
                  <a:pt x="172" y="301"/>
                </a:cubicBezTo>
                <a:cubicBezTo>
                  <a:pt x="172" y="301"/>
                  <a:pt x="172" y="302"/>
                  <a:pt x="173" y="302"/>
                </a:cubicBezTo>
                <a:cubicBezTo>
                  <a:pt x="172" y="300"/>
                  <a:pt x="173" y="300"/>
                  <a:pt x="173" y="300"/>
                </a:cubicBezTo>
                <a:cubicBezTo>
                  <a:pt x="172" y="299"/>
                  <a:pt x="172" y="301"/>
                  <a:pt x="170" y="300"/>
                </a:cubicBezTo>
                <a:cubicBezTo>
                  <a:pt x="171" y="299"/>
                  <a:pt x="170" y="299"/>
                  <a:pt x="171" y="298"/>
                </a:cubicBezTo>
                <a:cubicBezTo>
                  <a:pt x="172" y="298"/>
                  <a:pt x="173" y="300"/>
                  <a:pt x="173" y="299"/>
                </a:cubicBezTo>
                <a:cubicBezTo>
                  <a:pt x="172" y="298"/>
                  <a:pt x="174" y="296"/>
                  <a:pt x="175" y="298"/>
                </a:cubicBezTo>
                <a:cubicBezTo>
                  <a:pt x="173" y="294"/>
                  <a:pt x="176" y="292"/>
                  <a:pt x="173" y="290"/>
                </a:cubicBezTo>
                <a:cubicBezTo>
                  <a:pt x="173" y="291"/>
                  <a:pt x="173" y="292"/>
                  <a:pt x="172" y="292"/>
                </a:cubicBezTo>
                <a:cubicBezTo>
                  <a:pt x="172" y="291"/>
                  <a:pt x="170" y="291"/>
                  <a:pt x="170" y="290"/>
                </a:cubicBezTo>
                <a:cubicBezTo>
                  <a:pt x="170" y="290"/>
                  <a:pt x="170" y="289"/>
                  <a:pt x="169" y="289"/>
                </a:cubicBezTo>
                <a:cubicBezTo>
                  <a:pt x="170" y="290"/>
                  <a:pt x="169" y="290"/>
                  <a:pt x="168" y="291"/>
                </a:cubicBezTo>
                <a:cubicBezTo>
                  <a:pt x="169" y="291"/>
                  <a:pt x="171" y="291"/>
                  <a:pt x="171" y="293"/>
                </a:cubicBezTo>
                <a:cubicBezTo>
                  <a:pt x="170" y="293"/>
                  <a:pt x="171" y="291"/>
                  <a:pt x="169" y="292"/>
                </a:cubicBezTo>
                <a:cubicBezTo>
                  <a:pt x="169" y="293"/>
                  <a:pt x="170" y="294"/>
                  <a:pt x="169" y="295"/>
                </a:cubicBezTo>
                <a:cubicBezTo>
                  <a:pt x="168" y="293"/>
                  <a:pt x="169" y="292"/>
                  <a:pt x="167" y="291"/>
                </a:cubicBezTo>
                <a:cubicBezTo>
                  <a:pt x="166" y="292"/>
                  <a:pt x="169" y="294"/>
                  <a:pt x="167" y="295"/>
                </a:cubicBezTo>
                <a:cubicBezTo>
                  <a:pt x="166" y="290"/>
                  <a:pt x="166" y="292"/>
                  <a:pt x="166" y="289"/>
                </a:cubicBezTo>
                <a:cubicBezTo>
                  <a:pt x="166" y="288"/>
                  <a:pt x="164" y="288"/>
                  <a:pt x="164" y="287"/>
                </a:cubicBezTo>
                <a:cubicBezTo>
                  <a:pt x="164" y="284"/>
                  <a:pt x="163" y="282"/>
                  <a:pt x="164" y="279"/>
                </a:cubicBezTo>
                <a:cubicBezTo>
                  <a:pt x="163" y="280"/>
                  <a:pt x="162" y="279"/>
                  <a:pt x="162" y="279"/>
                </a:cubicBezTo>
                <a:cubicBezTo>
                  <a:pt x="163" y="279"/>
                  <a:pt x="164" y="275"/>
                  <a:pt x="163" y="276"/>
                </a:cubicBezTo>
                <a:cubicBezTo>
                  <a:pt x="163" y="277"/>
                  <a:pt x="163" y="277"/>
                  <a:pt x="162" y="277"/>
                </a:cubicBezTo>
                <a:cubicBezTo>
                  <a:pt x="162" y="276"/>
                  <a:pt x="161" y="274"/>
                  <a:pt x="162" y="272"/>
                </a:cubicBezTo>
                <a:cubicBezTo>
                  <a:pt x="159" y="272"/>
                  <a:pt x="162" y="277"/>
                  <a:pt x="160" y="276"/>
                </a:cubicBezTo>
                <a:cubicBezTo>
                  <a:pt x="159" y="277"/>
                  <a:pt x="161" y="276"/>
                  <a:pt x="161" y="277"/>
                </a:cubicBezTo>
                <a:cubicBezTo>
                  <a:pt x="161" y="279"/>
                  <a:pt x="159" y="278"/>
                  <a:pt x="158" y="279"/>
                </a:cubicBezTo>
                <a:cubicBezTo>
                  <a:pt x="159" y="279"/>
                  <a:pt x="159" y="283"/>
                  <a:pt x="158" y="284"/>
                </a:cubicBezTo>
                <a:cubicBezTo>
                  <a:pt x="161" y="285"/>
                  <a:pt x="159" y="281"/>
                  <a:pt x="160" y="281"/>
                </a:cubicBezTo>
                <a:cubicBezTo>
                  <a:pt x="160" y="281"/>
                  <a:pt x="161" y="281"/>
                  <a:pt x="161" y="281"/>
                </a:cubicBezTo>
                <a:cubicBezTo>
                  <a:pt x="160" y="283"/>
                  <a:pt x="160" y="284"/>
                  <a:pt x="160" y="288"/>
                </a:cubicBezTo>
                <a:cubicBezTo>
                  <a:pt x="162" y="287"/>
                  <a:pt x="162" y="290"/>
                  <a:pt x="163" y="290"/>
                </a:cubicBezTo>
                <a:cubicBezTo>
                  <a:pt x="163" y="289"/>
                  <a:pt x="164" y="288"/>
                  <a:pt x="165" y="288"/>
                </a:cubicBezTo>
                <a:cubicBezTo>
                  <a:pt x="166" y="290"/>
                  <a:pt x="165" y="292"/>
                  <a:pt x="164" y="293"/>
                </a:cubicBezTo>
                <a:cubicBezTo>
                  <a:pt x="164" y="292"/>
                  <a:pt x="165" y="291"/>
                  <a:pt x="163" y="290"/>
                </a:cubicBezTo>
                <a:cubicBezTo>
                  <a:pt x="162" y="292"/>
                  <a:pt x="164" y="297"/>
                  <a:pt x="162" y="298"/>
                </a:cubicBezTo>
                <a:cubicBezTo>
                  <a:pt x="161" y="298"/>
                  <a:pt x="160" y="296"/>
                  <a:pt x="160" y="298"/>
                </a:cubicBezTo>
                <a:cubicBezTo>
                  <a:pt x="162" y="298"/>
                  <a:pt x="158" y="300"/>
                  <a:pt x="158" y="298"/>
                </a:cubicBezTo>
                <a:cubicBezTo>
                  <a:pt x="158" y="301"/>
                  <a:pt x="154" y="302"/>
                  <a:pt x="157" y="304"/>
                </a:cubicBezTo>
                <a:cubicBezTo>
                  <a:pt x="157" y="302"/>
                  <a:pt x="159" y="302"/>
                  <a:pt x="159" y="300"/>
                </a:cubicBezTo>
                <a:cubicBezTo>
                  <a:pt x="160" y="302"/>
                  <a:pt x="161" y="304"/>
                  <a:pt x="162" y="301"/>
                </a:cubicBezTo>
                <a:cubicBezTo>
                  <a:pt x="162" y="302"/>
                  <a:pt x="162" y="302"/>
                  <a:pt x="162" y="304"/>
                </a:cubicBezTo>
                <a:cubicBezTo>
                  <a:pt x="164" y="304"/>
                  <a:pt x="165" y="303"/>
                  <a:pt x="165" y="302"/>
                </a:cubicBezTo>
                <a:cubicBezTo>
                  <a:pt x="165" y="302"/>
                  <a:pt x="164" y="302"/>
                  <a:pt x="164" y="301"/>
                </a:cubicBezTo>
                <a:cubicBezTo>
                  <a:pt x="164" y="300"/>
                  <a:pt x="165" y="299"/>
                  <a:pt x="165" y="299"/>
                </a:cubicBezTo>
                <a:cubicBezTo>
                  <a:pt x="165" y="300"/>
                  <a:pt x="165" y="301"/>
                  <a:pt x="165" y="302"/>
                </a:cubicBezTo>
                <a:cubicBezTo>
                  <a:pt x="165" y="302"/>
                  <a:pt x="167" y="302"/>
                  <a:pt x="167" y="303"/>
                </a:cubicBezTo>
                <a:cubicBezTo>
                  <a:pt x="167" y="303"/>
                  <a:pt x="166" y="303"/>
                  <a:pt x="166" y="304"/>
                </a:cubicBezTo>
                <a:cubicBezTo>
                  <a:pt x="169" y="304"/>
                  <a:pt x="169" y="299"/>
                  <a:pt x="167" y="298"/>
                </a:cubicBezTo>
                <a:cubicBezTo>
                  <a:pt x="168" y="298"/>
                  <a:pt x="169" y="298"/>
                  <a:pt x="170" y="299"/>
                </a:cubicBezTo>
                <a:close/>
                <a:moveTo>
                  <a:pt x="171" y="293"/>
                </a:moveTo>
                <a:cubicBezTo>
                  <a:pt x="172" y="294"/>
                  <a:pt x="171" y="292"/>
                  <a:pt x="173" y="292"/>
                </a:cubicBezTo>
                <a:cubicBezTo>
                  <a:pt x="173" y="294"/>
                  <a:pt x="173" y="295"/>
                  <a:pt x="172" y="296"/>
                </a:cubicBezTo>
                <a:cubicBezTo>
                  <a:pt x="172" y="296"/>
                  <a:pt x="172" y="295"/>
                  <a:pt x="172" y="294"/>
                </a:cubicBezTo>
                <a:cubicBezTo>
                  <a:pt x="171" y="295"/>
                  <a:pt x="170" y="296"/>
                  <a:pt x="169" y="296"/>
                </a:cubicBezTo>
                <a:cubicBezTo>
                  <a:pt x="169" y="295"/>
                  <a:pt x="171" y="295"/>
                  <a:pt x="171" y="293"/>
                </a:cubicBezTo>
                <a:close/>
                <a:moveTo>
                  <a:pt x="163" y="287"/>
                </a:moveTo>
                <a:cubicBezTo>
                  <a:pt x="162" y="286"/>
                  <a:pt x="161" y="286"/>
                  <a:pt x="161" y="284"/>
                </a:cubicBezTo>
                <a:cubicBezTo>
                  <a:pt x="161" y="284"/>
                  <a:pt x="162" y="284"/>
                  <a:pt x="163" y="283"/>
                </a:cubicBezTo>
                <a:cubicBezTo>
                  <a:pt x="164" y="284"/>
                  <a:pt x="162" y="285"/>
                  <a:pt x="163" y="287"/>
                </a:cubicBezTo>
                <a:close/>
                <a:moveTo>
                  <a:pt x="161" y="300"/>
                </a:moveTo>
                <a:cubicBezTo>
                  <a:pt x="161" y="299"/>
                  <a:pt x="161" y="299"/>
                  <a:pt x="161" y="298"/>
                </a:cubicBezTo>
                <a:cubicBezTo>
                  <a:pt x="162" y="298"/>
                  <a:pt x="162" y="299"/>
                  <a:pt x="163" y="299"/>
                </a:cubicBezTo>
                <a:cubicBezTo>
                  <a:pt x="163" y="299"/>
                  <a:pt x="162" y="300"/>
                  <a:pt x="161" y="300"/>
                </a:cubicBezTo>
                <a:close/>
                <a:moveTo>
                  <a:pt x="165" y="297"/>
                </a:moveTo>
                <a:cubicBezTo>
                  <a:pt x="163" y="297"/>
                  <a:pt x="164" y="293"/>
                  <a:pt x="166" y="293"/>
                </a:cubicBezTo>
                <a:cubicBezTo>
                  <a:pt x="166" y="293"/>
                  <a:pt x="164" y="295"/>
                  <a:pt x="165" y="297"/>
                </a:cubicBezTo>
                <a:close/>
                <a:moveTo>
                  <a:pt x="179" y="294"/>
                </a:moveTo>
                <a:cubicBezTo>
                  <a:pt x="181" y="294"/>
                  <a:pt x="180" y="294"/>
                  <a:pt x="180" y="293"/>
                </a:cubicBezTo>
                <a:cubicBezTo>
                  <a:pt x="181" y="292"/>
                  <a:pt x="183" y="291"/>
                  <a:pt x="181" y="290"/>
                </a:cubicBezTo>
                <a:cubicBezTo>
                  <a:pt x="181" y="291"/>
                  <a:pt x="181" y="292"/>
                  <a:pt x="179" y="292"/>
                </a:cubicBezTo>
                <a:cubicBezTo>
                  <a:pt x="181" y="291"/>
                  <a:pt x="178" y="289"/>
                  <a:pt x="179" y="288"/>
                </a:cubicBezTo>
                <a:cubicBezTo>
                  <a:pt x="178" y="288"/>
                  <a:pt x="178" y="287"/>
                  <a:pt x="178" y="287"/>
                </a:cubicBezTo>
                <a:cubicBezTo>
                  <a:pt x="178" y="290"/>
                  <a:pt x="178" y="291"/>
                  <a:pt x="177" y="292"/>
                </a:cubicBezTo>
                <a:cubicBezTo>
                  <a:pt x="178" y="291"/>
                  <a:pt x="175" y="291"/>
                  <a:pt x="176" y="292"/>
                </a:cubicBezTo>
                <a:cubicBezTo>
                  <a:pt x="177" y="292"/>
                  <a:pt x="178" y="293"/>
                  <a:pt x="178" y="293"/>
                </a:cubicBezTo>
                <a:cubicBezTo>
                  <a:pt x="179" y="295"/>
                  <a:pt x="177" y="294"/>
                  <a:pt x="177" y="295"/>
                </a:cubicBezTo>
                <a:cubicBezTo>
                  <a:pt x="177" y="294"/>
                  <a:pt x="176" y="294"/>
                  <a:pt x="176" y="293"/>
                </a:cubicBezTo>
                <a:cubicBezTo>
                  <a:pt x="176" y="296"/>
                  <a:pt x="175" y="297"/>
                  <a:pt x="176" y="297"/>
                </a:cubicBezTo>
                <a:cubicBezTo>
                  <a:pt x="177" y="296"/>
                  <a:pt x="177" y="298"/>
                  <a:pt x="178" y="297"/>
                </a:cubicBezTo>
                <a:cubicBezTo>
                  <a:pt x="178" y="298"/>
                  <a:pt x="180" y="300"/>
                  <a:pt x="181" y="299"/>
                </a:cubicBezTo>
                <a:cubicBezTo>
                  <a:pt x="180" y="299"/>
                  <a:pt x="180" y="299"/>
                  <a:pt x="180" y="299"/>
                </a:cubicBezTo>
                <a:cubicBezTo>
                  <a:pt x="181" y="299"/>
                  <a:pt x="181" y="299"/>
                  <a:pt x="181" y="298"/>
                </a:cubicBezTo>
                <a:cubicBezTo>
                  <a:pt x="180" y="297"/>
                  <a:pt x="181" y="297"/>
                  <a:pt x="179" y="294"/>
                </a:cubicBezTo>
                <a:close/>
                <a:moveTo>
                  <a:pt x="155" y="298"/>
                </a:moveTo>
                <a:cubicBezTo>
                  <a:pt x="156" y="299"/>
                  <a:pt x="152" y="299"/>
                  <a:pt x="154" y="300"/>
                </a:cubicBezTo>
                <a:cubicBezTo>
                  <a:pt x="154" y="300"/>
                  <a:pt x="154" y="299"/>
                  <a:pt x="154" y="299"/>
                </a:cubicBezTo>
                <a:cubicBezTo>
                  <a:pt x="154" y="300"/>
                  <a:pt x="155" y="301"/>
                  <a:pt x="156" y="301"/>
                </a:cubicBezTo>
                <a:cubicBezTo>
                  <a:pt x="155" y="300"/>
                  <a:pt x="156" y="298"/>
                  <a:pt x="155" y="298"/>
                </a:cubicBezTo>
                <a:close/>
                <a:moveTo>
                  <a:pt x="184" y="292"/>
                </a:moveTo>
                <a:cubicBezTo>
                  <a:pt x="182" y="292"/>
                  <a:pt x="182" y="294"/>
                  <a:pt x="181" y="295"/>
                </a:cubicBezTo>
                <a:cubicBezTo>
                  <a:pt x="182" y="295"/>
                  <a:pt x="182" y="299"/>
                  <a:pt x="183" y="298"/>
                </a:cubicBezTo>
                <a:cubicBezTo>
                  <a:pt x="182" y="296"/>
                  <a:pt x="183" y="293"/>
                  <a:pt x="184" y="292"/>
                </a:cubicBezTo>
                <a:close/>
                <a:moveTo>
                  <a:pt x="147" y="291"/>
                </a:moveTo>
                <a:cubicBezTo>
                  <a:pt x="147" y="293"/>
                  <a:pt x="146" y="296"/>
                  <a:pt x="148" y="298"/>
                </a:cubicBezTo>
                <a:cubicBezTo>
                  <a:pt x="147" y="294"/>
                  <a:pt x="148" y="293"/>
                  <a:pt x="147" y="291"/>
                </a:cubicBezTo>
                <a:close/>
                <a:moveTo>
                  <a:pt x="191" y="287"/>
                </a:moveTo>
                <a:cubicBezTo>
                  <a:pt x="190" y="287"/>
                  <a:pt x="190" y="286"/>
                  <a:pt x="189" y="287"/>
                </a:cubicBezTo>
                <a:cubicBezTo>
                  <a:pt x="191" y="287"/>
                  <a:pt x="190" y="290"/>
                  <a:pt x="189" y="290"/>
                </a:cubicBezTo>
                <a:cubicBezTo>
                  <a:pt x="190" y="288"/>
                  <a:pt x="186" y="291"/>
                  <a:pt x="188" y="291"/>
                </a:cubicBezTo>
                <a:cubicBezTo>
                  <a:pt x="188" y="289"/>
                  <a:pt x="188" y="292"/>
                  <a:pt x="189" y="292"/>
                </a:cubicBezTo>
                <a:cubicBezTo>
                  <a:pt x="187" y="292"/>
                  <a:pt x="188" y="294"/>
                  <a:pt x="187" y="296"/>
                </a:cubicBezTo>
                <a:cubicBezTo>
                  <a:pt x="188" y="295"/>
                  <a:pt x="190" y="296"/>
                  <a:pt x="190" y="295"/>
                </a:cubicBezTo>
                <a:cubicBezTo>
                  <a:pt x="189" y="293"/>
                  <a:pt x="193" y="291"/>
                  <a:pt x="191" y="287"/>
                </a:cubicBezTo>
                <a:close/>
                <a:moveTo>
                  <a:pt x="144" y="293"/>
                </a:moveTo>
                <a:cubicBezTo>
                  <a:pt x="143" y="294"/>
                  <a:pt x="143" y="296"/>
                  <a:pt x="144" y="296"/>
                </a:cubicBezTo>
                <a:cubicBezTo>
                  <a:pt x="144" y="295"/>
                  <a:pt x="145" y="296"/>
                  <a:pt x="145" y="296"/>
                </a:cubicBezTo>
                <a:cubicBezTo>
                  <a:pt x="144" y="295"/>
                  <a:pt x="146" y="293"/>
                  <a:pt x="144" y="293"/>
                </a:cubicBezTo>
                <a:close/>
                <a:moveTo>
                  <a:pt x="213" y="284"/>
                </a:moveTo>
                <a:cubicBezTo>
                  <a:pt x="214" y="286"/>
                  <a:pt x="212" y="290"/>
                  <a:pt x="214" y="293"/>
                </a:cubicBezTo>
                <a:cubicBezTo>
                  <a:pt x="214" y="291"/>
                  <a:pt x="214" y="285"/>
                  <a:pt x="213" y="284"/>
                </a:cubicBezTo>
                <a:close/>
                <a:moveTo>
                  <a:pt x="203" y="281"/>
                </a:moveTo>
                <a:cubicBezTo>
                  <a:pt x="201" y="280"/>
                  <a:pt x="201" y="280"/>
                  <a:pt x="199" y="279"/>
                </a:cubicBezTo>
                <a:cubicBezTo>
                  <a:pt x="199" y="282"/>
                  <a:pt x="202" y="280"/>
                  <a:pt x="201" y="283"/>
                </a:cubicBezTo>
                <a:cubicBezTo>
                  <a:pt x="200" y="283"/>
                  <a:pt x="201" y="281"/>
                  <a:pt x="199" y="282"/>
                </a:cubicBezTo>
                <a:cubicBezTo>
                  <a:pt x="202" y="284"/>
                  <a:pt x="201" y="290"/>
                  <a:pt x="202" y="291"/>
                </a:cubicBezTo>
                <a:cubicBezTo>
                  <a:pt x="202" y="288"/>
                  <a:pt x="201" y="283"/>
                  <a:pt x="203" y="281"/>
                </a:cubicBezTo>
                <a:close/>
                <a:moveTo>
                  <a:pt x="105" y="283"/>
                </a:moveTo>
                <a:cubicBezTo>
                  <a:pt x="104" y="287"/>
                  <a:pt x="105" y="293"/>
                  <a:pt x="106" y="294"/>
                </a:cubicBezTo>
                <a:cubicBezTo>
                  <a:pt x="107" y="290"/>
                  <a:pt x="104" y="287"/>
                  <a:pt x="106" y="284"/>
                </a:cubicBezTo>
                <a:cubicBezTo>
                  <a:pt x="105" y="284"/>
                  <a:pt x="105" y="283"/>
                  <a:pt x="105" y="283"/>
                </a:cubicBezTo>
                <a:close/>
                <a:moveTo>
                  <a:pt x="171" y="284"/>
                </a:moveTo>
                <a:cubicBezTo>
                  <a:pt x="174" y="284"/>
                  <a:pt x="174" y="286"/>
                  <a:pt x="177" y="287"/>
                </a:cubicBezTo>
                <a:cubicBezTo>
                  <a:pt x="177" y="287"/>
                  <a:pt x="177" y="286"/>
                  <a:pt x="178" y="286"/>
                </a:cubicBezTo>
                <a:cubicBezTo>
                  <a:pt x="177" y="284"/>
                  <a:pt x="177" y="283"/>
                  <a:pt x="178" y="282"/>
                </a:cubicBezTo>
                <a:cubicBezTo>
                  <a:pt x="175" y="280"/>
                  <a:pt x="180" y="277"/>
                  <a:pt x="177" y="276"/>
                </a:cubicBezTo>
                <a:cubicBezTo>
                  <a:pt x="177" y="277"/>
                  <a:pt x="177" y="278"/>
                  <a:pt x="177" y="278"/>
                </a:cubicBezTo>
                <a:cubicBezTo>
                  <a:pt x="177" y="274"/>
                  <a:pt x="177" y="274"/>
                  <a:pt x="177" y="274"/>
                </a:cubicBezTo>
                <a:cubicBezTo>
                  <a:pt x="175" y="274"/>
                  <a:pt x="175" y="274"/>
                  <a:pt x="175" y="274"/>
                </a:cubicBezTo>
                <a:cubicBezTo>
                  <a:pt x="175" y="276"/>
                  <a:pt x="176" y="280"/>
                  <a:pt x="174" y="278"/>
                </a:cubicBezTo>
                <a:cubicBezTo>
                  <a:pt x="173" y="280"/>
                  <a:pt x="176" y="278"/>
                  <a:pt x="175" y="280"/>
                </a:cubicBezTo>
                <a:cubicBezTo>
                  <a:pt x="173" y="278"/>
                  <a:pt x="171" y="280"/>
                  <a:pt x="171" y="284"/>
                </a:cubicBezTo>
                <a:close/>
                <a:moveTo>
                  <a:pt x="27" y="276"/>
                </a:moveTo>
                <a:cubicBezTo>
                  <a:pt x="26" y="277"/>
                  <a:pt x="26" y="278"/>
                  <a:pt x="25" y="278"/>
                </a:cubicBezTo>
                <a:cubicBezTo>
                  <a:pt x="25" y="279"/>
                  <a:pt x="27" y="285"/>
                  <a:pt x="24" y="284"/>
                </a:cubicBezTo>
                <a:cubicBezTo>
                  <a:pt x="25" y="282"/>
                  <a:pt x="23" y="283"/>
                  <a:pt x="23" y="281"/>
                </a:cubicBezTo>
                <a:cubicBezTo>
                  <a:pt x="23" y="281"/>
                  <a:pt x="24" y="281"/>
                  <a:pt x="24" y="281"/>
                </a:cubicBezTo>
                <a:cubicBezTo>
                  <a:pt x="23" y="280"/>
                  <a:pt x="25" y="278"/>
                  <a:pt x="23" y="278"/>
                </a:cubicBezTo>
                <a:cubicBezTo>
                  <a:pt x="23" y="279"/>
                  <a:pt x="24" y="281"/>
                  <a:pt x="23" y="281"/>
                </a:cubicBezTo>
                <a:cubicBezTo>
                  <a:pt x="23" y="279"/>
                  <a:pt x="22" y="279"/>
                  <a:pt x="21" y="278"/>
                </a:cubicBezTo>
                <a:cubicBezTo>
                  <a:pt x="22" y="279"/>
                  <a:pt x="20" y="279"/>
                  <a:pt x="20" y="279"/>
                </a:cubicBezTo>
                <a:cubicBezTo>
                  <a:pt x="19" y="279"/>
                  <a:pt x="20" y="277"/>
                  <a:pt x="19" y="277"/>
                </a:cubicBezTo>
                <a:cubicBezTo>
                  <a:pt x="18" y="279"/>
                  <a:pt x="18" y="282"/>
                  <a:pt x="17" y="284"/>
                </a:cubicBezTo>
                <a:cubicBezTo>
                  <a:pt x="19" y="287"/>
                  <a:pt x="22" y="289"/>
                  <a:pt x="24" y="291"/>
                </a:cubicBezTo>
                <a:cubicBezTo>
                  <a:pt x="24" y="290"/>
                  <a:pt x="27" y="290"/>
                  <a:pt x="28" y="290"/>
                </a:cubicBezTo>
                <a:cubicBezTo>
                  <a:pt x="29" y="286"/>
                  <a:pt x="28" y="284"/>
                  <a:pt x="27" y="281"/>
                </a:cubicBezTo>
                <a:cubicBezTo>
                  <a:pt x="29" y="281"/>
                  <a:pt x="27" y="276"/>
                  <a:pt x="27" y="276"/>
                </a:cubicBezTo>
                <a:close/>
                <a:moveTo>
                  <a:pt x="498" y="268"/>
                </a:moveTo>
                <a:cubicBezTo>
                  <a:pt x="499" y="268"/>
                  <a:pt x="499" y="268"/>
                  <a:pt x="498" y="268"/>
                </a:cubicBezTo>
                <a:cubicBezTo>
                  <a:pt x="498" y="269"/>
                  <a:pt x="497" y="268"/>
                  <a:pt x="497" y="269"/>
                </a:cubicBezTo>
                <a:cubicBezTo>
                  <a:pt x="498" y="269"/>
                  <a:pt x="497" y="271"/>
                  <a:pt x="498" y="271"/>
                </a:cubicBezTo>
                <a:cubicBezTo>
                  <a:pt x="498" y="270"/>
                  <a:pt x="499" y="271"/>
                  <a:pt x="499" y="270"/>
                </a:cubicBezTo>
                <a:cubicBezTo>
                  <a:pt x="499" y="270"/>
                  <a:pt x="498" y="269"/>
                  <a:pt x="498" y="268"/>
                </a:cubicBezTo>
                <a:close/>
                <a:moveTo>
                  <a:pt x="90" y="277"/>
                </a:moveTo>
                <a:cubicBezTo>
                  <a:pt x="90" y="271"/>
                  <a:pt x="90" y="278"/>
                  <a:pt x="89" y="279"/>
                </a:cubicBezTo>
                <a:cubicBezTo>
                  <a:pt x="92" y="279"/>
                  <a:pt x="89" y="276"/>
                  <a:pt x="90" y="277"/>
                </a:cubicBezTo>
                <a:close/>
                <a:moveTo>
                  <a:pt x="108" y="268"/>
                </a:moveTo>
                <a:cubicBezTo>
                  <a:pt x="108" y="268"/>
                  <a:pt x="107" y="267"/>
                  <a:pt x="108" y="266"/>
                </a:cubicBezTo>
                <a:cubicBezTo>
                  <a:pt x="106" y="268"/>
                  <a:pt x="108" y="274"/>
                  <a:pt x="108" y="268"/>
                </a:cubicBezTo>
                <a:close/>
                <a:moveTo>
                  <a:pt x="5" y="186"/>
                </a:moveTo>
                <a:cubicBezTo>
                  <a:pt x="4" y="184"/>
                  <a:pt x="5" y="182"/>
                  <a:pt x="5" y="179"/>
                </a:cubicBezTo>
                <a:cubicBezTo>
                  <a:pt x="2" y="180"/>
                  <a:pt x="4" y="187"/>
                  <a:pt x="5" y="186"/>
                </a:cubicBezTo>
                <a:close/>
                <a:moveTo>
                  <a:pt x="325" y="27"/>
                </a:moveTo>
                <a:cubicBezTo>
                  <a:pt x="324" y="28"/>
                  <a:pt x="325" y="25"/>
                  <a:pt x="323" y="25"/>
                </a:cubicBezTo>
                <a:cubicBezTo>
                  <a:pt x="324" y="27"/>
                  <a:pt x="323" y="30"/>
                  <a:pt x="324" y="30"/>
                </a:cubicBezTo>
                <a:cubicBezTo>
                  <a:pt x="324" y="28"/>
                  <a:pt x="324" y="27"/>
                  <a:pt x="325" y="27"/>
                </a:cubicBezTo>
                <a:close/>
                <a:moveTo>
                  <a:pt x="146" y="33"/>
                </a:moveTo>
                <a:cubicBezTo>
                  <a:pt x="147" y="34"/>
                  <a:pt x="147" y="33"/>
                  <a:pt x="148" y="35"/>
                </a:cubicBezTo>
                <a:cubicBezTo>
                  <a:pt x="147" y="35"/>
                  <a:pt x="147" y="34"/>
                  <a:pt x="146" y="33"/>
                </a:cubicBezTo>
                <a:cubicBezTo>
                  <a:pt x="147" y="36"/>
                  <a:pt x="145" y="37"/>
                  <a:pt x="149" y="37"/>
                </a:cubicBezTo>
                <a:cubicBezTo>
                  <a:pt x="150" y="33"/>
                  <a:pt x="149" y="30"/>
                  <a:pt x="149" y="26"/>
                </a:cubicBezTo>
                <a:cubicBezTo>
                  <a:pt x="146" y="25"/>
                  <a:pt x="150" y="19"/>
                  <a:pt x="147" y="16"/>
                </a:cubicBezTo>
                <a:cubicBezTo>
                  <a:pt x="148" y="16"/>
                  <a:pt x="146" y="12"/>
                  <a:pt x="149" y="12"/>
                </a:cubicBezTo>
                <a:cubicBezTo>
                  <a:pt x="148" y="12"/>
                  <a:pt x="148" y="11"/>
                  <a:pt x="147" y="11"/>
                </a:cubicBezTo>
                <a:cubicBezTo>
                  <a:pt x="147" y="10"/>
                  <a:pt x="148" y="9"/>
                  <a:pt x="149" y="8"/>
                </a:cubicBezTo>
                <a:cubicBezTo>
                  <a:pt x="147" y="9"/>
                  <a:pt x="147" y="7"/>
                  <a:pt x="147" y="6"/>
                </a:cubicBezTo>
                <a:cubicBezTo>
                  <a:pt x="145" y="5"/>
                  <a:pt x="145" y="7"/>
                  <a:pt x="144" y="8"/>
                </a:cubicBezTo>
                <a:cubicBezTo>
                  <a:pt x="145" y="10"/>
                  <a:pt x="145" y="13"/>
                  <a:pt x="146" y="15"/>
                </a:cubicBezTo>
                <a:cubicBezTo>
                  <a:pt x="144" y="20"/>
                  <a:pt x="146" y="28"/>
                  <a:pt x="146" y="33"/>
                </a:cubicBezTo>
                <a:close/>
                <a:moveTo>
                  <a:pt x="289" y="24"/>
                </a:moveTo>
                <a:cubicBezTo>
                  <a:pt x="289" y="17"/>
                  <a:pt x="286" y="22"/>
                  <a:pt x="289" y="24"/>
                </a:cubicBezTo>
                <a:close/>
                <a:moveTo>
                  <a:pt x="371" y="8"/>
                </a:moveTo>
                <a:cubicBezTo>
                  <a:pt x="372" y="10"/>
                  <a:pt x="371" y="11"/>
                  <a:pt x="372" y="13"/>
                </a:cubicBezTo>
                <a:cubicBezTo>
                  <a:pt x="373" y="12"/>
                  <a:pt x="372" y="8"/>
                  <a:pt x="375" y="9"/>
                </a:cubicBezTo>
                <a:cubicBezTo>
                  <a:pt x="375" y="6"/>
                  <a:pt x="375" y="7"/>
                  <a:pt x="375" y="3"/>
                </a:cubicBezTo>
                <a:cubicBezTo>
                  <a:pt x="372" y="3"/>
                  <a:pt x="374" y="5"/>
                  <a:pt x="373" y="5"/>
                </a:cubicBezTo>
                <a:cubicBezTo>
                  <a:pt x="374" y="4"/>
                  <a:pt x="370" y="7"/>
                  <a:pt x="369" y="6"/>
                </a:cubicBezTo>
                <a:cubicBezTo>
                  <a:pt x="371" y="6"/>
                  <a:pt x="369" y="9"/>
                  <a:pt x="371" y="8"/>
                </a:cubicBezTo>
                <a:close/>
                <a:moveTo>
                  <a:pt x="272" y="13"/>
                </a:moveTo>
                <a:cubicBezTo>
                  <a:pt x="272" y="15"/>
                  <a:pt x="270" y="13"/>
                  <a:pt x="270" y="14"/>
                </a:cubicBezTo>
                <a:cubicBezTo>
                  <a:pt x="271" y="16"/>
                  <a:pt x="273" y="17"/>
                  <a:pt x="272" y="13"/>
                </a:cubicBezTo>
                <a:close/>
                <a:moveTo>
                  <a:pt x="34" y="10"/>
                </a:moveTo>
                <a:cubicBezTo>
                  <a:pt x="34" y="10"/>
                  <a:pt x="36" y="8"/>
                  <a:pt x="34" y="8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2" y="9"/>
                </a:cubicBezTo>
                <a:cubicBezTo>
                  <a:pt x="32" y="10"/>
                  <a:pt x="33" y="11"/>
                  <a:pt x="34" y="10"/>
                </a:cubicBezTo>
                <a:close/>
                <a:moveTo>
                  <a:pt x="197" y="292"/>
                </a:moveTo>
                <a:cubicBezTo>
                  <a:pt x="198" y="292"/>
                  <a:pt x="198" y="295"/>
                  <a:pt x="198" y="294"/>
                </a:cubicBezTo>
                <a:cubicBezTo>
                  <a:pt x="198" y="283"/>
                  <a:pt x="200" y="276"/>
                  <a:pt x="198" y="271"/>
                </a:cubicBezTo>
                <a:cubicBezTo>
                  <a:pt x="197" y="274"/>
                  <a:pt x="198" y="277"/>
                  <a:pt x="197" y="280"/>
                </a:cubicBezTo>
                <a:cubicBezTo>
                  <a:pt x="196" y="280"/>
                  <a:pt x="196" y="280"/>
                  <a:pt x="196" y="280"/>
                </a:cubicBezTo>
                <a:cubicBezTo>
                  <a:pt x="196" y="277"/>
                  <a:pt x="196" y="277"/>
                  <a:pt x="196" y="277"/>
                </a:cubicBezTo>
                <a:cubicBezTo>
                  <a:pt x="195" y="276"/>
                  <a:pt x="194" y="276"/>
                  <a:pt x="194" y="274"/>
                </a:cubicBezTo>
                <a:cubicBezTo>
                  <a:pt x="193" y="275"/>
                  <a:pt x="192" y="276"/>
                  <a:pt x="192" y="277"/>
                </a:cubicBezTo>
                <a:cubicBezTo>
                  <a:pt x="192" y="278"/>
                  <a:pt x="194" y="277"/>
                  <a:pt x="194" y="278"/>
                </a:cubicBezTo>
                <a:cubicBezTo>
                  <a:pt x="193" y="279"/>
                  <a:pt x="195" y="280"/>
                  <a:pt x="195" y="281"/>
                </a:cubicBezTo>
                <a:cubicBezTo>
                  <a:pt x="193" y="281"/>
                  <a:pt x="193" y="281"/>
                  <a:pt x="193" y="281"/>
                </a:cubicBezTo>
                <a:cubicBezTo>
                  <a:pt x="194" y="282"/>
                  <a:pt x="193" y="284"/>
                  <a:pt x="194" y="284"/>
                </a:cubicBezTo>
                <a:cubicBezTo>
                  <a:pt x="194" y="283"/>
                  <a:pt x="194" y="283"/>
                  <a:pt x="194" y="282"/>
                </a:cubicBezTo>
                <a:cubicBezTo>
                  <a:pt x="194" y="285"/>
                  <a:pt x="195" y="288"/>
                  <a:pt x="194" y="290"/>
                </a:cubicBezTo>
                <a:cubicBezTo>
                  <a:pt x="193" y="289"/>
                  <a:pt x="193" y="288"/>
                  <a:pt x="191" y="288"/>
                </a:cubicBezTo>
                <a:cubicBezTo>
                  <a:pt x="193" y="289"/>
                  <a:pt x="191" y="292"/>
                  <a:pt x="193" y="292"/>
                </a:cubicBezTo>
                <a:cubicBezTo>
                  <a:pt x="195" y="292"/>
                  <a:pt x="192" y="291"/>
                  <a:pt x="194" y="291"/>
                </a:cubicBezTo>
                <a:cubicBezTo>
                  <a:pt x="195" y="292"/>
                  <a:pt x="197" y="293"/>
                  <a:pt x="196" y="295"/>
                </a:cubicBezTo>
                <a:cubicBezTo>
                  <a:pt x="198" y="295"/>
                  <a:pt x="196" y="292"/>
                  <a:pt x="197" y="292"/>
                </a:cubicBezTo>
                <a:close/>
                <a:moveTo>
                  <a:pt x="195" y="285"/>
                </a:moveTo>
                <a:cubicBezTo>
                  <a:pt x="195" y="284"/>
                  <a:pt x="196" y="284"/>
                  <a:pt x="197" y="284"/>
                </a:cubicBezTo>
                <a:cubicBezTo>
                  <a:pt x="197" y="285"/>
                  <a:pt x="197" y="285"/>
                  <a:pt x="197" y="285"/>
                </a:cubicBezTo>
                <a:cubicBezTo>
                  <a:pt x="199" y="286"/>
                  <a:pt x="195" y="287"/>
                  <a:pt x="198" y="287"/>
                </a:cubicBezTo>
                <a:cubicBezTo>
                  <a:pt x="198" y="288"/>
                  <a:pt x="196" y="289"/>
                  <a:pt x="198" y="289"/>
                </a:cubicBezTo>
                <a:cubicBezTo>
                  <a:pt x="198" y="290"/>
                  <a:pt x="197" y="290"/>
                  <a:pt x="196" y="290"/>
                </a:cubicBezTo>
                <a:cubicBezTo>
                  <a:pt x="196" y="287"/>
                  <a:pt x="196" y="287"/>
                  <a:pt x="195" y="285"/>
                </a:cubicBezTo>
                <a:close/>
                <a:moveTo>
                  <a:pt x="22" y="274"/>
                </a:moveTo>
                <a:cubicBezTo>
                  <a:pt x="22" y="273"/>
                  <a:pt x="22" y="273"/>
                  <a:pt x="22" y="273"/>
                </a:cubicBezTo>
                <a:cubicBezTo>
                  <a:pt x="22" y="272"/>
                  <a:pt x="22" y="272"/>
                  <a:pt x="23" y="273"/>
                </a:cubicBezTo>
                <a:cubicBezTo>
                  <a:pt x="22" y="269"/>
                  <a:pt x="22" y="269"/>
                  <a:pt x="23" y="264"/>
                </a:cubicBezTo>
                <a:cubicBezTo>
                  <a:pt x="22" y="266"/>
                  <a:pt x="20" y="266"/>
                  <a:pt x="21" y="265"/>
                </a:cubicBezTo>
                <a:cubicBezTo>
                  <a:pt x="20" y="268"/>
                  <a:pt x="21" y="270"/>
                  <a:pt x="22" y="274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357621" y="1163601"/>
            <a:ext cx="3568304" cy="1687711"/>
            <a:chOff x="5953126" y="3293268"/>
            <a:chExt cx="4757738" cy="2250281"/>
          </a:xfrm>
        </p:grpSpPr>
        <p:sp>
          <p:nvSpPr>
            <p:cNvPr id="6" name="矩形 5"/>
            <p:cNvSpPr/>
            <p:nvPr/>
          </p:nvSpPr>
          <p:spPr>
            <a:xfrm>
              <a:off x="5953126" y="3293268"/>
              <a:ext cx="4757738" cy="2250281"/>
            </a:xfrm>
            <a:prstGeom prst="rect">
              <a:avLst/>
            </a:prstGeom>
            <a:solidFill>
              <a:srgbClr val="F1F7FD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350794" y="3544093"/>
              <a:ext cx="1021550" cy="599281"/>
              <a:chOff x="8486775" y="1493838"/>
              <a:chExt cx="760413" cy="446088"/>
            </a:xfrm>
            <a:solidFill>
              <a:srgbClr val="3F89CD"/>
            </a:solidFill>
          </p:grpSpPr>
          <p:sp>
            <p:nvSpPr>
              <p:cNvPr id="8" name="Freeform 295"/>
              <p:cNvSpPr>
                <a:spLocks noEditPoints="1"/>
              </p:cNvSpPr>
              <p:nvPr/>
            </p:nvSpPr>
            <p:spPr bwMode="auto">
              <a:xfrm>
                <a:off x="8486775" y="1493838"/>
                <a:ext cx="760413" cy="446088"/>
              </a:xfrm>
              <a:custGeom>
                <a:avLst/>
                <a:gdLst>
                  <a:gd name="T0" fmla="*/ 44 w 225"/>
                  <a:gd name="T1" fmla="*/ 132 h 132"/>
                  <a:gd name="T2" fmla="*/ 44 w 225"/>
                  <a:gd name="T3" fmla="*/ 132 h 132"/>
                  <a:gd name="T4" fmla="*/ 41 w 225"/>
                  <a:gd name="T5" fmla="*/ 131 h 132"/>
                  <a:gd name="T6" fmla="*/ 26 w 225"/>
                  <a:gd name="T7" fmla="*/ 114 h 132"/>
                  <a:gd name="T8" fmla="*/ 13 w 225"/>
                  <a:gd name="T9" fmla="*/ 114 h 132"/>
                  <a:gd name="T10" fmla="*/ 0 w 225"/>
                  <a:gd name="T11" fmla="*/ 101 h 132"/>
                  <a:gd name="T12" fmla="*/ 0 w 225"/>
                  <a:gd name="T13" fmla="*/ 12 h 132"/>
                  <a:gd name="T14" fmla="*/ 13 w 225"/>
                  <a:gd name="T15" fmla="*/ 0 h 132"/>
                  <a:gd name="T16" fmla="*/ 212 w 225"/>
                  <a:gd name="T17" fmla="*/ 0 h 132"/>
                  <a:gd name="T18" fmla="*/ 225 w 225"/>
                  <a:gd name="T19" fmla="*/ 12 h 132"/>
                  <a:gd name="T20" fmla="*/ 225 w 225"/>
                  <a:gd name="T21" fmla="*/ 101 h 132"/>
                  <a:gd name="T22" fmla="*/ 212 w 225"/>
                  <a:gd name="T23" fmla="*/ 114 h 132"/>
                  <a:gd name="T24" fmla="*/ 61 w 225"/>
                  <a:gd name="T25" fmla="*/ 114 h 132"/>
                  <a:gd name="T26" fmla="*/ 46 w 225"/>
                  <a:gd name="T27" fmla="*/ 131 h 132"/>
                  <a:gd name="T28" fmla="*/ 44 w 225"/>
                  <a:gd name="T29" fmla="*/ 132 h 132"/>
                  <a:gd name="T30" fmla="*/ 13 w 225"/>
                  <a:gd name="T31" fmla="*/ 6 h 132"/>
                  <a:gd name="T32" fmla="*/ 6 w 225"/>
                  <a:gd name="T33" fmla="*/ 12 h 132"/>
                  <a:gd name="T34" fmla="*/ 6 w 225"/>
                  <a:gd name="T35" fmla="*/ 101 h 132"/>
                  <a:gd name="T36" fmla="*/ 13 w 225"/>
                  <a:gd name="T37" fmla="*/ 108 h 132"/>
                  <a:gd name="T38" fmla="*/ 28 w 225"/>
                  <a:gd name="T39" fmla="*/ 108 h 132"/>
                  <a:gd name="T40" fmla="*/ 30 w 225"/>
                  <a:gd name="T41" fmla="*/ 109 h 132"/>
                  <a:gd name="T42" fmla="*/ 44 w 225"/>
                  <a:gd name="T43" fmla="*/ 125 h 132"/>
                  <a:gd name="T44" fmla="*/ 57 w 225"/>
                  <a:gd name="T45" fmla="*/ 109 h 132"/>
                  <a:gd name="T46" fmla="*/ 60 w 225"/>
                  <a:gd name="T47" fmla="*/ 108 h 132"/>
                  <a:gd name="T48" fmla="*/ 212 w 225"/>
                  <a:gd name="T49" fmla="*/ 108 h 132"/>
                  <a:gd name="T50" fmla="*/ 219 w 225"/>
                  <a:gd name="T51" fmla="*/ 101 h 132"/>
                  <a:gd name="T52" fmla="*/ 219 w 225"/>
                  <a:gd name="T53" fmla="*/ 12 h 132"/>
                  <a:gd name="T54" fmla="*/ 212 w 225"/>
                  <a:gd name="T55" fmla="*/ 6 h 132"/>
                  <a:gd name="T56" fmla="*/ 13 w 225"/>
                  <a:gd name="T57" fmla="*/ 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25" h="132">
                    <a:moveTo>
                      <a:pt x="44" y="132"/>
                    </a:moveTo>
                    <a:cubicBezTo>
                      <a:pt x="44" y="132"/>
                      <a:pt x="44" y="132"/>
                      <a:pt x="44" y="132"/>
                    </a:cubicBezTo>
                    <a:cubicBezTo>
                      <a:pt x="43" y="132"/>
                      <a:pt x="42" y="132"/>
                      <a:pt x="41" y="131"/>
                    </a:cubicBezTo>
                    <a:cubicBezTo>
                      <a:pt x="26" y="114"/>
                      <a:pt x="26" y="114"/>
                      <a:pt x="26" y="114"/>
                    </a:cubicBezTo>
                    <a:cubicBezTo>
                      <a:pt x="13" y="114"/>
                      <a:pt x="13" y="114"/>
                      <a:pt x="13" y="114"/>
                    </a:cubicBezTo>
                    <a:cubicBezTo>
                      <a:pt x="6" y="114"/>
                      <a:pt x="0" y="108"/>
                      <a:pt x="0" y="10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19" y="0"/>
                      <a:pt x="225" y="5"/>
                      <a:pt x="225" y="12"/>
                    </a:cubicBezTo>
                    <a:cubicBezTo>
                      <a:pt x="225" y="101"/>
                      <a:pt x="225" y="101"/>
                      <a:pt x="225" y="101"/>
                    </a:cubicBezTo>
                    <a:cubicBezTo>
                      <a:pt x="225" y="108"/>
                      <a:pt x="219" y="114"/>
                      <a:pt x="212" y="114"/>
                    </a:cubicBezTo>
                    <a:cubicBezTo>
                      <a:pt x="61" y="114"/>
                      <a:pt x="61" y="114"/>
                      <a:pt x="61" y="114"/>
                    </a:cubicBezTo>
                    <a:cubicBezTo>
                      <a:pt x="46" y="131"/>
                      <a:pt x="46" y="131"/>
                      <a:pt x="46" y="131"/>
                    </a:cubicBezTo>
                    <a:cubicBezTo>
                      <a:pt x="45" y="132"/>
                      <a:pt x="45" y="132"/>
                      <a:pt x="44" y="132"/>
                    </a:cubicBezTo>
                    <a:close/>
                    <a:moveTo>
                      <a:pt x="13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101"/>
                      <a:pt x="6" y="101"/>
                      <a:pt x="6" y="101"/>
                    </a:cubicBezTo>
                    <a:cubicBezTo>
                      <a:pt x="6" y="105"/>
                      <a:pt x="9" y="108"/>
                      <a:pt x="13" y="108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9" y="108"/>
                      <a:pt x="29" y="108"/>
                      <a:pt x="30" y="109"/>
                    </a:cubicBezTo>
                    <a:cubicBezTo>
                      <a:pt x="44" y="125"/>
                      <a:pt x="44" y="125"/>
                      <a:pt x="44" y="125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58" y="108"/>
                      <a:pt x="59" y="108"/>
                      <a:pt x="60" y="108"/>
                    </a:cubicBezTo>
                    <a:cubicBezTo>
                      <a:pt x="212" y="108"/>
                      <a:pt x="212" y="108"/>
                      <a:pt x="212" y="108"/>
                    </a:cubicBezTo>
                    <a:cubicBezTo>
                      <a:pt x="216" y="108"/>
                      <a:pt x="219" y="105"/>
                      <a:pt x="219" y="101"/>
                    </a:cubicBezTo>
                    <a:cubicBezTo>
                      <a:pt x="219" y="12"/>
                      <a:pt x="219" y="12"/>
                      <a:pt x="219" y="12"/>
                    </a:cubicBezTo>
                    <a:cubicBezTo>
                      <a:pt x="219" y="9"/>
                      <a:pt x="216" y="6"/>
                      <a:pt x="212" y="6"/>
                    </a:cubicBezTo>
                    <a:lnTo>
                      <a:pt x="1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296"/>
              <p:cNvSpPr>
                <a:spLocks noEditPoints="1"/>
              </p:cNvSpPr>
              <p:nvPr/>
            </p:nvSpPr>
            <p:spPr bwMode="auto">
              <a:xfrm>
                <a:off x="8572500" y="1557338"/>
                <a:ext cx="279400" cy="250825"/>
              </a:xfrm>
              <a:custGeom>
                <a:avLst/>
                <a:gdLst>
                  <a:gd name="T0" fmla="*/ 40 w 83"/>
                  <a:gd name="T1" fmla="*/ 74 h 74"/>
                  <a:gd name="T2" fmla="*/ 40 w 83"/>
                  <a:gd name="T3" fmla="*/ 74 h 74"/>
                  <a:gd name="T4" fmla="*/ 38 w 83"/>
                  <a:gd name="T5" fmla="*/ 73 h 74"/>
                  <a:gd name="T6" fmla="*/ 7 w 83"/>
                  <a:gd name="T7" fmla="*/ 43 h 74"/>
                  <a:gd name="T8" fmla="*/ 0 w 83"/>
                  <a:gd name="T9" fmla="*/ 25 h 74"/>
                  <a:gd name="T10" fmla="*/ 7 w 83"/>
                  <a:gd name="T11" fmla="*/ 7 h 74"/>
                  <a:gd name="T12" fmla="*/ 25 w 83"/>
                  <a:gd name="T13" fmla="*/ 0 h 74"/>
                  <a:gd name="T14" fmla="*/ 40 w 83"/>
                  <a:gd name="T15" fmla="*/ 5 h 74"/>
                  <a:gd name="T16" fmla="*/ 56 w 83"/>
                  <a:gd name="T17" fmla="*/ 0 h 74"/>
                  <a:gd name="T18" fmla="*/ 73 w 83"/>
                  <a:gd name="T19" fmla="*/ 7 h 74"/>
                  <a:gd name="T20" fmla="*/ 73 w 83"/>
                  <a:gd name="T21" fmla="*/ 43 h 74"/>
                  <a:gd name="T22" fmla="*/ 42 w 83"/>
                  <a:gd name="T23" fmla="*/ 73 h 74"/>
                  <a:gd name="T24" fmla="*/ 40 w 83"/>
                  <a:gd name="T25" fmla="*/ 74 h 74"/>
                  <a:gd name="T26" fmla="*/ 25 w 83"/>
                  <a:gd name="T27" fmla="*/ 6 h 74"/>
                  <a:gd name="T28" fmla="*/ 11 w 83"/>
                  <a:gd name="T29" fmla="*/ 12 h 74"/>
                  <a:gd name="T30" fmla="*/ 6 w 83"/>
                  <a:gd name="T31" fmla="*/ 25 h 74"/>
                  <a:gd name="T32" fmla="*/ 11 w 83"/>
                  <a:gd name="T33" fmla="*/ 38 h 74"/>
                  <a:gd name="T34" fmla="*/ 40 w 83"/>
                  <a:gd name="T35" fmla="*/ 67 h 74"/>
                  <a:gd name="T36" fmla="*/ 69 w 83"/>
                  <a:gd name="T37" fmla="*/ 38 h 74"/>
                  <a:gd name="T38" fmla="*/ 69 w 83"/>
                  <a:gd name="T39" fmla="*/ 12 h 74"/>
                  <a:gd name="T40" fmla="*/ 56 w 83"/>
                  <a:gd name="T41" fmla="*/ 6 h 74"/>
                  <a:gd name="T42" fmla="*/ 42 w 83"/>
                  <a:gd name="T43" fmla="*/ 12 h 74"/>
                  <a:gd name="T44" fmla="*/ 40 w 83"/>
                  <a:gd name="T45" fmla="*/ 13 h 74"/>
                  <a:gd name="T46" fmla="*/ 40 w 83"/>
                  <a:gd name="T47" fmla="*/ 13 h 74"/>
                  <a:gd name="T48" fmla="*/ 38 w 83"/>
                  <a:gd name="T49" fmla="*/ 12 h 74"/>
                  <a:gd name="T50" fmla="*/ 25 w 83"/>
                  <a:gd name="T51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3" h="74">
                    <a:moveTo>
                      <a:pt x="40" y="74"/>
                    </a:moveTo>
                    <a:cubicBezTo>
                      <a:pt x="40" y="74"/>
                      <a:pt x="40" y="74"/>
                      <a:pt x="40" y="74"/>
                    </a:cubicBezTo>
                    <a:cubicBezTo>
                      <a:pt x="39" y="74"/>
                      <a:pt x="38" y="74"/>
                      <a:pt x="38" y="7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2" y="38"/>
                      <a:pt x="0" y="32"/>
                      <a:pt x="0" y="25"/>
                    </a:cubicBezTo>
                    <a:cubicBezTo>
                      <a:pt x="0" y="18"/>
                      <a:pt x="2" y="12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30" y="0"/>
                      <a:pt x="36" y="2"/>
                      <a:pt x="40" y="5"/>
                    </a:cubicBezTo>
                    <a:cubicBezTo>
                      <a:pt x="44" y="2"/>
                      <a:pt x="50" y="0"/>
                      <a:pt x="56" y="0"/>
                    </a:cubicBezTo>
                    <a:cubicBezTo>
                      <a:pt x="62" y="0"/>
                      <a:pt x="68" y="3"/>
                      <a:pt x="73" y="7"/>
                    </a:cubicBezTo>
                    <a:cubicBezTo>
                      <a:pt x="83" y="17"/>
                      <a:pt x="83" y="33"/>
                      <a:pt x="73" y="43"/>
                    </a:cubicBezTo>
                    <a:cubicBezTo>
                      <a:pt x="42" y="73"/>
                      <a:pt x="42" y="73"/>
                      <a:pt x="42" y="73"/>
                    </a:cubicBezTo>
                    <a:cubicBezTo>
                      <a:pt x="42" y="74"/>
                      <a:pt x="41" y="74"/>
                      <a:pt x="40" y="74"/>
                    </a:cubicBezTo>
                    <a:close/>
                    <a:moveTo>
                      <a:pt x="25" y="6"/>
                    </a:moveTo>
                    <a:cubicBezTo>
                      <a:pt x="20" y="6"/>
                      <a:pt x="15" y="8"/>
                      <a:pt x="11" y="12"/>
                    </a:cubicBezTo>
                    <a:cubicBezTo>
                      <a:pt x="8" y="15"/>
                      <a:pt x="6" y="20"/>
                      <a:pt x="6" y="25"/>
                    </a:cubicBezTo>
                    <a:cubicBezTo>
                      <a:pt x="6" y="30"/>
                      <a:pt x="8" y="35"/>
                      <a:pt x="11" y="38"/>
                    </a:cubicBezTo>
                    <a:cubicBezTo>
                      <a:pt x="40" y="67"/>
                      <a:pt x="40" y="67"/>
                      <a:pt x="40" y="67"/>
                    </a:cubicBezTo>
                    <a:cubicBezTo>
                      <a:pt x="69" y="38"/>
                      <a:pt x="69" y="38"/>
                      <a:pt x="69" y="38"/>
                    </a:cubicBezTo>
                    <a:cubicBezTo>
                      <a:pt x="76" y="31"/>
                      <a:pt x="76" y="19"/>
                      <a:pt x="69" y="12"/>
                    </a:cubicBezTo>
                    <a:cubicBezTo>
                      <a:pt x="65" y="8"/>
                      <a:pt x="61" y="6"/>
                      <a:pt x="56" y="6"/>
                    </a:cubicBezTo>
                    <a:cubicBezTo>
                      <a:pt x="50" y="6"/>
                      <a:pt x="46" y="8"/>
                      <a:pt x="42" y="12"/>
                    </a:cubicBezTo>
                    <a:cubicBezTo>
                      <a:pt x="42" y="12"/>
                      <a:pt x="41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9" y="13"/>
                      <a:pt x="38" y="12"/>
                      <a:pt x="38" y="12"/>
                    </a:cubicBezTo>
                    <a:cubicBezTo>
                      <a:pt x="34" y="8"/>
                      <a:pt x="30" y="6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297"/>
              <p:cNvSpPr>
                <a:spLocks/>
              </p:cNvSpPr>
              <p:nvPr/>
            </p:nvSpPr>
            <p:spPr bwMode="auto">
              <a:xfrm>
                <a:off x="8899525" y="1581151"/>
                <a:ext cx="77788" cy="206375"/>
              </a:xfrm>
              <a:custGeom>
                <a:avLst/>
                <a:gdLst>
                  <a:gd name="T0" fmla="*/ 16 w 23"/>
                  <a:gd name="T1" fmla="*/ 61 h 61"/>
                  <a:gd name="T2" fmla="*/ 16 w 23"/>
                  <a:gd name="T3" fmla="*/ 17 h 61"/>
                  <a:gd name="T4" fmla="*/ 0 w 23"/>
                  <a:gd name="T5" fmla="*/ 17 h 61"/>
                  <a:gd name="T6" fmla="*/ 0 w 23"/>
                  <a:gd name="T7" fmla="*/ 12 h 61"/>
                  <a:gd name="T8" fmla="*/ 6 w 23"/>
                  <a:gd name="T9" fmla="*/ 11 h 61"/>
                  <a:gd name="T10" fmla="*/ 11 w 23"/>
                  <a:gd name="T11" fmla="*/ 9 h 61"/>
                  <a:gd name="T12" fmla="*/ 15 w 23"/>
                  <a:gd name="T13" fmla="*/ 6 h 61"/>
                  <a:gd name="T14" fmla="*/ 18 w 23"/>
                  <a:gd name="T15" fmla="*/ 0 h 61"/>
                  <a:gd name="T16" fmla="*/ 23 w 23"/>
                  <a:gd name="T17" fmla="*/ 0 h 61"/>
                  <a:gd name="T18" fmla="*/ 23 w 23"/>
                  <a:gd name="T19" fmla="*/ 61 h 61"/>
                  <a:gd name="T20" fmla="*/ 16 w 23"/>
                  <a:gd name="T21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61">
                    <a:moveTo>
                      <a:pt x="16" y="61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4" y="11"/>
                      <a:pt x="6" y="11"/>
                    </a:cubicBezTo>
                    <a:cubicBezTo>
                      <a:pt x="8" y="11"/>
                      <a:pt x="10" y="10"/>
                      <a:pt x="11" y="9"/>
                    </a:cubicBezTo>
                    <a:cubicBezTo>
                      <a:pt x="13" y="8"/>
                      <a:pt x="14" y="7"/>
                      <a:pt x="15" y="6"/>
                    </a:cubicBezTo>
                    <a:cubicBezTo>
                      <a:pt x="16" y="4"/>
                      <a:pt x="17" y="2"/>
                      <a:pt x="1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61"/>
                      <a:pt x="23" y="61"/>
                      <a:pt x="23" y="61"/>
                    </a:cubicBezTo>
                    <a:lnTo>
                      <a:pt x="1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298"/>
              <p:cNvSpPr>
                <a:spLocks/>
              </p:cNvSpPr>
              <p:nvPr/>
            </p:nvSpPr>
            <p:spPr bwMode="auto">
              <a:xfrm>
                <a:off x="9001125" y="1584326"/>
                <a:ext cx="138113" cy="206375"/>
              </a:xfrm>
              <a:custGeom>
                <a:avLst/>
                <a:gdLst>
                  <a:gd name="T0" fmla="*/ 13 w 41"/>
                  <a:gd name="T1" fmla="*/ 7 h 61"/>
                  <a:gd name="T2" fmla="*/ 10 w 41"/>
                  <a:gd name="T3" fmla="*/ 24 h 61"/>
                  <a:gd name="T4" fmla="*/ 10 w 41"/>
                  <a:gd name="T5" fmla="*/ 24 h 61"/>
                  <a:gd name="T6" fmla="*/ 15 w 41"/>
                  <a:gd name="T7" fmla="*/ 21 h 61"/>
                  <a:gd name="T8" fmla="*/ 21 w 41"/>
                  <a:gd name="T9" fmla="*/ 20 h 61"/>
                  <a:gd name="T10" fmla="*/ 29 w 41"/>
                  <a:gd name="T11" fmla="*/ 21 h 61"/>
                  <a:gd name="T12" fmla="*/ 35 w 41"/>
                  <a:gd name="T13" fmla="*/ 25 h 61"/>
                  <a:gd name="T14" fmla="*/ 39 w 41"/>
                  <a:gd name="T15" fmla="*/ 32 h 61"/>
                  <a:gd name="T16" fmla="*/ 41 w 41"/>
                  <a:gd name="T17" fmla="*/ 41 h 61"/>
                  <a:gd name="T18" fmla="*/ 40 w 41"/>
                  <a:gd name="T19" fmla="*/ 48 h 61"/>
                  <a:gd name="T20" fmla="*/ 36 w 41"/>
                  <a:gd name="T21" fmla="*/ 55 h 61"/>
                  <a:gd name="T22" fmla="*/ 29 w 41"/>
                  <a:gd name="T23" fmla="*/ 59 h 61"/>
                  <a:gd name="T24" fmla="*/ 20 w 41"/>
                  <a:gd name="T25" fmla="*/ 61 h 61"/>
                  <a:gd name="T26" fmla="*/ 12 w 41"/>
                  <a:gd name="T27" fmla="*/ 60 h 61"/>
                  <a:gd name="T28" fmla="*/ 6 w 41"/>
                  <a:gd name="T29" fmla="*/ 56 h 61"/>
                  <a:gd name="T30" fmla="*/ 2 w 41"/>
                  <a:gd name="T31" fmla="*/ 51 h 61"/>
                  <a:gd name="T32" fmla="*/ 0 w 41"/>
                  <a:gd name="T33" fmla="*/ 43 h 61"/>
                  <a:gd name="T34" fmla="*/ 8 w 41"/>
                  <a:gd name="T35" fmla="*/ 43 h 61"/>
                  <a:gd name="T36" fmla="*/ 9 w 41"/>
                  <a:gd name="T37" fmla="*/ 48 h 61"/>
                  <a:gd name="T38" fmla="*/ 12 w 41"/>
                  <a:gd name="T39" fmla="*/ 51 h 61"/>
                  <a:gd name="T40" fmla="*/ 15 w 41"/>
                  <a:gd name="T41" fmla="*/ 54 h 61"/>
                  <a:gd name="T42" fmla="*/ 20 w 41"/>
                  <a:gd name="T43" fmla="*/ 54 h 61"/>
                  <a:gd name="T44" fmla="*/ 25 w 41"/>
                  <a:gd name="T45" fmla="*/ 53 h 61"/>
                  <a:gd name="T46" fmla="*/ 29 w 41"/>
                  <a:gd name="T47" fmla="*/ 51 h 61"/>
                  <a:gd name="T48" fmla="*/ 32 w 41"/>
                  <a:gd name="T49" fmla="*/ 46 h 61"/>
                  <a:gd name="T50" fmla="*/ 33 w 41"/>
                  <a:gd name="T51" fmla="*/ 40 h 61"/>
                  <a:gd name="T52" fmla="*/ 32 w 41"/>
                  <a:gd name="T53" fmla="*/ 35 h 61"/>
                  <a:gd name="T54" fmla="*/ 30 w 41"/>
                  <a:gd name="T55" fmla="*/ 30 h 61"/>
                  <a:gd name="T56" fmla="*/ 25 w 41"/>
                  <a:gd name="T57" fmla="*/ 27 h 61"/>
                  <a:gd name="T58" fmla="*/ 20 w 41"/>
                  <a:gd name="T59" fmla="*/ 26 h 61"/>
                  <a:gd name="T60" fmla="*/ 13 w 41"/>
                  <a:gd name="T61" fmla="*/ 28 h 61"/>
                  <a:gd name="T62" fmla="*/ 8 w 41"/>
                  <a:gd name="T63" fmla="*/ 32 h 61"/>
                  <a:gd name="T64" fmla="*/ 2 w 41"/>
                  <a:gd name="T65" fmla="*/ 32 h 61"/>
                  <a:gd name="T66" fmla="*/ 8 w 41"/>
                  <a:gd name="T67" fmla="*/ 0 h 61"/>
                  <a:gd name="T68" fmla="*/ 38 w 41"/>
                  <a:gd name="T69" fmla="*/ 0 h 61"/>
                  <a:gd name="T70" fmla="*/ 38 w 41"/>
                  <a:gd name="T71" fmla="*/ 7 h 61"/>
                  <a:gd name="T72" fmla="*/ 13 w 41"/>
                  <a:gd name="T73" fmla="*/ 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1" h="61">
                    <a:moveTo>
                      <a:pt x="13" y="7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10" y="24"/>
                      <a:pt x="10" y="24"/>
                      <a:pt x="10" y="24"/>
                    </a:cubicBezTo>
                    <a:cubicBezTo>
                      <a:pt x="11" y="23"/>
                      <a:pt x="13" y="22"/>
                      <a:pt x="15" y="21"/>
                    </a:cubicBezTo>
                    <a:cubicBezTo>
                      <a:pt x="17" y="20"/>
                      <a:pt x="19" y="20"/>
                      <a:pt x="21" y="20"/>
                    </a:cubicBezTo>
                    <a:cubicBezTo>
                      <a:pt x="24" y="20"/>
                      <a:pt x="27" y="20"/>
                      <a:pt x="29" y="21"/>
                    </a:cubicBezTo>
                    <a:cubicBezTo>
                      <a:pt x="31" y="22"/>
                      <a:pt x="33" y="23"/>
                      <a:pt x="35" y="25"/>
                    </a:cubicBezTo>
                    <a:cubicBezTo>
                      <a:pt x="37" y="27"/>
                      <a:pt x="38" y="29"/>
                      <a:pt x="39" y="32"/>
                    </a:cubicBezTo>
                    <a:cubicBezTo>
                      <a:pt x="40" y="34"/>
                      <a:pt x="41" y="37"/>
                      <a:pt x="41" y="41"/>
                    </a:cubicBezTo>
                    <a:cubicBezTo>
                      <a:pt x="41" y="43"/>
                      <a:pt x="41" y="46"/>
                      <a:pt x="40" y="48"/>
                    </a:cubicBezTo>
                    <a:cubicBezTo>
                      <a:pt x="39" y="51"/>
                      <a:pt x="37" y="53"/>
                      <a:pt x="36" y="55"/>
                    </a:cubicBezTo>
                    <a:cubicBezTo>
                      <a:pt x="34" y="56"/>
                      <a:pt x="32" y="58"/>
                      <a:pt x="29" y="59"/>
                    </a:cubicBezTo>
                    <a:cubicBezTo>
                      <a:pt x="26" y="60"/>
                      <a:pt x="23" y="61"/>
                      <a:pt x="20" y="61"/>
                    </a:cubicBezTo>
                    <a:cubicBezTo>
                      <a:pt x="17" y="61"/>
                      <a:pt x="15" y="60"/>
                      <a:pt x="12" y="60"/>
                    </a:cubicBezTo>
                    <a:cubicBezTo>
                      <a:pt x="10" y="59"/>
                      <a:pt x="8" y="58"/>
                      <a:pt x="6" y="56"/>
                    </a:cubicBezTo>
                    <a:cubicBezTo>
                      <a:pt x="5" y="55"/>
                      <a:pt x="3" y="53"/>
                      <a:pt x="2" y="51"/>
                    </a:cubicBezTo>
                    <a:cubicBezTo>
                      <a:pt x="1" y="49"/>
                      <a:pt x="1" y="46"/>
                      <a:pt x="0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5"/>
                      <a:pt x="8" y="46"/>
                      <a:pt x="9" y="48"/>
                    </a:cubicBezTo>
                    <a:cubicBezTo>
                      <a:pt x="10" y="49"/>
                      <a:pt x="10" y="50"/>
                      <a:pt x="12" y="51"/>
                    </a:cubicBezTo>
                    <a:cubicBezTo>
                      <a:pt x="13" y="52"/>
                      <a:pt x="14" y="53"/>
                      <a:pt x="15" y="54"/>
                    </a:cubicBezTo>
                    <a:cubicBezTo>
                      <a:pt x="17" y="54"/>
                      <a:pt x="19" y="54"/>
                      <a:pt x="20" y="54"/>
                    </a:cubicBezTo>
                    <a:cubicBezTo>
                      <a:pt x="22" y="54"/>
                      <a:pt x="24" y="54"/>
                      <a:pt x="25" y="53"/>
                    </a:cubicBezTo>
                    <a:cubicBezTo>
                      <a:pt x="27" y="53"/>
                      <a:pt x="28" y="52"/>
                      <a:pt x="29" y="51"/>
                    </a:cubicBezTo>
                    <a:cubicBezTo>
                      <a:pt x="31" y="50"/>
                      <a:pt x="32" y="48"/>
                      <a:pt x="32" y="46"/>
                    </a:cubicBezTo>
                    <a:cubicBezTo>
                      <a:pt x="33" y="45"/>
                      <a:pt x="33" y="42"/>
                      <a:pt x="33" y="40"/>
                    </a:cubicBezTo>
                    <a:cubicBezTo>
                      <a:pt x="33" y="38"/>
                      <a:pt x="33" y="36"/>
                      <a:pt x="32" y="35"/>
                    </a:cubicBezTo>
                    <a:cubicBezTo>
                      <a:pt x="32" y="33"/>
                      <a:pt x="31" y="31"/>
                      <a:pt x="30" y="30"/>
                    </a:cubicBezTo>
                    <a:cubicBezTo>
                      <a:pt x="28" y="29"/>
                      <a:pt x="27" y="28"/>
                      <a:pt x="25" y="27"/>
                    </a:cubicBezTo>
                    <a:cubicBezTo>
                      <a:pt x="24" y="27"/>
                      <a:pt x="22" y="26"/>
                      <a:pt x="20" y="26"/>
                    </a:cubicBezTo>
                    <a:cubicBezTo>
                      <a:pt x="17" y="26"/>
                      <a:pt x="15" y="27"/>
                      <a:pt x="13" y="28"/>
                    </a:cubicBezTo>
                    <a:cubicBezTo>
                      <a:pt x="11" y="29"/>
                      <a:pt x="10" y="30"/>
                      <a:pt x="8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7"/>
                      <a:pt x="38" y="7"/>
                      <a:pt x="38" y="7"/>
                    </a:cubicBezTo>
                    <a:lnTo>
                      <a:pt x="13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7770012" y="3661391"/>
              <a:ext cx="2564098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6350793" y="4168777"/>
              <a:ext cx="403621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 I’m a great place for you to tell a story and let your users know a little more about you.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93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971650" y="1624637"/>
            <a:ext cx="2124656" cy="946413"/>
            <a:chOff x="6060868" y="1837871"/>
            <a:chExt cx="2832875" cy="1261884"/>
          </a:xfrm>
        </p:grpSpPr>
        <p:sp>
          <p:nvSpPr>
            <p:cNvPr id="13" name="矩形 12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971650" y="2928796"/>
            <a:ext cx="2124656" cy="946413"/>
            <a:chOff x="6060868" y="1837871"/>
            <a:chExt cx="2832875" cy="1261884"/>
          </a:xfrm>
        </p:grpSpPr>
        <p:sp>
          <p:nvSpPr>
            <p:cNvPr id="16" name="矩形 15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43657" y="1624637"/>
            <a:ext cx="2124656" cy="946413"/>
            <a:chOff x="6060868" y="1837871"/>
            <a:chExt cx="2832875" cy="1261884"/>
          </a:xfrm>
        </p:grpSpPr>
        <p:sp>
          <p:nvSpPr>
            <p:cNvPr id="19" name="矩形 18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43657" y="2928796"/>
            <a:ext cx="2124656" cy="946413"/>
            <a:chOff x="6060868" y="1837871"/>
            <a:chExt cx="2832875" cy="1261884"/>
          </a:xfrm>
        </p:grpSpPr>
        <p:sp>
          <p:nvSpPr>
            <p:cNvPr id="22" name="矩形 21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62208" y="1269801"/>
            <a:ext cx="3089852" cy="2802137"/>
            <a:chOff x="3140589" y="1269801"/>
            <a:chExt cx="3089852" cy="2802137"/>
          </a:xfrm>
        </p:grpSpPr>
        <p:grpSp>
          <p:nvGrpSpPr>
            <p:cNvPr id="11" name="组合 10"/>
            <p:cNvGrpSpPr/>
            <p:nvPr/>
          </p:nvGrpSpPr>
          <p:grpSpPr>
            <a:xfrm>
              <a:off x="3140589" y="1269801"/>
              <a:ext cx="3089852" cy="2802137"/>
              <a:chOff x="3276626" y="1635918"/>
              <a:chExt cx="5884308" cy="5336382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276626" y="1635918"/>
                <a:ext cx="5884308" cy="5336382"/>
                <a:chOff x="1727995" y="2300288"/>
                <a:chExt cx="4151313" cy="3764757"/>
              </a:xfrm>
              <a:solidFill>
                <a:srgbClr val="3F89CD"/>
              </a:solidFill>
            </p:grpSpPr>
            <p:sp>
              <p:nvSpPr>
                <p:cNvPr id="5" name="Freeform 5"/>
                <p:cNvSpPr>
                  <a:spLocks noEditPoints="1"/>
                </p:cNvSpPr>
                <p:nvPr/>
              </p:nvSpPr>
              <p:spPr bwMode="auto">
                <a:xfrm>
                  <a:off x="1727995" y="2300288"/>
                  <a:ext cx="4151313" cy="3657600"/>
                </a:xfrm>
                <a:custGeom>
                  <a:avLst/>
                  <a:gdLst>
                    <a:gd name="T0" fmla="*/ 15 w 150"/>
                    <a:gd name="T1" fmla="*/ 80 h 98"/>
                    <a:gd name="T2" fmla="*/ 20 w 150"/>
                    <a:gd name="T3" fmla="*/ 34 h 98"/>
                    <a:gd name="T4" fmla="*/ 24 w 150"/>
                    <a:gd name="T5" fmla="*/ 20 h 98"/>
                    <a:gd name="T6" fmla="*/ 35 w 150"/>
                    <a:gd name="T7" fmla="*/ 11 h 98"/>
                    <a:gd name="T8" fmla="*/ 42 w 150"/>
                    <a:gd name="T9" fmla="*/ 1 h 98"/>
                    <a:gd name="T10" fmla="*/ 49 w 150"/>
                    <a:gd name="T11" fmla="*/ 3 h 98"/>
                    <a:gd name="T12" fmla="*/ 63 w 150"/>
                    <a:gd name="T13" fmla="*/ 5 h 98"/>
                    <a:gd name="T14" fmla="*/ 71 w 150"/>
                    <a:gd name="T15" fmla="*/ 7 h 98"/>
                    <a:gd name="T16" fmla="*/ 76 w 150"/>
                    <a:gd name="T17" fmla="*/ 6 h 98"/>
                    <a:gd name="T18" fmla="*/ 75 w 150"/>
                    <a:gd name="T19" fmla="*/ 13 h 98"/>
                    <a:gd name="T20" fmla="*/ 84 w 150"/>
                    <a:gd name="T21" fmla="*/ 7 h 98"/>
                    <a:gd name="T22" fmla="*/ 81 w 150"/>
                    <a:gd name="T23" fmla="*/ 22 h 98"/>
                    <a:gd name="T24" fmla="*/ 85 w 150"/>
                    <a:gd name="T25" fmla="*/ 20 h 98"/>
                    <a:gd name="T26" fmla="*/ 98 w 150"/>
                    <a:gd name="T27" fmla="*/ 20 h 98"/>
                    <a:gd name="T28" fmla="*/ 92 w 150"/>
                    <a:gd name="T29" fmla="*/ 31 h 98"/>
                    <a:gd name="T30" fmla="*/ 89 w 150"/>
                    <a:gd name="T31" fmla="*/ 48 h 98"/>
                    <a:gd name="T32" fmla="*/ 98 w 150"/>
                    <a:gd name="T33" fmla="*/ 31 h 98"/>
                    <a:gd name="T34" fmla="*/ 117 w 150"/>
                    <a:gd name="T35" fmla="*/ 5 h 98"/>
                    <a:gd name="T36" fmla="*/ 121 w 150"/>
                    <a:gd name="T37" fmla="*/ 2 h 98"/>
                    <a:gd name="T38" fmla="*/ 130 w 150"/>
                    <a:gd name="T39" fmla="*/ 10 h 98"/>
                    <a:gd name="T40" fmla="*/ 142 w 150"/>
                    <a:gd name="T41" fmla="*/ 23 h 98"/>
                    <a:gd name="T42" fmla="*/ 136 w 150"/>
                    <a:gd name="T43" fmla="*/ 36 h 98"/>
                    <a:gd name="T44" fmla="*/ 127 w 150"/>
                    <a:gd name="T45" fmla="*/ 66 h 98"/>
                    <a:gd name="T46" fmla="*/ 132 w 150"/>
                    <a:gd name="T47" fmla="*/ 69 h 98"/>
                    <a:gd name="T48" fmla="*/ 129 w 150"/>
                    <a:gd name="T49" fmla="*/ 78 h 98"/>
                    <a:gd name="T50" fmla="*/ 119 w 150"/>
                    <a:gd name="T51" fmla="*/ 89 h 98"/>
                    <a:gd name="T52" fmla="*/ 110 w 150"/>
                    <a:gd name="T53" fmla="*/ 87 h 98"/>
                    <a:gd name="T54" fmla="*/ 90 w 150"/>
                    <a:gd name="T55" fmla="*/ 90 h 98"/>
                    <a:gd name="T56" fmla="*/ 79 w 150"/>
                    <a:gd name="T57" fmla="*/ 86 h 98"/>
                    <a:gd name="T58" fmla="*/ 75 w 150"/>
                    <a:gd name="T59" fmla="*/ 74 h 98"/>
                    <a:gd name="T60" fmla="*/ 69 w 150"/>
                    <a:gd name="T61" fmla="*/ 90 h 98"/>
                    <a:gd name="T62" fmla="*/ 63 w 150"/>
                    <a:gd name="T63" fmla="*/ 92 h 98"/>
                    <a:gd name="T64" fmla="*/ 52 w 150"/>
                    <a:gd name="T65" fmla="*/ 91 h 98"/>
                    <a:gd name="T66" fmla="*/ 38 w 150"/>
                    <a:gd name="T67" fmla="*/ 94 h 98"/>
                    <a:gd name="T68" fmla="*/ 23 w 150"/>
                    <a:gd name="T69" fmla="*/ 95 h 98"/>
                    <a:gd name="T70" fmla="*/ 72 w 150"/>
                    <a:gd name="T71" fmla="*/ 1 h 98"/>
                    <a:gd name="T72" fmla="*/ 147 w 150"/>
                    <a:gd name="T73" fmla="*/ 22 h 98"/>
                    <a:gd name="T74" fmla="*/ 77 w 150"/>
                    <a:gd name="T75" fmla="*/ 13 h 98"/>
                    <a:gd name="T76" fmla="*/ 88 w 150"/>
                    <a:gd name="T77" fmla="*/ 18 h 98"/>
                    <a:gd name="T78" fmla="*/ 29 w 150"/>
                    <a:gd name="T79" fmla="*/ 8 h 98"/>
                    <a:gd name="T80" fmla="*/ 35 w 150"/>
                    <a:gd name="T81" fmla="*/ 5 h 98"/>
                    <a:gd name="T82" fmla="*/ 97 w 150"/>
                    <a:gd name="T83" fmla="*/ 26 h 98"/>
                    <a:gd name="T84" fmla="*/ 95 w 150"/>
                    <a:gd name="T85" fmla="*/ 29 h 98"/>
                    <a:gd name="T86" fmla="*/ 25 w 150"/>
                    <a:gd name="T87" fmla="*/ 18 h 98"/>
                    <a:gd name="T88" fmla="*/ 2 w 150"/>
                    <a:gd name="T89" fmla="*/ 21 h 98"/>
                    <a:gd name="T90" fmla="*/ 14 w 150"/>
                    <a:gd name="T91" fmla="*/ 32 h 98"/>
                    <a:gd name="T92" fmla="*/ 17 w 150"/>
                    <a:gd name="T93" fmla="*/ 46 h 98"/>
                    <a:gd name="T94" fmla="*/ 13 w 150"/>
                    <a:gd name="T95" fmla="*/ 60 h 98"/>
                    <a:gd name="T96" fmla="*/ 94 w 150"/>
                    <a:gd name="T97" fmla="*/ 44 h 98"/>
                    <a:gd name="T98" fmla="*/ 91 w 150"/>
                    <a:gd name="T99" fmla="*/ 48 h 98"/>
                    <a:gd name="T100" fmla="*/ 109 w 150"/>
                    <a:gd name="T101" fmla="*/ 27 h 98"/>
                    <a:gd name="T102" fmla="*/ 83 w 150"/>
                    <a:gd name="T103" fmla="*/ 27 h 98"/>
                    <a:gd name="T104" fmla="*/ 82 w 150"/>
                    <a:gd name="T105" fmla="*/ 32 h 98"/>
                    <a:gd name="T106" fmla="*/ 78 w 150"/>
                    <a:gd name="T107" fmla="*/ 26 h 98"/>
                    <a:gd name="T108" fmla="*/ 58 w 150"/>
                    <a:gd name="T109" fmla="*/ 6 h 98"/>
                    <a:gd name="T110" fmla="*/ 71 w 150"/>
                    <a:gd name="T111" fmla="*/ 10 h 98"/>
                    <a:gd name="T112" fmla="*/ 49 w 150"/>
                    <a:gd name="T113" fmla="*/ 9 h 98"/>
                    <a:gd name="T114" fmla="*/ 51 w 150"/>
                    <a:gd name="T115" fmla="*/ 13 h 98"/>
                    <a:gd name="T116" fmla="*/ 41 w 150"/>
                    <a:gd name="T117" fmla="*/ 11 h 98"/>
                    <a:gd name="T118" fmla="*/ 54 w 150"/>
                    <a:gd name="T119" fmla="*/ 20 h 98"/>
                    <a:gd name="T120" fmla="*/ 44 w 150"/>
                    <a:gd name="T121" fmla="*/ 18 h 98"/>
                    <a:gd name="T122" fmla="*/ 37 w 150"/>
                    <a:gd name="T123" fmla="*/ 17 h 98"/>
                    <a:gd name="T124" fmla="*/ 33 w 150"/>
                    <a:gd name="T125" fmla="*/ 2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0" h="98">
                      <a:moveTo>
                        <a:pt x="19" y="95"/>
                      </a:moveTo>
                      <a:cubicBezTo>
                        <a:pt x="18" y="94"/>
                        <a:pt x="18" y="93"/>
                        <a:pt x="17" y="93"/>
                      </a:cubicBezTo>
                      <a:cubicBezTo>
                        <a:pt x="17" y="92"/>
                        <a:pt x="16" y="93"/>
                        <a:pt x="16" y="92"/>
                      </a:cubicBezTo>
                      <a:cubicBezTo>
                        <a:pt x="16" y="91"/>
                        <a:pt x="17" y="88"/>
                        <a:pt x="16" y="88"/>
                      </a:cubicBezTo>
                      <a:cubicBezTo>
                        <a:pt x="16" y="89"/>
                        <a:pt x="15" y="90"/>
                        <a:pt x="15" y="90"/>
                      </a:cubicBezTo>
                      <a:cubicBezTo>
                        <a:pt x="14" y="89"/>
                        <a:pt x="15" y="87"/>
                        <a:pt x="15" y="86"/>
                      </a:cubicBezTo>
                      <a:cubicBezTo>
                        <a:pt x="16" y="85"/>
                        <a:pt x="16" y="84"/>
                        <a:pt x="16" y="83"/>
                      </a:cubicBezTo>
                      <a:cubicBezTo>
                        <a:pt x="16" y="82"/>
                        <a:pt x="15" y="81"/>
                        <a:pt x="15" y="80"/>
                      </a:cubicBezTo>
                      <a:cubicBezTo>
                        <a:pt x="16" y="77"/>
                        <a:pt x="16" y="75"/>
                        <a:pt x="16" y="72"/>
                      </a:cubicBezTo>
                      <a:cubicBezTo>
                        <a:pt x="17" y="69"/>
                        <a:pt x="18" y="67"/>
                        <a:pt x="18" y="63"/>
                      </a:cubicBezTo>
                      <a:cubicBezTo>
                        <a:pt x="18" y="59"/>
                        <a:pt x="18" y="55"/>
                        <a:pt x="18" y="50"/>
                      </a:cubicBezTo>
                      <a:cubicBezTo>
                        <a:pt x="18" y="49"/>
                        <a:pt x="16" y="47"/>
                        <a:pt x="17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9" y="45"/>
                        <a:pt x="19" y="44"/>
                        <a:pt x="19" y="43"/>
                      </a:cubicBezTo>
                      <a:cubicBezTo>
                        <a:pt x="19" y="41"/>
                        <a:pt x="19" y="39"/>
                        <a:pt x="19" y="36"/>
                      </a:cubicBezTo>
                      <a:cubicBezTo>
                        <a:pt x="19" y="35"/>
                        <a:pt x="20" y="34"/>
                        <a:pt x="20" y="34"/>
                      </a:cubicBezTo>
                      <a:cubicBezTo>
                        <a:pt x="20" y="35"/>
                        <a:pt x="20" y="36"/>
                        <a:pt x="21" y="35"/>
                      </a:cubicBezTo>
                      <a:cubicBezTo>
                        <a:pt x="21" y="35"/>
                        <a:pt x="21" y="35"/>
                        <a:pt x="21" y="35"/>
                      </a:cubicBezTo>
                      <a:cubicBezTo>
                        <a:pt x="21" y="34"/>
                        <a:pt x="21" y="34"/>
                        <a:pt x="22" y="33"/>
                      </a:cubicBezTo>
                      <a:cubicBezTo>
                        <a:pt x="22" y="30"/>
                        <a:pt x="22" y="28"/>
                        <a:pt x="23" y="25"/>
                      </a:cubicBezTo>
                      <a:cubicBezTo>
                        <a:pt x="23" y="23"/>
                        <a:pt x="21" y="21"/>
                        <a:pt x="22" y="19"/>
                      </a:cubicBezTo>
                      <a:cubicBezTo>
                        <a:pt x="22" y="19"/>
                        <a:pt x="23" y="18"/>
                        <a:pt x="23" y="19"/>
                      </a:cubicBezTo>
                      <a:cubicBezTo>
                        <a:pt x="23" y="19"/>
                        <a:pt x="23" y="21"/>
                        <a:pt x="23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5" y="19"/>
                        <a:pt x="26" y="18"/>
                        <a:pt x="27" y="18"/>
                      </a:cubicBezTo>
                      <a:cubicBezTo>
                        <a:pt x="28" y="18"/>
                        <a:pt x="28" y="19"/>
                        <a:pt x="29" y="19"/>
                      </a:cubicBezTo>
                      <a:cubicBezTo>
                        <a:pt x="30" y="19"/>
                        <a:pt x="30" y="21"/>
                        <a:pt x="31" y="20"/>
                      </a:cubicBezTo>
                      <a:cubicBezTo>
                        <a:pt x="32" y="19"/>
                        <a:pt x="31" y="16"/>
                        <a:pt x="31" y="14"/>
                      </a:cubicBezTo>
                      <a:cubicBezTo>
                        <a:pt x="31" y="13"/>
                        <a:pt x="31" y="12"/>
                        <a:pt x="31" y="12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3" y="13"/>
                        <a:pt x="33" y="12"/>
                        <a:pt x="34" y="12"/>
                      </a:cubicBezTo>
                      <a:cubicBezTo>
                        <a:pt x="34" y="12"/>
                        <a:pt x="35" y="12"/>
                        <a:pt x="35" y="11"/>
                      </a:cubicBezTo>
                      <a:cubicBezTo>
                        <a:pt x="36" y="10"/>
                        <a:pt x="36" y="8"/>
                        <a:pt x="36" y="7"/>
                      </a:cubicBezTo>
                      <a:cubicBezTo>
                        <a:pt x="37" y="6"/>
                        <a:pt x="36" y="5"/>
                        <a:pt x="36" y="4"/>
                      </a:cubicBezTo>
                      <a:cubicBezTo>
                        <a:pt x="36" y="3"/>
                        <a:pt x="37" y="3"/>
                        <a:pt x="37" y="2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9" y="2"/>
                        <a:pt x="38" y="2"/>
                        <a:pt x="38" y="3"/>
                      </a:cubicBezTo>
                      <a:cubicBezTo>
                        <a:pt x="39" y="4"/>
                        <a:pt x="40" y="5"/>
                        <a:pt x="40" y="6"/>
                      </a:cubicBezTo>
                      <a:cubicBezTo>
                        <a:pt x="40" y="6"/>
                        <a:pt x="39" y="7"/>
                        <a:pt x="40" y="8"/>
                      </a:cubicBezTo>
                      <a:cubicBezTo>
                        <a:pt x="42" y="8"/>
                        <a:pt x="40" y="2"/>
                        <a:pt x="42" y="1"/>
                      </a:cubicBezTo>
                      <a:cubicBezTo>
                        <a:pt x="42" y="1"/>
                        <a:pt x="43" y="1"/>
                        <a:pt x="43" y="1"/>
                      </a:cubicBezTo>
                      <a:cubicBezTo>
                        <a:pt x="44" y="1"/>
                        <a:pt x="44" y="2"/>
                        <a:pt x="44" y="2"/>
                      </a:cubicBezTo>
                      <a:cubicBezTo>
                        <a:pt x="44" y="2"/>
                        <a:pt x="45" y="2"/>
                        <a:pt x="45" y="2"/>
                      </a:cubicBezTo>
                      <a:cubicBezTo>
                        <a:pt x="46" y="2"/>
                        <a:pt x="47" y="3"/>
                        <a:pt x="47" y="3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7" y="5"/>
                        <a:pt x="48" y="5"/>
                        <a:pt x="48" y="4"/>
                      </a:cubicBezTo>
                      <a:cubicBezTo>
                        <a:pt x="48" y="4"/>
                        <a:pt x="47" y="3"/>
                        <a:pt x="48" y="3"/>
                      </a:cubicBezTo>
                      <a:cubicBezTo>
                        <a:pt x="48" y="3"/>
                        <a:pt x="48" y="3"/>
                        <a:pt x="49" y="3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50" y="3"/>
                        <a:pt x="50" y="3"/>
                        <a:pt x="51" y="3"/>
                      </a:cubicBezTo>
                      <a:cubicBezTo>
                        <a:pt x="51" y="3"/>
                        <a:pt x="51" y="3"/>
                        <a:pt x="52" y="2"/>
                      </a:cubicBezTo>
                      <a:cubicBezTo>
                        <a:pt x="54" y="2"/>
                        <a:pt x="56" y="3"/>
                        <a:pt x="58" y="3"/>
                      </a:cubicBezTo>
                      <a:cubicBezTo>
                        <a:pt x="58" y="4"/>
                        <a:pt x="58" y="4"/>
                        <a:pt x="59" y="4"/>
                      </a:cubicBezTo>
                      <a:cubicBezTo>
                        <a:pt x="60" y="4"/>
                        <a:pt x="60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2" y="5"/>
                        <a:pt x="62" y="6"/>
                        <a:pt x="63" y="5"/>
                      </a:cubicBezTo>
                      <a:cubicBezTo>
                        <a:pt x="63" y="5"/>
                        <a:pt x="62" y="4"/>
                        <a:pt x="63" y="4"/>
                      </a:cubicBezTo>
                      <a:cubicBezTo>
                        <a:pt x="63" y="4"/>
                        <a:pt x="64" y="5"/>
                        <a:pt x="64" y="5"/>
                      </a:cubicBezTo>
                      <a:cubicBezTo>
                        <a:pt x="64" y="5"/>
                        <a:pt x="65" y="4"/>
                        <a:pt x="65" y="4"/>
                      </a:cubicBezTo>
                      <a:cubicBezTo>
                        <a:pt x="65" y="5"/>
                        <a:pt x="65" y="5"/>
                        <a:pt x="65" y="6"/>
                      </a:cubicBezTo>
                      <a:cubicBezTo>
                        <a:pt x="67" y="6"/>
                        <a:pt x="69" y="4"/>
                        <a:pt x="70" y="4"/>
                      </a:cubicBezTo>
                      <a:cubicBezTo>
                        <a:pt x="71" y="4"/>
                        <a:pt x="71" y="5"/>
                        <a:pt x="71" y="6"/>
                      </a:cubicBezTo>
                      <a:cubicBezTo>
                        <a:pt x="71" y="6"/>
                        <a:pt x="69" y="6"/>
                        <a:pt x="70" y="7"/>
                      </a:cubicBezTo>
                      <a:cubicBezTo>
                        <a:pt x="70" y="7"/>
                        <a:pt x="70" y="7"/>
                        <a:pt x="71" y="7"/>
                      </a:cubicBezTo>
                      <a:cubicBezTo>
                        <a:pt x="71" y="8"/>
                        <a:pt x="71" y="7"/>
                        <a:pt x="71" y="7"/>
                      </a:cubicBezTo>
                      <a:cubicBezTo>
                        <a:pt x="72" y="7"/>
                        <a:pt x="72" y="9"/>
                        <a:pt x="72" y="8"/>
                      </a:cubicBezTo>
                      <a:cubicBezTo>
                        <a:pt x="73" y="8"/>
                        <a:pt x="73" y="7"/>
                        <a:pt x="74" y="6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5" y="6"/>
                        <a:pt x="74" y="5"/>
                        <a:pt x="75" y="5"/>
                      </a:cubicBezTo>
                      <a:cubicBezTo>
                        <a:pt x="75" y="5"/>
                        <a:pt x="75" y="6"/>
                        <a:pt x="76" y="6"/>
                      </a:cubicBezTo>
                      <a:cubicBezTo>
                        <a:pt x="76" y="6"/>
                        <a:pt x="77" y="5"/>
                        <a:pt x="77" y="5"/>
                      </a:cubicBezTo>
                      <a:cubicBezTo>
                        <a:pt x="77" y="6"/>
                        <a:pt x="76" y="6"/>
                        <a:pt x="76" y="6"/>
                      </a:cubicBezTo>
                      <a:cubicBezTo>
                        <a:pt x="77" y="6"/>
                        <a:pt x="78" y="5"/>
                        <a:pt x="79" y="6"/>
                      </a:cubicBezTo>
                      <a:cubicBezTo>
                        <a:pt x="79" y="6"/>
                        <a:pt x="80" y="6"/>
                        <a:pt x="80" y="6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1" y="7"/>
                        <a:pt x="81" y="7"/>
                        <a:pt x="80" y="7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79" y="9"/>
                        <a:pt x="78" y="8"/>
                        <a:pt x="78" y="9"/>
                      </a:cubicBezTo>
                      <a:cubicBezTo>
                        <a:pt x="77" y="9"/>
                        <a:pt x="76" y="10"/>
                        <a:pt x="76" y="11"/>
                      </a:cubicBezTo>
                      <a:cubicBezTo>
                        <a:pt x="75" y="12"/>
                        <a:pt x="75" y="12"/>
                        <a:pt x="75" y="13"/>
                      </a:cubicBezTo>
                      <a:cubicBezTo>
                        <a:pt x="75" y="13"/>
                        <a:pt x="76" y="13"/>
                        <a:pt x="76" y="13"/>
                      </a:cubicBezTo>
                      <a:cubicBezTo>
                        <a:pt x="76" y="13"/>
                        <a:pt x="76" y="14"/>
                        <a:pt x="76" y="14"/>
                      </a:cubicBezTo>
                      <a:cubicBezTo>
                        <a:pt x="77" y="15"/>
                        <a:pt x="79" y="16"/>
                        <a:pt x="79" y="15"/>
                      </a:cubicBezTo>
                      <a:cubicBezTo>
                        <a:pt x="80" y="14"/>
                        <a:pt x="80" y="13"/>
                        <a:pt x="80" y="12"/>
                      </a:cubicBezTo>
                      <a:cubicBezTo>
                        <a:pt x="81" y="11"/>
                        <a:pt x="81" y="10"/>
                        <a:pt x="82" y="10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3" y="8"/>
                        <a:pt x="83" y="8"/>
                        <a:pt x="84" y="7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85" y="7"/>
                        <a:pt x="84" y="9"/>
                        <a:pt x="84" y="10"/>
                      </a:cubicBezTo>
                      <a:cubicBezTo>
                        <a:pt x="84" y="11"/>
                        <a:pt x="85" y="11"/>
                        <a:pt x="85" y="11"/>
                      </a:cubicBezTo>
                      <a:cubicBezTo>
                        <a:pt x="85" y="12"/>
                        <a:pt x="84" y="11"/>
                        <a:pt x="83" y="12"/>
                      </a:cubicBezTo>
                      <a:cubicBezTo>
                        <a:pt x="82" y="13"/>
                        <a:pt x="80" y="15"/>
                        <a:pt x="82" y="16"/>
                      </a:cubicBezTo>
                      <a:cubicBezTo>
                        <a:pt x="82" y="16"/>
                        <a:pt x="84" y="15"/>
                        <a:pt x="84" y="16"/>
                      </a:cubicBezTo>
                      <a:cubicBezTo>
                        <a:pt x="84" y="17"/>
                        <a:pt x="81" y="17"/>
                        <a:pt x="81" y="18"/>
                      </a:cubicBezTo>
                      <a:cubicBezTo>
                        <a:pt x="81" y="18"/>
                        <a:pt x="82" y="18"/>
                        <a:pt x="82" y="19"/>
                      </a:cubicBezTo>
                      <a:cubicBezTo>
                        <a:pt x="82" y="20"/>
                        <a:pt x="80" y="21"/>
                        <a:pt x="81" y="22"/>
                      </a:cubicBezTo>
                      <a:cubicBezTo>
                        <a:pt x="81" y="22"/>
                        <a:pt x="82" y="22"/>
                        <a:pt x="82" y="23"/>
                      </a:cubicBezTo>
                      <a:cubicBezTo>
                        <a:pt x="82" y="23"/>
                        <a:pt x="81" y="23"/>
                        <a:pt x="81" y="24"/>
                      </a:cubicBezTo>
                      <a:cubicBezTo>
                        <a:pt x="81" y="24"/>
                        <a:pt x="81" y="26"/>
                        <a:pt x="82" y="25"/>
                      </a:cubicBezTo>
                      <a:cubicBezTo>
                        <a:pt x="82" y="25"/>
                        <a:pt x="82" y="24"/>
                        <a:pt x="83" y="24"/>
                      </a:cubicBezTo>
                      <a:cubicBezTo>
                        <a:pt x="83" y="24"/>
                        <a:pt x="83" y="24"/>
                        <a:pt x="84" y="23"/>
                      </a:cubicBezTo>
                      <a:cubicBezTo>
                        <a:pt x="84" y="23"/>
                        <a:pt x="85" y="22"/>
                        <a:pt x="85" y="21"/>
                      </a:cubicBezTo>
                      <a:cubicBezTo>
                        <a:pt x="84" y="21"/>
                        <a:pt x="83" y="22"/>
                        <a:pt x="83" y="21"/>
                      </a:cubicBezTo>
                      <a:cubicBezTo>
                        <a:pt x="83" y="20"/>
                        <a:pt x="84" y="20"/>
                        <a:pt x="85" y="20"/>
                      </a:cubicBezTo>
                      <a:cubicBezTo>
                        <a:pt x="85" y="20"/>
                        <a:pt x="85" y="20"/>
                        <a:pt x="85" y="21"/>
                      </a:cubicBezTo>
                      <a:cubicBezTo>
                        <a:pt x="86" y="21"/>
                        <a:pt x="86" y="21"/>
                        <a:pt x="86" y="21"/>
                      </a:cubicBezTo>
                      <a:cubicBezTo>
                        <a:pt x="86" y="21"/>
                        <a:pt x="86" y="22"/>
                        <a:pt x="86" y="22"/>
                      </a:cubicBezTo>
                      <a:cubicBezTo>
                        <a:pt x="87" y="22"/>
                        <a:pt x="87" y="21"/>
                        <a:pt x="87" y="21"/>
                      </a:cubicBezTo>
                      <a:cubicBezTo>
                        <a:pt x="89" y="21"/>
                        <a:pt x="90" y="21"/>
                        <a:pt x="91" y="20"/>
                      </a:cubicBezTo>
                      <a:cubicBezTo>
                        <a:pt x="91" y="19"/>
                        <a:pt x="89" y="18"/>
                        <a:pt x="90" y="17"/>
                      </a:cubicBezTo>
                      <a:cubicBezTo>
                        <a:pt x="91" y="16"/>
                        <a:pt x="93" y="17"/>
                        <a:pt x="94" y="18"/>
                      </a:cubicBezTo>
                      <a:cubicBezTo>
                        <a:pt x="95" y="19"/>
                        <a:pt x="97" y="19"/>
                        <a:pt x="98" y="20"/>
                      </a:cubicBezTo>
                      <a:cubicBezTo>
                        <a:pt x="98" y="20"/>
                        <a:pt x="99" y="20"/>
                        <a:pt x="99" y="21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1" y="22"/>
                        <a:pt x="99" y="23"/>
                        <a:pt x="97" y="24"/>
                      </a:cubicBezTo>
                      <a:cubicBezTo>
                        <a:pt x="97" y="24"/>
                        <a:pt x="97" y="25"/>
                        <a:pt x="97" y="24"/>
                      </a:cubicBezTo>
                      <a:cubicBezTo>
                        <a:pt x="97" y="24"/>
                        <a:pt x="96" y="23"/>
                        <a:pt x="96" y="23"/>
                      </a:cubicBezTo>
                      <a:cubicBezTo>
                        <a:pt x="96" y="24"/>
                        <a:pt x="96" y="25"/>
                        <a:pt x="95" y="25"/>
                      </a:cubicBezTo>
                      <a:cubicBezTo>
                        <a:pt x="95" y="26"/>
                        <a:pt x="94" y="26"/>
                        <a:pt x="94" y="27"/>
                      </a:cubicBezTo>
                      <a:cubicBezTo>
                        <a:pt x="93" y="29"/>
                        <a:pt x="93" y="32"/>
                        <a:pt x="92" y="31"/>
                      </a:cubicBezTo>
                      <a:cubicBezTo>
                        <a:pt x="92" y="30"/>
                        <a:pt x="92" y="30"/>
                        <a:pt x="92" y="30"/>
                      </a:cubicBezTo>
                      <a:cubicBezTo>
                        <a:pt x="91" y="31"/>
                        <a:pt x="92" y="32"/>
                        <a:pt x="92" y="34"/>
                      </a:cubicBezTo>
                      <a:cubicBezTo>
                        <a:pt x="93" y="37"/>
                        <a:pt x="90" y="40"/>
                        <a:pt x="89" y="43"/>
                      </a:cubicBezTo>
                      <a:cubicBezTo>
                        <a:pt x="89" y="44"/>
                        <a:pt x="89" y="45"/>
                        <a:pt x="88" y="45"/>
                      </a:cubicBezTo>
                      <a:cubicBezTo>
                        <a:pt x="88" y="45"/>
                        <a:pt x="89" y="43"/>
                        <a:pt x="88" y="43"/>
                      </a:cubicBezTo>
                      <a:cubicBezTo>
                        <a:pt x="87" y="44"/>
                        <a:pt x="87" y="46"/>
                        <a:pt x="87" y="47"/>
                      </a:cubicBezTo>
                      <a:cubicBezTo>
                        <a:pt x="87" y="48"/>
                        <a:pt x="87" y="48"/>
                        <a:pt x="87" y="48"/>
                      </a:cubicBezTo>
                      <a:cubicBezTo>
                        <a:pt x="88" y="48"/>
                        <a:pt x="88" y="48"/>
                        <a:pt x="89" y="48"/>
                      </a:cubicBezTo>
                      <a:cubicBezTo>
                        <a:pt x="89" y="48"/>
                        <a:pt x="89" y="49"/>
                        <a:pt x="89" y="49"/>
                      </a:cubicBezTo>
                      <a:cubicBezTo>
                        <a:pt x="91" y="49"/>
                        <a:pt x="91" y="46"/>
                        <a:pt x="91" y="44"/>
                      </a:cubicBezTo>
                      <a:cubicBezTo>
                        <a:pt x="91" y="43"/>
                        <a:pt x="91" y="41"/>
                        <a:pt x="92" y="39"/>
                      </a:cubicBezTo>
                      <a:cubicBezTo>
                        <a:pt x="93" y="39"/>
                        <a:pt x="93" y="40"/>
                        <a:pt x="93" y="40"/>
                      </a:cubicBezTo>
                      <a:cubicBezTo>
                        <a:pt x="94" y="40"/>
                        <a:pt x="94" y="38"/>
                        <a:pt x="94" y="39"/>
                      </a:cubicBezTo>
                      <a:cubicBezTo>
                        <a:pt x="95" y="39"/>
                        <a:pt x="94" y="40"/>
                        <a:pt x="95" y="40"/>
                      </a:cubicBezTo>
                      <a:cubicBezTo>
                        <a:pt x="95" y="40"/>
                        <a:pt x="95" y="40"/>
                        <a:pt x="96" y="40"/>
                      </a:cubicBezTo>
                      <a:cubicBezTo>
                        <a:pt x="98" y="37"/>
                        <a:pt x="97" y="34"/>
                        <a:pt x="98" y="31"/>
                      </a:cubicBezTo>
                      <a:cubicBezTo>
                        <a:pt x="99" y="28"/>
                        <a:pt x="102" y="26"/>
                        <a:pt x="103" y="23"/>
                      </a:cubicBezTo>
                      <a:cubicBezTo>
                        <a:pt x="103" y="20"/>
                        <a:pt x="103" y="18"/>
                        <a:pt x="103" y="16"/>
                      </a:cubicBezTo>
                      <a:cubicBezTo>
                        <a:pt x="104" y="15"/>
                        <a:pt x="104" y="14"/>
                        <a:pt x="105" y="13"/>
                      </a:cubicBezTo>
                      <a:cubicBezTo>
                        <a:pt x="106" y="11"/>
                        <a:pt x="108" y="11"/>
                        <a:pt x="110" y="9"/>
                      </a:cubicBezTo>
                      <a:cubicBezTo>
                        <a:pt x="110" y="9"/>
                        <a:pt x="111" y="9"/>
                        <a:pt x="111" y="9"/>
                      </a:cubicBezTo>
                      <a:cubicBezTo>
                        <a:pt x="112" y="9"/>
                        <a:pt x="112" y="8"/>
                        <a:pt x="112" y="7"/>
                      </a:cubicBezTo>
                      <a:cubicBezTo>
                        <a:pt x="113" y="7"/>
                        <a:pt x="114" y="7"/>
                        <a:pt x="114" y="7"/>
                      </a:cubicBezTo>
                      <a:cubicBezTo>
                        <a:pt x="115" y="6"/>
                        <a:pt x="117" y="6"/>
                        <a:pt x="117" y="5"/>
                      </a:cubicBezTo>
                      <a:cubicBezTo>
                        <a:pt x="118" y="5"/>
                        <a:pt x="117" y="4"/>
                        <a:pt x="116" y="4"/>
                      </a:cubicBezTo>
                      <a:cubicBezTo>
                        <a:pt x="116" y="3"/>
                        <a:pt x="114" y="3"/>
                        <a:pt x="114" y="2"/>
                      </a:cubicBezTo>
                      <a:cubicBezTo>
                        <a:pt x="115" y="2"/>
                        <a:pt x="115" y="3"/>
                        <a:pt x="116" y="3"/>
                      </a:cubicBezTo>
                      <a:cubicBezTo>
                        <a:pt x="116" y="2"/>
                        <a:pt x="116" y="2"/>
                        <a:pt x="117" y="2"/>
                      </a:cubicBezTo>
                      <a:cubicBezTo>
                        <a:pt x="117" y="2"/>
                        <a:pt x="117" y="3"/>
                        <a:pt x="118" y="3"/>
                      </a:cubicBezTo>
                      <a:cubicBezTo>
                        <a:pt x="118" y="3"/>
                        <a:pt x="119" y="3"/>
                        <a:pt x="120" y="3"/>
                      </a:cubicBezTo>
                      <a:cubicBezTo>
                        <a:pt x="120" y="3"/>
                        <a:pt x="120" y="2"/>
                        <a:pt x="120" y="2"/>
                      </a:cubicBezTo>
                      <a:cubicBezTo>
                        <a:pt x="120" y="2"/>
                        <a:pt x="121" y="2"/>
                        <a:pt x="121" y="2"/>
                      </a:cubicBezTo>
                      <a:cubicBezTo>
                        <a:pt x="122" y="2"/>
                        <a:pt x="122" y="3"/>
                        <a:pt x="123" y="3"/>
                      </a:cubicBezTo>
                      <a:cubicBezTo>
                        <a:pt x="123" y="4"/>
                        <a:pt x="124" y="3"/>
                        <a:pt x="124" y="4"/>
                      </a:cubicBezTo>
                      <a:cubicBezTo>
                        <a:pt x="125" y="4"/>
                        <a:pt x="125" y="5"/>
                        <a:pt x="125" y="5"/>
                      </a:cubicBezTo>
                      <a:cubicBezTo>
                        <a:pt x="125" y="5"/>
                        <a:pt x="126" y="5"/>
                        <a:pt x="126" y="5"/>
                      </a:cubicBezTo>
                      <a:cubicBezTo>
                        <a:pt x="127" y="6"/>
                        <a:pt x="126" y="6"/>
                        <a:pt x="127" y="6"/>
                      </a:cubicBezTo>
                      <a:cubicBezTo>
                        <a:pt x="127" y="6"/>
                        <a:pt x="128" y="7"/>
                        <a:pt x="128" y="7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29" y="10"/>
                        <a:pt x="130" y="10"/>
                      </a:cubicBezTo>
                      <a:cubicBezTo>
                        <a:pt x="133" y="12"/>
                        <a:pt x="136" y="11"/>
                        <a:pt x="139" y="12"/>
                      </a:cubicBezTo>
                      <a:cubicBezTo>
                        <a:pt x="140" y="12"/>
                        <a:pt x="141" y="12"/>
                        <a:pt x="141" y="13"/>
                      </a:cubicBezTo>
                      <a:cubicBezTo>
                        <a:pt x="142" y="14"/>
                        <a:pt x="142" y="16"/>
                        <a:pt x="142" y="18"/>
                      </a:cubicBezTo>
                      <a:cubicBezTo>
                        <a:pt x="142" y="19"/>
                        <a:pt x="142" y="19"/>
                        <a:pt x="142" y="20"/>
                      </a:cubicBezTo>
                      <a:cubicBezTo>
                        <a:pt x="142" y="20"/>
                        <a:pt x="143" y="20"/>
                        <a:pt x="143" y="20"/>
                      </a:cubicBezTo>
                      <a:cubicBezTo>
                        <a:pt x="143" y="21"/>
                        <a:pt x="142" y="21"/>
                        <a:pt x="142" y="21"/>
                      </a:cubicBezTo>
                      <a:cubicBezTo>
                        <a:pt x="142" y="21"/>
                        <a:pt x="142" y="21"/>
                        <a:pt x="142" y="21"/>
                      </a:cubicBezTo>
                      <a:cubicBezTo>
                        <a:pt x="141" y="22"/>
                        <a:pt x="142" y="22"/>
                        <a:pt x="142" y="23"/>
                      </a:cubicBezTo>
                      <a:cubicBezTo>
                        <a:pt x="142" y="24"/>
                        <a:pt x="141" y="25"/>
                        <a:pt x="141" y="26"/>
                      </a:cubicBezTo>
                      <a:cubicBezTo>
                        <a:pt x="140" y="26"/>
                        <a:pt x="140" y="25"/>
                        <a:pt x="140" y="25"/>
                      </a:cubicBezTo>
                      <a:cubicBezTo>
                        <a:pt x="139" y="26"/>
                        <a:pt x="140" y="26"/>
                        <a:pt x="139" y="27"/>
                      </a:cubicBezTo>
                      <a:cubicBezTo>
                        <a:pt x="139" y="27"/>
                        <a:pt x="140" y="27"/>
                        <a:pt x="140" y="27"/>
                      </a:cubicBezTo>
                      <a:cubicBezTo>
                        <a:pt x="140" y="29"/>
                        <a:pt x="138" y="29"/>
                        <a:pt x="137" y="30"/>
                      </a:cubicBezTo>
                      <a:cubicBezTo>
                        <a:pt x="136" y="31"/>
                        <a:pt x="136" y="32"/>
                        <a:pt x="136" y="33"/>
                      </a:cubicBezTo>
                      <a:cubicBezTo>
                        <a:pt x="136" y="33"/>
                        <a:pt x="137" y="33"/>
                        <a:pt x="137" y="34"/>
                      </a:cubicBezTo>
                      <a:cubicBezTo>
                        <a:pt x="137" y="35"/>
                        <a:pt x="136" y="35"/>
                        <a:pt x="136" y="36"/>
                      </a:cubicBezTo>
                      <a:cubicBezTo>
                        <a:pt x="134" y="43"/>
                        <a:pt x="131" y="48"/>
                        <a:pt x="129" y="55"/>
                      </a:cubicBezTo>
                      <a:cubicBezTo>
                        <a:pt x="128" y="58"/>
                        <a:pt x="126" y="60"/>
                        <a:pt x="125" y="62"/>
                      </a:cubicBezTo>
                      <a:cubicBezTo>
                        <a:pt x="125" y="63"/>
                        <a:pt x="124" y="64"/>
                        <a:pt x="124" y="65"/>
                      </a:cubicBezTo>
                      <a:cubicBezTo>
                        <a:pt x="124" y="65"/>
                        <a:pt x="123" y="64"/>
                        <a:pt x="123" y="65"/>
                      </a:cubicBezTo>
                      <a:cubicBezTo>
                        <a:pt x="122" y="65"/>
                        <a:pt x="124" y="66"/>
                        <a:pt x="124" y="67"/>
                      </a:cubicBezTo>
                      <a:cubicBezTo>
                        <a:pt x="125" y="67"/>
                        <a:pt x="125" y="67"/>
                        <a:pt x="125" y="67"/>
                      </a:cubicBezTo>
                      <a:cubicBezTo>
                        <a:pt x="127" y="67"/>
                        <a:pt x="126" y="71"/>
                        <a:pt x="127" y="70"/>
                      </a:cubicBezTo>
                      <a:cubicBezTo>
                        <a:pt x="128" y="69"/>
                        <a:pt x="127" y="65"/>
                        <a:pt x="127" y="66"/>
                      </a:cubicBezTo>
                      <a:cubicBezTo>
                        <a:pt x="128" y="67"/>
                        <a:pt x="128" y="69"/>
                        <a:pt x="128" y="70"/>
                      </a:cubicBezTo>
                      <a:cubicBezTo>
                        <a:pt x="128" y="71"/>
                        <a:pt x="130" y="70"/>
                        <a:pt x="130" y="71"/>
                      </a:cubicBezTo>
                      <a:cubicBezTo>
                        <a:pt x="130" y="71"/>
                        <a:pt x="129" y="72"/>
                        <a:pt x="129" y="73"/>
                      </a:cubicBezTo>
                      <a:cubicBezTo>
                        <a:pt x="129" y="73"/>
                        <a:pt x="130" y="75"/>
                        <a:pt x="130" y="74"/>
                      </a:cubicBezTo>
                      <a:cubicBezTo>
                        <a:pt x="131" y="73"/>
                        <a:pt x="130" y="72"/>
                        <a:pt x="130" y="71"/>
                      </a:cubicBezTo>
                      <a:cubicBezTo>
                        <a:pt x="130" y="70"/>
                        <a:pt x="130" y="70"/>
                        <a:pt x="130" y="70"/>
                      </a:cubicBezTo>
                      <a:cubicBezTo>
                        <a:pt x="130" y="70"/>
                        <a:pt x="131" y="70"/>
                        <a:pt x="131" y="70"/>
                      </a:cubicBezTo>
                      <a:cubicBezTo>
                        <a:pt x="131" y="69"/>
                        <a:pt x="132" y="68"/>
                        <a:pt x="132" y="69"/>
                      </a:cubicBezTo>
                      <a:cubicBezTo>
                        <a:pt x="134" y="70"/>
                        <a:pt x="133" y="72"/>
                        <a:pt x="135" y="73"/>
                      </a:cubicBezTo>
                      <a:cubicBezTo>
                        <a:pt x="135" y="74"/>
                        <a:pt x="135" y="73"/>
                        <a:pt x="136" y="74"/>
                      </a:cubicBezTo>
                      <a:cubicBezTo>
                        <a:pt x="137" y="75"/>
                        <a:pt x="137" y="77"/>
                        <a:pt x="138" y="79"/>
                      </a:cubicBezTo>
                      <a:cubicBezTo>
                        <a:pt x="138" y="80"/>
                        <a:pt x="137" y="82"/>
                        <a:pt x="136" y="83"/>
                      </a:cubicBezTo>
                      <a:cubicBezTo>
                        <a:pt x="135" y="84"/>
                        <a:pt x="133" y="87"/>
                        <a:pt x="132" y="86"/>
                      </a:cubicBezTo>
                      <a:cubicBezTo>
                        <a:pt x="131" y="84"/>
                        <a:pt x="132" y="83"/>
                        <a:pt x="131" y="82"/>
                      </a:cubicBezTo>
                      <a:cubicBezTo>
                        <a:pt x="131" y="81"/>
                        <a:pt x="130" y="81"/>
                        <a:pt x="130" y="80"/>
                      </a:cubicBezTo>
                      <a:cubicBezTo>
                        <a:pt x="130" y="79"/>
                        <a:pt x="129" y="79"/>
                        <a:pt x="129" y="78"/>
                      </a:cubicBezTo>
                      <a:cubicBezTo>
                        <a:pt x="129" y="78"/>
                        <a:pt x="129" y="78"/>
                        <a:pt x="128" y="78"/>
                      </a:cubicBezTo>
                      <a:cubicBezTo>
                        <a:pt x="128" y="77"/>
                        <a:pt x="128" y="76"/>
                        <a:pt x="128" y="77"/>
                      </a:cubicBezTo>
                      <a:cubicBezTo>
                        <a:pt x="126" y="78"/>
                        <a:pt x="127" y="80"/>
                        <a:pt x="127" y="81"/>
                      </a:cubicBezTo>
                      <a:cubicBezTo>
                        <a:pt x="126" y="84"/>
                        <a:pt x="125" y="86"/>
                        <a:pt x="123" y="88"/>
                      </a:cubicBezTo>
                      <a:cubicBezTo>
                        <a:pt x="123" y="88"/>
                        <a:pt x="122" y="88"/>
                        <a:pt x="122" y="88"/>
                      </a:cubicBezTo>
                      <a:cubicBezTo>
                        <a:pt x="122" y="88"/>
                        <a:pt x="122" y="88"/>
                        <a:pt x="122" y="88"/>
                      </a:cubicBezTo>
                      <a:cubicBezTo>
                        <a:pt x="121" y="88"/>
                        <a:pt x="121" y="88"/>
                        <a:pt x="120" y="88"/>
                      </a:cubicBezTo>
                      <a:cubicBezTo>
                        <a:pt x="120" y="88"/>
                        <a:pt x="119" y="89"/>
                        <a:pt x="119" y="89"/>
                      </a:cubicBezTo>
                      <a:cubicBezTo>
                        <a:pt x="119" y="88"/>
                        <a:pt x="119" y="88"/>
                        <a:pt x="119" y="87"/>
                      </a:cubicBezTo>
                      <a:cubicBezTo>
                        <a:pt x="119" y="87"/>
                        <a:pt x="118" y="87"/>
                        <a:pt x="118" y="87"/>
                      </a:cubicBezTo>
                      <a:cubicBezTo>
                        <a:pt x="117" y="85"/>
                        <a:pt x="119" y="82"/>
                        <a:pt x="118" y="82"/>
                      </a:cubicBezTo>
                      <a:cubicBezTo>
                        <a:pt x="117" y="82"/>
                        <a:pt x="117" y="83"/>
                        <a:pt x="117" y="83"/>
                      </a:cubicBezTo>
                      <a:cubicBezTo>
                        <a:pt x="116" y="82"/>
                        <a:pt x="117" y="80"/>
                        <a:pt x="116" y="80"/>
                      </a:cubicBezTo>
                      <a:cubicBezTo>
                        <a:pt x="115" y="80"/>
                        <a:pt x="115" y="82"/>
                        <a:pt x="115" y="83"/>
                      </a:cubicBezTo>
                      <a:cubicBezTo>
                        <a:pt x="114" y="83"/>
                        <a:pt x="114" y="83"/>
                        <a:pt x="114" y="83"/>
                      </a:cubicBezTo>
                      <a:cubicBezTo>
                        <a:pt x="112" y="84"/>
                        <a:pt x="111" y="86"/>
                        <a:pt x="110" y="87"/>
                      </a:cubicBezTo>
                      <a:cubicBezTo>
                        <a:pt x="108" y="89"/>
                        <a:pt x="107" y="91"/>
                        <a:pt x="104" y="91"/>
                      </a:cubicBezTo>
                      <a:cubicBezTo>
                        <a:pt x="104" y="91"/>
                        <a:pt x="103" y="91"/>
                        <a:pt x="102" y="91"/>
                      </a:cubicBezTo>
                      <a:cubicBezTo>
                        <a:pt x="102" y="91"/>
                        <a:pt x="102" y="93"/>
                        <a:pt x="101" y="92"/>
                      </a:cubicBezTo>
                      <a:cubicBezTo>
                        <a:pt x="101" y="92"/>
                        <a:pt x="102" y="90"/>
                        <a:pt x="101" y="90"/>
                      </a:cubicBezTo>
                      <a:cubicBezTo>
                        <a:pt x="101" y="89"/>
                        <a:pt x="101" y="90"/>
                        <a:pt x="100" y="90"/>
                      </a:cubicBezTo>
                      <a:cubicBezTo>
                        <a:pt x="99" y="89"/>
                        <a:pt x="98" y="88"/>
                        <a:pt x="98" y="87"/>
                      </a:cubicBezTo>
                      <a:cubicBezTo>
                        <a:pt x="97" y="87"/>
                        <a:pt x="98" y="86"/>
                        <a:pt x="97" y="86"/>
                      </a:cubicBezTo>
                      <a:cubicBezTo>
                        <a:pt x="94" y="86"/>
                        <a:pt x="93" y="89"/>
                        <a:pt x="90" y="90"/>
                      </a:cubicBezTo>
                      <a:cubicBezTo>
                        <a:pt x="90" y="90"/>
                        <a:pt x="89" y="90"/>
                        <a:pt x="89" y="90"/>
                      </a:cubicBezTo>
                      <a:cubicBezTo>
                        <a:pt x="89" y="90"/>
                        <a:pt x="89" y="89"/>
                        <a:pt x="88" y="89"/>
                      </a:cubicBezTo>
                      <a:cubicBezTo>
                        <a:pt x="87" y="89"/>
                        <a:pt x="85" y="93"/>
                        <a:pt x="84" y="92"/>
                      </a:cubicBezTo>
                      <a:cubicBezTo>
                        <a:pt x="83" y="91"/>
                        <a:pt x="83" y="90"/>
                        <a:pt x="82" y="90"/>
                      </a:cubicBezTo>
                      <a:cubicBezTo>
                        <a:pt x="82" y="90"/>
                        <a:pt x="81" y="91"/>
                        <a:pt x="81" y="91"/>
                      </a:cubicBezTo>
                      <a:cubicBezTo>
                        <a:pt x="80" y="90"/>
                        <a:pt x="82" y="87"/>
                        <a:pt x="80" y="87"/>
                      </a:cubicBezTo>
                      <a:cubicBezTo>
                        <a:pt x="80" y="87"/>
                        <a:pt x="80" y="88"/>
                        <a:pt x="79" y="88"/>
                      </a:cubicBezTo>
                      <a:cubicBezTo>
                        <a:pt x="79" y="87"/>
                        <a:pt x="79" y="87"/>
                        <a:pt x="79" y="86"/>
                      </a:cubicBezTo>
                      <a:cubicBezTo>
                        <a:pt x="79" y="85"/>
                        <a:pt x="79" y="85"/>
                        <a:pt x="78" y="84"/>
                      </a:cubicBezTo>
                      <a:cubicBezTo>
                        <a:pt x="78" y="84"/>
                        <a:pt x="79" y="83"/>
                        <a:pt x="78" y="83"/>
                      </a:cubicBezTo>
                      <a:cubicBezTo>
                        <a:pt x="78" y="82"/>
                        <a:pt x="78" y="82"/>
                        <a:pt x="78" y="82"/>
                      </a:cubicBezTo>
                      <a:cubicBezTo>
                        <a:pt x="78" y="81"/>
                        <a:pt x="79" y="79"/>
                        <a:pt x="78" y="79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6" y="78"/>
                        <a:pt x="77" y="77"/>
                        <a:pt x="76" y="76"/>
                      </a:cubicBezTo>
                      <a:cubicBezTo>
                        <a:pt x="75" y="76"/>
                        <a:pt x="73" y="78"/>
                        <a:pt x="73" y="77"/>
                      </a:cubicBezTo>
                      <a:cubicBezTo>
                        <a:pt x="73" y="76"/>
                        <a:pt x="74" y="75"/>
                        <a:pt x="75" y="74"/>
                      </a:cubicBezTo>
                      <a:cubicBezTo>
                        <a:pt x="75" y="73"/>
                        <a:pt x="76" y="72"/>
                        <a:pt x="75" y="72"/>
                      </a:cubicBezTo>
                      <a:cubicBezTo>
                        <a:pt x="74" y="72"/>
                        <a:pt x="74" y="72"/>
                        <a:pt x="74" y="73"/>
                      </a:cubicBezTo>
                      <a:cubicBezTo>
                        <a:pt x="74" y="73"/>
                        <a:pt x="74" y="72"/>
                        <a:pt x="74" y="72"/>
                      </a:cubicBezTo>
                      <a:cubicBezTo>
                        <a:pt x="73" y="73"/>
                        <a:pt x="73" y="74"/>
                        <a:pt x="73" y="74"/>
                      </a:cubicBezTo>
                      <a:cubicBezTo>
                        <a:pt x="72" y="75"/>
                        <a:pt x="71" y="76"/>
                        <a:pt x="71" y="77"/>
                      </a:cubicBezTo>
                      <a:cubicBezTo>
                        <a:pt x="71" y="79"/>
                        <a:pt x="71" y="80"/>
                        <a:pt x="70" y="82"/>
                      </a:cubicBezTo>
                      <a:cubicBezTo>
                        <a:pt x="69" y="84"/>
                        <a:pt x="69" y="85"/>
                        <a:pt x="69" y="87"/>
                      </a:cubicBezTo>
                      <a:cubicBezTo>
                        <a:pt x="70" y="88"/>
                        <a:pt x="70" y="90"/>
                        <a:pt x="69" y="90"/>
                      </a:cubicBezTo>
                      <a:cubicBezTo>
                        <a:pt x="69" y="89"/>
                        <a:pt x="69" y="87"/>
                        <a:pt x="68" y="87"/>
                      </a:cubicBezTo>
                      <a:cubicBezTo>
                        <a:pt x="68" y="87"/>
                        <a:pt x="68" y="87"/>
                        <a:pt x="67" y="87"/>
                      </a:cubicBezTo>
                      <a:cubicBezTo>
                        <a:pt x="67" y="87"/>
                        <a:pt x="67" y="87"/>
                        <a:pt x="66" y="87"/>
                      </a:cubicBezTo>
                      <a:cubicBezTo>
                        <a:pt x="66" y="87"/>
                        <a:pt x="66" y="85"/>
                        <a:pt x="66" y="86"/>
                      </a:cubicBezTo>
                      <a:cubicBezTo>
                        <a:pt x="64" y="86"/>
                        <a:pt x="65" y="89"/>
                        <a:pt x="64" y="90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4" y="92"/>
                        <a:pt x="64" y="92"/>
                        <a:pt x="64" y="93"/>
                      </a:cubicBezTo>
                      <a:cubicBezTo>
                        <a:pt x="64" y="93"/>
                        <a:pt x="63" y="92"/>
                        <a:pt x="63" y="92"/>
                      </a:cubicBezTo>
                      <a:cubicBezTo>
                        <a:pt x="62" y="93"/>
                        <a:pt x="62" y="94"/>
                        <a:pt x="61" y="94"/>
                      </a:cubicBezTo>
                      <a:cubicBezTo>
                        <a:pt x="60" y="94"/>
                        <a:pt x="60" y="93"/>
                        <a:pt x="59" y="93"/>
                      </a:cubicBezTo>
                      <a:cubicBezTo>
                        <a:pt x="59" y="94"/>
                        <a:pt x="60" y="96"/>
                        <a:pt x="59" y="96"/>
                      </a:cubicBezTo>
                      <a:cubicBezTo>
                        <a:pt x="58" y="96"/>
                        <a:pt x="57" y="96"/>
                        <a:pt x="57" y="96"/>
                      </a:cubicBezTo>
                      <a:cubicBezTo>
                        <a:pt x="56" y="96"/>
                        <a:pt x="55" y="98"/>
                        <a:pt x="55" y="97"/>
                      </a:cubicBezTo>
                      <a:cubicBezTo>
                        <a:pt x="54" y="96"/>
                        <a:pt x="56" y="94"/>
                        <a:pt x="55" y="93"/>
                      </a:cubicBezTo>
                      <a:cubicBezTo>
                        <a:pt x="54" y="93"/>
                        <a:pt x="53" y="93"/>
                        <a:pt x="52" y="92"/>
                      </a:cubicBezTo>
                      <a:cubicBezTo>
                        <a:pt x="52" y="92"/>
                        <a:pt x="53" y="91"/>
                        <a:pt x="52" y="91"/>
                      </a:cubicBezTo>
                      <a:cubicBezTo>
                        <a:pt x="52" y="91"/>
                        <a:pt x="51" y="92"/>
                        <a:pt x="51" y="92"/>
                      </a:cubicBezTo>
                      <a:cubicBezTo>
                        <a:pt x="51" y="92"/>
                        <a:pt x="50" y="92"/>
                        <a:pt x="50" y="92"/>
                      </a:cubicBezTo>
                      <a:cubicBezTo>
                        <a:pt x="48" y="92"/>
                        <a:pt x="47" y="97"/>
                        <a:pt x="45" y="96"/>
                      </a:cubicBezTo>
                      <a:cubicBezTo>
                        <a:pt x="44" y="96"/>
                        <a:pt x="44" y="95"/>
                        <a:pt x="44" y="95"/>
                      </a:cubicBezTo>
                      <a:cubicBezTo>
                        <a:pt x="43" y="95"/>
                        <a:pt x="43" y="95"/>
                        <a:pt x="42" y="95"/>
                      </a:cubicBezTo>
                      <a:cubicBezTo>
                        <a:pt x="42" y="95"/>
                        <a:pt x="42" y="94"/>
                        <a:pt x="41" y="94"/>
                      </a:cubicBezTo>
                      <a:cubicBezTo>
                        <a:pt x="40" y="94"/>
                        <a:pt x="39" y="96"/>
                        <a:pt x="39" y="95"/>
                      </a:cubicBezTo>
                      <a:cubicBezTo>
                        <a:pt x="38" y="95"/>
                        <a:pt x="38" y="94"/>
                        <a:pt x="38" y="94"/>
                      </a:cubicBezTo>
                      <a:cubicBezTo>
                        <a:pt x="38" y="95"/>
                        <a:pt x="37" y="96"/>
                        <a:pt x="37" y="95"/>
                      </a:cubicBezTo>
                      <a:cubicBezTo>
                        <a:pt x="37" y="95"/>
                        <a:pt x="37" y="94"/>
                        <a:pt x="37" y="94"/>
                      </a:cubicBezTo>
                      <a:cubicBezTo>
                        <a:pt x="35" y="93"/>
                        <a:pt x="34" y="93"/>
                        <a:pt x="33" y="93"/>
                      </a:cubicBezTo>
                      <a:cubicBezTo>
                        <a:pt x="32" y="93"/>
                        <a:pt x="32" y="93"/>
                        <a:pt x="31" y="93"/>
                      </a:cubicBezTo>
                      <a:cubicBezTo>
                        <a:pt x="31" y="93"/>
                        <a:pt x="30" y="93"/>
                        <a:pt x="30" y="93"/>
                      </a:cubicBezTo>
                      <a:cubicBezTo>
                        <a:pt x="29" y="92"/>
                        <a:pt x="28" y="93"/>
                        <a:pt x="28" y="93"/>
                      </a:cubicBezTo>
                      <a:cubicBezTo>
                        <a:pt x="27" y="93"/>
                        <a:pt x="26" y="93"/>
                        <a:pt x="25" y="94"/>
                      </a:cubicBezTo>
                      <a:cubicBezTo>
                        <a:pt x="24" y="94"/>
                        <a:pt x="24" y="95"/>
                        <a:pt x="23" y="95"/>
                      </a:cubicBezTo>
                      <a:cubicBezTo>
                        <a:pt x="23" y="95"/>
                        <a:pt x="22" y="95"/>
                        <a:pt x="22" y="95"/>
                      </a:cubicBezTo>
                      <a:cubicBezTo>
                        <a:pt x="21" y="95"/>
                        <a:pt x="20" y="95"/>
                        <a:pt x="19" y="95"/>
                      </a:cubicBezTo>
                      <a:cubicBezTo>
                        <a:pt x="19" y="95"/>
                        <a:pt x="19" y="95"/>
                        <a:pt x="19" y="95"/>
                      </a:cubicBezTo>
                      <a:close/>
                      <a:moveTo>
                        <a:pt x="135" y="10"/>
                      </a:moveTo>
                      <a:cubicBezTo>
                        <a:pt x="134" y="10"/>
                        <a:pt x="134" y="9"/>
                        <a:pt x="135" y="9"/>
                      </a:cubicBezTo>
                      <a:cubicBezTo>
                        <a:pt x="135" y="9"/>
                        <a:pt x="135" y="10"/>
                        <a:pt x="135" y="10"/>
                      </a:cubicBezTo>
                      <a:close/>
                      <a:moveTo>
                        <a:pt x="71" y="1"/>
                      </a:moveTo>
                      <a:cubicBezTo>
                        <a:pt x="71" y="0"/>
                        <a:pt x="72" y="0"/>
                        <a:pt x="72" y="1"/>
                      </a:cubicBezTo>
                      <a:cubicBezTo>
                        <a:pt x="72" y="1"/>
                        <a:pt x="71" y="1"/>
                        <a:pt x="71" y="1"/>
                      </a:cubicBezTo>
                      <a:close/>
                      <a:moveTo>
                        <a:pt x="147" y="22"/>
                      </a:moveTo>
                      <a:cubicBezTo>
                        <a:pt x="146" y="22"/>
                        <a:pt x="146" y="21"/>
                        <a:pt x="146" y="20"/>
                      </a:cubicBezTo>
                      <a:cubicBezTo>
                        <a:pt x="146" y="20"/>
                        <a:pt x="145" y="20"/>
                        <a:pt x="146" y="20"/>
                      </a:cubicBezTo>
                      <a:cubicBezTo>
                        <a:pt x="146" y="19"/>
                        <a:pt x="147" y="20"/>
                        <a:pt x="148" y="20"/>
                      </a:cubicBezTo>
                      <a:cubicBezTo>
                        <a:pt x="149" y="19"/>
                        <a:pt x="150" y="19"/>
                        <a:pt x="150" y="19"/>
                      </a:cubicBezTo>
                      <a:cubicBezTo>
                        <a:pt x="149" y="20"/>
                        <a:pt x="148" y="21"/>
                        <a:pt x="147" y="21"/>
                      </a:cubicBezTo>
                      <a:cubicBezTo>
                        <a:pt x="147" y="21"/>
                        <a:pt x="147" y="22"/>
                        <a:pt x="147" y="22"/>
                      </a:cubicBezTo>
                      <a:close/>
                      <a:moveTo>
                        <a:pt x="100" y="16"/>
                      </a:moveTo>
                      <a:cubicBezTo>
                        <a:pt x="100" y="16"/>
                        <a:pt x="101" y="15"/>
                        <a:pt x="101" y="15"/>
                      </a:cubicBezTo>
                      <a:cubicBezTo>
                        <a:pt x="101" y="15"/>
                        <a:pt x="102" y="14"/>
                        <a:pt x="102" y="14"/>
                      </a:cubicBezTo>
                      <a:cubicBezTo>
                        <a:pt x="103" y="15"/>
                        <a:pt x="101" y="17"/>
                        <a:pt x="100" y="16"/>
                      </a:cubicBezTo>
                      <a:close/>
                      <a:moveTo>
                        <a:pt x="98" y="16"/>
                      </a:moveTo>
                      <a:cubicBezTo>
                        <a:pt x="98" y="16"/>
                        <a:pt x="100" y="15"/>
                        <a:pt x="100" y="16"/>
                      </a:cubicBezTo>
                      <a:cubicBezTo>
                        <a:pt x="100" y="16"/>
                        <a:pt x="99" y="16"/>
                        <a:pt x="98" y="16"/>
                      </a:cubicBezTo>
                      <a:close/>
                      <a:moveTo>
                        <a:pt x="77" y="13"/>
                      </a:moveTo>
                      <a:cubicBezTo>
                        <a:pt x="77" y="13"/>
                        <a:pt x="77" y="12"/>
                        <a:pt x="78" y="12"/>
                      </a:cubicBezTo>
                      <a:cubicBezTo>
                        <a:pt x="78" y="13"/>
                        <a:pt x="77" y="13"/>
                        <a:pt x="77" y="13"/>
                      </a:cubicBezTo>
                      <a:close/>
                      <a:moveTo>
                        <a:pt x="89" y="16"/>
                      </a:moveTo>
                      <a:cubicBezTo>
                        <a:pt x="89" y="16"/>
                        <a:pt x="90" y="16"/>
                        <a:pt x="90" y="16"/>
                      </a:cubicBezTo>
                      <a:cubicBezTo>
                        <a:pt x="90" y="16"/>
                        <a:pt x="89" y="17"/>
                        <a:pt x="89" y="16"/>
                      </a:cubicBezTo>
                      <a:close/>
                      <a:moveTo>
                        <a:pt x="88" y="18"/>
                      </a:moveTo>
                      <a:cubicBezTo>
                        <a:pt x="87" y="18"/>
                        <a:pt x="89" y="17"/>
                        <a:pt x="89" y="17"/>
                      </a:cubicBezTo>
                      <a:cubicBezTo>
                        <a:pt x="89" y="18"/>
                        <a:pt x="88" y="18"/>
                        <a:pt x="88" y="18"/>
                      </a:cubicBezTo>
                      <a:close/>
                      <a:moveTo>
                        <a:pt x="84" y="18"/>
                      </a:moveTo>
                      <a:cubicBezTo>
                        <a:pt x="83" y="17"/>
                        <a:pt x="86" y="17"/>
                        <a:pt x="86" y="18"/>
                      </a:cubicBezTo>
                      <a:cubicBezTo>
                        <a:pt x="86" y="18"/>
                        <a:pt x="85" y="18"/>
                        <a:pt x="84" y="18"/>
                      </a:cubicBezTo>
                      <a:cubicBezTo>
                        <a:pt x="84" y="18"/>
                        <a:pt x="84" y="18"/>
                        <a:pt x="84" y="18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3" y="5"/>
                        <a:pt x="23" y="5"/>
                      </a:cubicBezTo>
                      <a:cubicBezTo>
                        <a:pt x="23" y="6"/>
                        <a:pt x="22" y="6"/>
                        <a:pt x="22" y="6"/>
                      </a:cubicBezTo>
                      <a:close/>
                      <a:moveTo>
                        <a:pt x="29" y="8"/>
                      </a:moveTo>
                      <a:cubicBezTo>
                        <a:pt x="28" y="8"/>
                        <a:pt x="28" y="7"/>
                        <a:pt x="28" y="7"/>
                      </a:cubicBezTo>
                      <a:cubicBezTo>
                        <a:pt x="28" y="6"/>
                        <a:pt x="29" y="7"/>
                        <a:pt x="29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0" y="5"/>
                        <a:pt x="30" y="4"/>
                      </a:cubicBezTo>
                      <a:cubicBezTo>
                        <a:pt x="30" y="3"/>
                        <a:pt x="31" y="2"/>
                        <a:pt x="31" y="3"/>
                      </a:cubicBezTo>
                      <a:cubicBezTo>
                        <a:pt x="32" y="3"/>
                        <a:pt x="31" y="4"/>
                        <a:pt x="32" y="4"/>
                      </a:cubicBezTo>
                      <a:cubicBezTo>
                        <a:pt x="33" y="5"/>
                        <a:pt x="35" y="4"/>
                        <a:pt x="35" y="5"/>
                      </a:cubicBezTo>
                      <a:cubicBezTo>
                        <a:pt x="35" y="6"/>
                        <a:pt x="33" y="6"/>
                        <a:pt x="34" y="7"/>
                      </a:cubicBezTo>
                      <a:cubicBezTo>
                        <a:pt x="34" y="7"/>
                        <a:pt x="35" y="7"/>
                        <a:pt x="35" y="8"/>
                      </a:cubicBezTo>
                      <a:cubicBezTo>
                        <a:pt x="35" y="8"/>
                        <a:pt x="34" y="9"/>
                        <a:pt x="33" y="9"/>
                      </a:cubicBezTo>
                      <a:cubicBezTo>
                        <a:pt x="33" y="9"/>
                        <a:pt x="33" y="9"/>
                        <a:pt x="32" y="8"/>
                      </a:cubicBezTo>
                      <a:cubicBezTo>
                        <a:pt x="32" y="8"/>
                        <a:pt x="31" y="9"/>
                        <a:pt x="31" y="9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29" y="7"/>
                        <a:pt x="29" y="8"/>
                        <a:pt x="29" y="8"/>
                      </a:cubicBezTo>
                      <a:close/>
                      <a:moveTo>
                        <a:pt x="97" y="26"/>
                      </a:moveTo>
                      <a:cubicBezTo>
                        <a:pt x="97" y="26"/>
                        <a:pt x="98" y="25"/>
                        <a:pt x="98" y="26"/>
                      </a:cubicBezTo>
                      <a:cubicBezTo>
                        <a:pt x="98" y="26"/>
                        <a:pt x="98" y="26"/>
                        <a:pt x="97" y="26"/>
                      </a:cubicBezTo>
                      <a:close/>
                      <a:moveTo>
                        <a:pt x="98" y="28"/>
                      </a:moveTo>
                      <a:cubicBezTo>
                        <a:pt x="98" y="28"/>
                        <a:pt x="99" y="27"/>
                        <a:pt x="99" y="27"/>
                      </a:cubicBezTo>
                      <a:cubicBezTo>
                        <a:pt x="99" y="28"/>
                        <a:pt x="99" y="28"/>
                        <a:pt x="98" y="28"/>
                      </a:cubicBezTo>
                      <a:close/>
                      <a:moveTo>
                        <a:pt x="95" y="29"/>
                      </a:moveTo>
                      <a:cubicBezTo>
                        <a:pt x="94" y="29"/>
                        <a:pt x="96" y="27"/>
                        <a:pt x="96" y="27"/>
                      </a:cubicBezTo>
                      <a:cubicBezTo>
                        <a:pt x="96" y="28"/>
                        <a:pt x="96" y="29"/>
                        <a:pt x="95" y="29"/>
                      </a:cubicBezTo>
                      <a:close/>
                      <a:moveTo>
                        <a:pt x="96" y="32"/>
                      </a:moveTo>
                      <a:cubicBezTo>
                        <a:pt x="96" y="32"/>
                        <a:pt x="97" y="30"/>
                        <a:pt x="97" y="30"/>
                      </a:cubicBezTo>
                      <a:cubicBezTo>
                        <a:pt x="97" y="30"/>
                        <a:pt x="98" y="29"/>
                        <a:pt x="98" y="30"/>
                      </a:cubicBezTo>
                      <a:cubicBezTo>
                        <a:pt x="98" y="30"/>
                        <a:pt x="97" y="32"/>
                        <a:pt x="96" y="32"/>
                      </a:cubicBezTo>
                      <a:close/>
                      <a:moveTo>
                        <a:pt x="25" y="18"/>
                      </a:moveTo>
                      <a:cubicBezTo>
                        <a:pt x="25" y="17"/>
                        <a:pt x="25" y="17"/>
                        <a:pt x="26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18"/>
                        <a:pt x="25" y="18"/>
                        <a:pt x="25" y="18"/>
                      </a:cubicBezTo>
                      <a:close/>
                      <a:moveTo>
                        <a:pt x="80" y="32"/>
                      </a:moveTo>
                      <a:cubicBezTo>
                        <a:pt x="80" y="32"/>
                        <a:pt x="81" y="30"/>
                        <a:pt x="81" y="31"/>
                      </a:cubicBezTo>
                      <a:cubicBezTo>
                        <a:pt x="81" y="32"/>
                        <a:pt x="81" y="33"/>
                        <a:pt x="80" y="32"/>
                      </a:cubicBezTo>
                      <a:close/>
                      <a:moveTo>
                        <a:pt x="93" y="37"/>
                      </a:moveTo>
                      <a:cubicBezTo>
                        <a:pt x="92" y="37"/>
                        <a:pt x="94" y="36"/>
                        <a:pt x="94" y="37"/>
                      </a:cubicBezTo>
                      <a:cubicBezTo>
                        <a:pt x="94" y="37"/>
                        <a:pt x="93" y="38"/>
                        <a:pt x="93" y="37"/>
                      </a:cubicBezTo>
                      <a:close/>
                      <a:moveTo>
                        <a:pt x="0" y="23"/>
                      </a:moveTo>
                      <a:cubicBezTo>
                        <a:pt x="0" y="22"/>
                        <a:pt x="2" y="21"/>
                        <a:pt x="2" y="21"/>
                      </a:cubicBezTo>
                      <a:cubicBezTo>
                        <a:pt x="3" y="21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ubicBezTo>
                        <a:pt x="3" y="23"/>
                        <a:pt x="2" y="23"/>
                        <a:pt x="2" y="23"/>
                      </a:cubicBezTo>
                      <a:cubicBezTo>
                        <a:pt x="1" y="23"/>
                        <a:pt x="1" y="23"/>
                        <a:pt x="0" y="23"/>
                      </a:cubicBezTo>
                      <a:close/>
                      <a:moveTo>
                        <a:pt x="17" y="33"/>
                      </a:moveTo>
                      <a:cubicBezTo>
                        <a:pt x="16" y="32"/>
                        <a:pt x="17" y="30"/>
                        <a:pt x="18" y="30"/>
                      </a:cubicBezTo>
                      <a:cubicBezTo>
                        <a:pt x="19" y="31"/>
                        <a:pt x="18" y="33"/>
                        <a:pt x="17" y="33"/>
                      </a:cubicBezTo>
                      <a:close/>
                      <a:moveTo>
                        <a:pt x="14" y="32"/>
                      </a:moveTo>
                      <a:cubicBezTo>
                        <a:pt x="14" y="32"/>
                        <a:pt x="15" y="31"/>
                        <a:pt x="15" y="32"/>
                      </a:cubicBezTo>
                      <a:cubicBezTo>
                        <a:pt x="16" y="32"/>
                        <a:pt x="15" y="33"/>
                        <a:pt x="14" y="32"/>
                      </a:cubicBezTo>
                      <a:close/>
                      <a:moveTo>
                        <a:pt x="16" y="40"/>
                      </a:move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7" y="40"/>
                        <a:pt x="16" y="41"/>
                        <a:pt x="16" y="40"/>
                      </a:cubicBezTo>
                      <a:close/>
                      <a:moveTo>
                        <a:pt x="17" y="46"/>
                      </a:moveTo>
                      <a:cubicBezTo>
                        <a:pt x="16" y="46"/>
                        <a:pt x="18" y="45"/>
                        <a:pt x="18" y="45"/>
                      </a:cubicBezTo>
                      <a:cubicBezTo>
                        <a:pt x="18" y="46"/>
                        <a:pt x="17" y="47"/>
                        <a:pt x="17" y="46"/>
                      </a:cubicBezTo>
                      <a:close/>
                      <a:moveTo>
                        <a:pt x="10" y="49"/>
                      </a:moveTo>
                      <a:cubicBezTo>
                        <a:pt x="10" y="49"/>
                        <a:pt x="10" y="47"/>
                        <a:pt x="11" y="48"/>
                      </a:cubicBezTo>
                      <a:cubicBezTo>
                        <a:pt x="11" y="48"/>
                        <a:pt x="11" y="49"/>
                        <a:pt x="10" y="49"/>
                      </a:cubicBezTo>
                      <a:close/>
                      <a:moveTo>
                        <a:pt x="130" y="86"/>
                      </a:moveTo>
                      <a:cubicBezTo>
                        <a:pt x="129" y="86"/>
                        <a:pt x="128" y="84"/>
                        <a:pt x="129" y="84"/>
                      </a:cubicBezTo>
                      <a:cubicBezTo>
                        <a:pt x="130" y="84"/>
                        <a:pt x="130" y="86"/>
                        <a:pt x="130" y="86"/>
                      </a:cubicBezTo>
                      <a:close/>
                      <a:moveTo>
                        <a:pt x="14" y="64"/>
                      </a:moveTo>
                      <a:cubicBezTo>
                        <a:pt x="13" y="63"/>
                        <a:pt x="13" y="61"/>
                        <a:pt x="13" y="60"/>
                      </a:cubicBezTo>
                      <a:cubicBezTo>
                        <a:pt x="13" y="57"/>
                        <a:pt x="13" y="54"/>
                        <a:pt x="13" y="50"/>
                      </a:cubicBezTo>
                      <a:cubicBezTo>
                        <a:pt x="13" y="49"/>
                        <a:pt x="12" y="48"/>
                        <a:pt x="13" y="48"/>
                      </a:cubicBezTo>
                      <a:cubicBezTo>
                        <a:pt x="13" y="49"/>
                        <a:pt x="13" y="50"/>
                        <a:pt x="14" y="50"/>
                      </a:cubicBezTo>
                      <a:cubicBezTo>
                        <a:pt x="14" y="50"/>
                        <a:pt x="14" y="49"/>
                        <a:pt x="14" y="49"/>
                      </a:cubicBezTo>
                      <a:cubicBezTo>
                        <a:pt x="15" y="49"/>
                        <a:pt x="14" y="50"/>
                        <a:pt x="14" y="51"/>
                      </a:cubicBezTo>
                      <a:cubicBezTo>
                        <a:pt x="13" y="55"/>
                        <a:pt x="15" y="59"/>
                        <a:pt x="14" y="63"/>
                      </a:cubicBezTo>
                      <a:cubicBezTo>
                        <a:pt x="14" y="63"/>
                        <a:pt x="14" y="64"/>
                        <a:pt x="14" y="64"/>
                      </a:cubicBezTo>
                      <a:close/>
                      <a:moveTo>
                        <a:pt x="94" y="44"/>
                      </a:moveTo>
                      <a:cubicBezTo>
                        <a:pt x="94" y="45"/>
                        <a:pt x="95" y="41"/>
                        <a:pt x="94" y="41"/>
                      </a:cubicBezTo>
                      <a:cubicBezTo>
                        <a:pt x="93" y="41"/>
                        <a:pt x="94" y="42"/>
                        <a:pt x="94" y="43"/>
                      </a:cubicBezTo>
                      <a:cubicBezTo>
                        <a:pt x="94" y="43"/>
                        <a:pt x="94" y="43"/>
                        <a:pt x="94" y="44"/>
                      </a:cubicBezTo>
                      <a:close/>
                      <a:moveTo>
                        <a:pt x="92" y="43"/>
                      </a:moveTo>
                      <a:cubicBezTo>
                        <a:pt x="92" y="44"/>
                        <a:pt x="93" y="42"/>
                        <a:pt x="92" y="42"/>
                      </a:cubicBezTo>
                      <a:cubicBezTo>
                        <a:pt x="92" y="43"/>
                        <a:pt x="92" y="43"/>
                        <a:pt x="92" y="43"/>
                      </a:cubicBezTo>
                      <a:close/>
                      <a:moveTo>
                        <a:pt x="91" y="48"/>
                      </a:moveTo>
                      <a:cubicBezTo>
                        <a:pt x="91" y="48"/>
                        <a:pt x="91" y="48"/>
                        <a:pt x="91" y="48"/>
                      </a:cubicBezTo>
                      <a:cubicBezTo>
                        <a:pt x="91" y="48"/>
                        <a:pt x="91" y="48"/>
                        <a:pt x="91" y="48"/>
                      </a:cubicBezTo>
                      <a:close/>
                      <a:moveTo>
                        <a:pt x="71" y="73"/>
                      </a:moveTo>
                      <a:cubicBezTo>
                        <a:pt x="71" y="74"/>
                        <a:pt x="72" y="69"/>
                        <a:pt x="71" y="69"/>
                      </a:cubicBezTo>
                      <a:cubicBezTo>
                        <a:pt x="70" y="70"/>
                        <a:pt x="70" y="72"/>
                        <a:pt x="71" y="73"/>
                      </a:cubicBezTo>
                      <a:close/>
                      <a:moveTo>
                        <a:pt x="80" y="16"/>
                      </a:moveTo>
                      <a:cubicBezTo>
                        <a:pt x="79" y="16"/>
                        <a:pt x="81" y="14"/>
                        <a:pt x="80" y="15"/>
                      </a:cubicBezTo>
                      <a:cubicBezTo>
                        <a:pt x="80" y="15"/>
                        <a:pt x="80" y="15"/>
                        <a:pt x="80" y="16"/>
                      </a:cubicBezTo>
                      <a:close/>
                      <a:moveTo>
                        <a:pt x="109" y="27"/>
                      </a:moveTo>
                      <a:cubicBezTo>
                        <a:pt x="109" y="27"/>
                        <a:pt x="110" y="25"/>
                        <a:pt x="109" y="25"/>
                      </a:cubicBezTo>
                      <a:cubicBezTo>
                        <a:pt x="109" y="26"/>
                        <a:pt x="109" y="26"/>
                        <a:pt x="109" y="27"/>
                      </a:cubicBezTo>
                      <a:close/>
                      <a:moveTo>
                        <a:pt x="111" y="28"/>
                      </a:moveTo>
                      <a:cubicBezTo>
                        <a:pt x="111" y="29"/>
                        <a:pt x="113" y="24"/>
                        <a:pt x="112" y="25"/>
                      </a:cubicBezTo>
                      <a:cubicBezTo>
                        <a:pt x="111" y="26"/>
                        <a:pt x="111" y="27"/>
                        <a:pt x="111" y="28"/>
                      </a:cubicBezTo>
                      <a:close/>
                      <a:moveTo>
                        <a:pt x="83" y="27"/>
                      </a:moveTo>
                      <a:cubicBezTo>
                        <a:pt x="83" y="27"/>
                        <a:pt x="84" y="25"/>
                        <a:pt x="83" y="25"/>
                      </a:cubicBezTo>
                      <a:cubicBezTo>
                        <a:pt x="83" y="25"/>
                        <a:pt x="83" y="26"/>
                        <a:pt x="83" y="27"/>
                      </a:cubicBezTo>
                      <a:close/>
                      <a:moveTo>
                        <a:pt x="77" y="35"/>
                      </a:move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9" y="33"/>
                        <a:pt x="78" y="30"/>
                        <a:pt x="79" y="28"/>
                      </a:cubicBezTo>
                      <a:cubicBezTo>
                        <a:pt x="79" y="28"/>
                        <a:pt x="79" y="28"/>
                        <a:pt x="79" y="28"/>
                      </a:cubicBezTo>
                      <a:cubicBezTo>
                        <a:pt x="82" y="28"/>
                        <a:pt x="78" y="36"/>
                        <a:pt x="80" y="35"/>
                      </a:cubicBezTo>
                      <a:cubicBezTo>
                        <a:pt x="80" y="35"/>
                        <a:pt x="80" y="33"/>
                        <a:pt x="81" y="33"/>
                      </a:cubicBezTo>
                      <a:cubicBezTo>
                        <a:pt x="81" y="34"/>
                        <a:pt x="80" y="36"/>
                        <a:pt x="81" y="36"/>
                      </a:cubicBezTo>
                      <a:cubicBezTo>
                        <a:pt x="83" y="36"/>
                        <a:pt x="82" y="34"/>
                        <a:pt x="82" y="32"/>
                      </a:cubicBezTo>
                      <a:cubicBezTo>
                        <a:pt x="82" y="31"/>
                        <a:pt x="83" y="29"/>
                        <a:pt x="82" y="29"/>
                      </a:cubicBezTo>
                      <a:cubicBezTo>
                        <a:pt x="81" y="29"/>
                        <a:pt x="81" y="30"/>
                        <a:pt x="81" y="30"/>
                      </a:cubicBezTo>
                      <a:cubicBezTo>
                        <a:pt x="80" y="29"/>
                        <a:pt x="82" y="26"/>
                        <a:pt x="81" y="26"/>
                      </a:cubicBezTo>
                      <a:cubicBezTo>
                        <a:pt x="80" y="26"/>
                        <a:pt x="80" y="27"/>
                        <a:pt x="80" y="27"/>
                      </a:cubicBezTo>
                      <a:cubicBezTo>
                        <a:pt x="79" y="26"/>
                        <a:pt x="81" y="25"/>
                        <a:pt x="81" y="24"/>
                      </a:cubicBezTo>
                      <a:cubicBezTo>
                        <a:pt x="81" y="23"/>
                        <a:pt x="80" y="23"/>
                        <a:pt x="80" y="23"/>
                      </a:cubicBezTo>
                      <a:cubicBezTo>
                        <a:pt x="79" y="22"/>
                        <a:pt x="80" y="20"/>
                        <a:pt x="80" y="21"/>
                      </a:cubicBezTo>
                      <a:cubicBezTo>
                        <a:pt x="79" y="22"/>
                        <a:pt x="78" y="24"/>
                        <a:pt x="78" y="26"/>
                      </a:cubicBezTo>
                      <a:cubicBezTo>
                        <a:pt x="78" y="29"/>
                        <a:pt x="78" y="31"/>
                        <a:pt x="77" y="34"/>
                      </a:cubicBezTo>
                      <a:cubicBezTo>
                        <a:pt x="77" y="34"/>
                        <a:pt x="77" y="35"/>
                        <a:pt x="77" y="35"/>
                      </a:cubicBezTo>
                      <a:close/>
                      <a:moveTo>
                        <a:pt x="66" y="7"/>
                      </a:moveTo>
                      <a:cubicBezTo>
                        <a:pt x="66" y="7"/>
                        <a:pt x="67" y="7"/>
                        <a:pt x="67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lose/>
                      <a:moveTo>
                        <a:pt x="58" y="6"/>
                      </a:moveTo>
                      <a:cubicBezTo>
                        <a:pt x="58" y="6"/>
                        <a:pt x="59" y="6"/>
                        <a:pt x="59" y="6"/>
                      </a:cubicBezTo>
                      <a:cubicBezTo>
                        <a:pt x="59" y="5"/>
                        <a:pt x="58" y="5"/>
                        <a:pt x="58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lose/>
                      <a:moveTo>
                        <a:pt x="60" y="9"/>
                      </a:moveTo>
                      <a:cubicBezTo>
                        <a:pt x="60" y="9"/>
                        <a:pt x="62" y="9"/>
                        <a:pt x="62" y="8"/>
                      </a:cubicBezTo>
                      <a:cubicBezTo>
                        <a:pt x="62" y="8"/>
                        <a:pt x="61" y="8"/>
                        <a:pt x="60" y="9"/>
                      </a:cubicBezTo>
                      <a:close/>
                      <a:moveTo>
                        <a:pt x="70" y="12"/>
                      </a:moveTo>
                      <a:cubicBezTo>
                        <a:pt x="71" y="13"/>
                        <a:pt x="75" y="13"/>
                        <a:pt x="74" y="12"/>
                      </a:cubicBezTo>
                      <a:cubicBezTo>
                        <a:pt x="74" y="11"/>
                        <a:pt x="73" y="11"/>
                        <a:pt x="73" y="11"/>
                      </a:cubicBezTo>
                      <a:cubicBezTo>
                        <a:pt x="72" y="10"/>
                        <a:pt x="72" y="10"/>
                        <a:pt x="71" y="10"/>
                      </a:cubicBezTo>
                      <a:cubicBezTo>
                        <a:pt x="70" y="10"/>
                        <a:pt x="70" y="11"/>
                        <a:pt x="70" y="12"/>
                      </a:cubicBezTo>
                      <a:close/>
                      <a:moveTo>
                        <a:pt x="48" y="8"/>
                      </a:moveTo>
                      <a:cubicBezTo>
                        <a:pt x="48" y="8"/>
                        <a:pt x="48" y="6"/>
                        <a:pt x="48" y="6"/>
                      </a:cubicBezTo>
                      <a:cubicBezTo>
                        <a:pt x="47" y="6"/>
                        <a:pt x="47" y="7"/>
                        <a:pt x="47" y="8"/>
                      </a:cubicBezTo>
                      <a:cubicBezTo>
                        <a:pt x="47" y="8"/>
                        <a:pt x="47" y="8"/>
                        <a:pt x="48" y="8"/>
                      </a:cubicBezTo>
                      <a:close/>
                      <a:moveTo>
                        <a:pt x="48" y="9"/>
                      </a:moveTo>
                      <a:cubicBezTo>
                        <a:pt x="49" y="10"/>
                        <a:pt x="51" y="6"/>
                        <a:pt x="50" y="7"/>
                      </a:cubicBezTo>
                      <a:cubicBezTo>
                        <a:pt x="49" y="7"/>
                        <a:pt x="49" y="8"/>
                        <a:pt x="49" y="9"/>
                      </a:cubicBezTo>
                      <a:cubicBezTo>
                        <a:pt x="49" y="9"/>
                        <a:pt x="48" y="9"/>
                        <a:pt x="48" y="9"/>
                      </a:cubicBezTo>
                      <a:close/>
                      <a:moveTo>
                        <a:pt x="51" y="11"/>
                      </a:moveTo>
                      <a:cubicBezTo>
                        <a:pt x="52" y="12"/>
                        <a:pt x="54" y="8"/>
                        <a:pt x="53" y="7"/>
                      </a:cubicBezTo>
                      <a:cubicBezTo>
                        <a:pt x="52" y="7"/>
                        <a:pt x="52" y="9"/>
                        <a:pt x="52" y="10"/>
                      </a:cubicBezTo>
                      <a:cubicBezTo>
                        <a:pt x="52" y="10"/>
                        <a:pt x="51" y="10"/>
                        <a:pt x="51" y="11"/>
                      </a:cubicBezTo>
                      <a:close/>
                      <a:moveTo>
                        <a:pt x="51" y="13"/>
                      </a:move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2" y="12"/>
                        <a:pt x="51" y="13"/>
                        <a:pt x="51" y="13"/>
                      </a:cubicBezTo>
                      <a:close/>
                      <a:moveTo>
                        <a:pt x="58" y="17"/>
                      </a:moveTo>
                      <a:cubicBezTo>
                        <a:pt x="59" y="17"/>
                        <a:pt x="60" y="13"/>
                        <a:pt x="59" y="13"/>
                      </a:cubicBezTo>
                      <a:cubicBezTo>
                        <a:pt x="58" y="14"/>
                        <a:pt x="58" y="15"/>
                        <a:pt x="58" y="15"/>
                      </a:cubicBezTo>
                      <a:cubicBezTo>
                        <a:pt x="58" y="16"/>
                        <a:pt x="57" y="16"/>
                        <a:pt x="58" y="17"/>
                      </a:cubicBezTo>
                      <a:close/>
                      <a:moveTo>
                        <a:pt x="42" y="13"/>
                      </a:moveTo>
                      <a:cubicBezTo>
                        <a:pt x="44" y="13"/>
                        <a:pt x="43" y="10"/>
                        <a:pt x="42" y="8"/>
                      </a:cubicBezTo>
                      <a:cubicBezTo>
                        <a:pt x="42" y="8"/>
                        <a:pt x="42" y="7"/>
                        <a:pt x="41" y="7"/>
                      </a:cubicBezTo>
                      <a:cubicBezTo>
                        <a:pt x="40" y="8"/>
                        <a:pt x="40" y="10"/>
                        <a:pt x="41" y="11"/>
                      </a:cubicBezTo>
                      <a:cubicBezTo>
                        <a:pt x="41" y="12"/>
                        <a:pt x="41" y="13"/>
                        <a:pt x="42" y="13"/>
                      </a:cubicBezTo>
                      <a:close/>
                      <a:moveTo>
                        <a:pt x="45" y="16"/>
                      </a:moveTo>
                      <a:cubicBezTo>
                        <a:pt x="45" y="16"/>
                        <a:pt x="46" y="13"/>
                        <a:pt x="45" y="13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lose/>
                      <a:moveTo>
                        <a:pt x="43" y="16"/>
                      </a:moveTo>
                      <a:cubicBezTo>
                        <a:pt x="43" y="17"/>
                        <a:pt x="44" y="13"/>
                        <a:pt x="43" y="14"/>
                      </a:cubicBezTo>
                      <a:cubicBezTo>
                        <a:pt x="43" y="14"/>
                        <a:pt x="43" y="15"/>
                        <a:pt x="43" y="16"/>
                      </a:cubicBezTo>
                      <a:close/>
                      <a:moveTo>
                        <a:pt x="54" y="20"/>
                      </a:moveTo>
                      <a:cubicBezTo>
                        <a:pt x="54" y="21"/>
                        <a:pt x="55" y="18"/>
                        <a:pt x="55" y="17"/>
                      </a:cubicBezTo>
                      <a:cubicBezTo>
                        <a:pt x="54" y="17"/>
                        <a:pt x="53" y="19"/>
                        <a:pt x="54" y="20"/>
                      </a:cubicBezTo>
                      <a:close/>
                      <a:moveTo>
                        <a:pt x="48" y="19"/>
                      </a:moveTo>
                      <a:cubicBezTo>
                        <a:pt x="48" y="20"/>
                        <a:pt x="50" y="18"/>
                        <a:pt x="50" y="17"/>
                      </a:cubicBezTo>
                      <a:cubicBezTo>
                        <a:pt x="50" y="16"/>
                        <a:pt x="50" y="15"/>
                        <a:pt x="50" y="16"/>
                      </a:cubicBezTo>
                      <a:cubicBezTo>
                        <a:pt x="49" y="16"/>
                        <a:pt x="48" y="17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lose/>
                      <a:moveTo>
                        <a:pt x="44" y="18"/>
                      </a:moveTo>
                      <a:cubicBezTo>
                        <a:pt x="44" y="18"/>
                        <a:pt x="45" y="16"/>
                        <a:pt x="44" y="17"/>
                      </a:cubicBezTo>
                      <a:cubicBezTo>
                        <a:pt x="44" y="17"/>
                        <a:pt x="44" y="17"/>
                        <a:pt x="44" y="18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5" y="16"/>
                        <a:pt x="35" y="16"/>
                      </a:cubicBezTo>
                      <a:cubicBezTo>
                        <a:pt x="36" y="15"/>
                        <a:pt x="36" y="14"/>
                        <a:pt x="35" y="14"/>
                      </a:cubicBezTo>
                      <a:cubicBezTo>
                        <a:pt x="34" y="14"/>
                        <a:pt x="33" y="16"/>
                        <a:pt x="34" y="17"/>
                      </a:cubicBezTo>
                      <a:close/>
                      <a:moveTo>
                        <a:pt x="36" y="18"/>
                      </a:moveTo>
                      <a:cubicBezTo>
                        <a:pt x="36" y="18"/>
                        <a:pt x="37" y="18"/>
                        <a:pt x="37" y="17"/>
                      </a:cubicBezTo>
                      <a:cubicBezTo>
                        <a:pt x="38" y="16"/>
                        <a:pt x="39" y="11"/>
                        <a:pt x="38" y="12"/>
                      </a:cubicBezTo>
                      <a:cubicBezTo>
                        <a:pt x="37" y="13"/>
                        <a:pt x="37" y="14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7"/>
                        <a:pt x="36" y="18"/>
                      </a:cubicBezTo>
                      <a:close/>
                      <a:moveTo>
                        <a:pt x="33" y="20"/>
                      </a:moveTo>
                      <a:cubicBezTo>
                        <a:pt x="34" y="20"/>
                        <a:pt x="33" y="18"/>
                        <a:pt x="33" y="18"/>
                      </a:cubicBezTo>
                      <a:cubicBezTo>
                        <a:pt x="32" y="18"/>
                        <a:pt x="33" y="19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</a:path>
                  </a:pathLst>
                </a:custGeom>
                <a:blipFill dpi="0" rotWithShape="0">
                  <a:blip r:embed="rId3"/>
                  <a:srcRect/>
                  <a:stretch>
                    <a:fillRect/>
                  </a:stretch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Freeform 5"/>
                <p:cNvSpPr>
                  <a:spLocks noEditPoints="1"/>
                </p:cNvSpPr>
                <p:nvPr/>
              </p:nvSpPr>
              <p:spPr bwMode="auto">
                <a:xfrm rot="16200000" flipH="1" flipV="1">
                  <a:off x="1948061" y="2380656"/>
                  <a:ext cx="3711179" cy="3657600"/>
                </a:xfrm>
                <a:custGeom>
                  <a:avLst/>
                  <a:gdLst>
                    <a:gd name="T0" fmla="*/ 15 w 150"/>
                    <a:gd name="T1" fmla="*/ 80 h 98"/>
                    <a:gd name="T2" fmla="*/ 20 w 150"/>
                    <a:gd name="T3" fmla="*/ 34 h 98"/>
                    <a:gd name="T4" fmla="*/ 24 w 150"/>
                    <a:gd name="T5" fmla="*/ 20 h 98"/>
                    <a:gd name="T6" fmla="*/ 35 w 150"/>
                    <a:gd name="T7" fmla="*/ 11 h 98"/>
                    <a:gd name="T8" fmla="*/ 42 w 150"/>
                    <a:gd name="T9" fmla="*/ 1 h 98"/>
                    <a:gd name="T10" fmla="*/ 49 w 150"/>
                    <a:gd name="T11" fmla="*/ 3 h 98"/>
                    <a:gd name="T12" fmla="*/ 63 w 150"/>
                    <a:gd name="T13" fmla="*/ 5 h 98"/>
                    <a:gd name="T14" fmla="*/ 71 w 150"/>
                    <a:gd name="T15" fmla="*/ 7 h 98"/>
                    <a:gd name="T16" fmla="*/ 76 w 150"/>
                    <a:gd name="T17" fmla="*/ 6 h 98"/>
                    <a:gd name="T18" fmla="*/ 75 w 150"/>
                    <a:gd name="T19" fmla="*/ 13 h 98"/>
                    <a:gd name="T20" fmla="*/ 84 w 150"/>
                    <a:gd name="T21" fmla="*/ 7 h 98"/>
                    <a:gd name="T22" fmla="*/ 81 w 150"/>
                    <a:gd name="T23" fmla="*/ 22 h 98"/>
                    <a:gd name="T24" fmla="*/ 85 w 150"/>
                    <a:gd name="T25" fmla="*/ 20 h 98"/>
                    <a:gd name="T26" fmla="*/ 98 w 150"/>
                    <a:gd name="T27" fmla="*/ 20 h 98"/>
                    <a:gd name="T28" fmla="*/ 92 w 150"/>
                    <a:gd name="T29" fmla="*/ 31 h 98"/>
                    <a:gd name="T30" fmla="*/ 89 w 150"/>
                    <a:gd name="T31" fmla="*/ 48 h 98"/>
                    <a:gd name="T32" fmla="*/ 98 w 150"/>
                    <a:gd name="T33" fmla="*/ 31 h 98"/>
                    <a:gd name="T34" fmla="*/ 117 w 150"/>
                    <a:gd name="T35" fmla="*/ 5 h 98"/>
                    <a:gd name="T36" fmla="*/ 121 w 150"/>
                    <a:gd name="T37" fmla="*/ 2 h 98"/>
                    <a:gd name="T38" fmla="*/ 130 w 150"/>
                    <a:gd name="T39" fmla="*/ 10 h 98"/>
                    <a:gd name="T40" fmla="*/ 142 w 150"/>
                    <a:gd name="T41" fmla="*/ 23 h 98"/>
                    <a:gd name="T42" fmla="*/ 136 w 150"/>
                    <a:gd name="T43" fmla="*/ 36 h 98"/>
                    <a:gd name="T44" fmla="*/ 127 w 150"/>
                    <a:gd name="T45" fmla="*/ 66 h 98"/>
                    <a:gd name="T46" fmla="*/ 132 w 150"/>
                    <a:gd name="T47" fmla="*/ 69 h 98"/>
                    <a:gd name="T48" fmla="*/ 129 w 150"/>
                    <a:gd name="T49" fmla="*/ 78 h 98"/>
                    <a:gd name="T50" fmla="*/ 119 w 150"/>
                    <a:gd name="T51" fmla="*/ 89 h 98"/>
                    <a:gd name="T52" fmla="*/ 110 w 150"/>
                    <a:gd name="T53" fmla="*/ 87 h 98"/>
                    <a:gd name="T54" fmla="*/ 90 w 150"/>
                    <a:gd name="T55" fmla="*/ 90 h 98"/>
                    <a:gd name="T56" fmla="*/ 79 w 150"/>
                    <a:gd name="T57" fmla="*/ 86 h 98"/>
                    <a:gd name="T58" fmla="*/ 75 w 150"/>
                    <a:gd name="T59" fmla="*/ 74 h 98"/>
                    <a:gd name="T60" fmla="*/ 69 w 150"/>
                    <a:gd name="T61" fmla="*/ 90 h 98"/>
                    <a:gd name="T62" fmla="*/ 63 w 150"/>
                    <a:gd name="T63" fmla="*/ 92 h 98"/>
                    <a:gd name="T64" fmla="*/ 52 w 150"/>
                    <a:gd name="T65" fmla="*/ 91 h 98"/>
                    <a:gd name="T66" fmla="*/ 38 w 150"/>
                    <a:gd name="T67" fmla="*/ 94 h 98"/>
                    <a:gd name="T68" fmla="*/ 23 w 150"/>
                    <a:gd name="T69" fmla="*/ 95 h 98"/>
                    <a:gd name="T70" fmla="*/ 72 w 150"/>
                    <a:gd name="T71" fmla="*/ 1 h 98"/>
                    <a:gd name="T72" fmla="*/ 147 w 150"/>
                    <a:gd name="T73" fmla="*/ 22 h 98"/>
                    <a:gd name="T74" fmla="*/ 77 w 150"/>
                    <a:gd name="T75" fmla="*/ 13 h 98"/>
                    <a:gd name="T76" fmla="*/ 88 w 150"/>
                    <a:gd name="T77" fmla="*/ 18 h 98"/>
                    <a:gd name="T78" fmla="*/ 29 w 150"/>
                    <a:gd name="T79" fmla="*/ 8 h 98"/>
                    <a:gd name="T80" fmla="*/ 35 w 150"/>
                    <a:gd name="T81" fmla="*/ 5 h 98"/>
                    <a:gd name="T82" fmla="*/ 97 w 150"/>
                    <a:gd name="T83" fmla="*/ 26 h 98"/>
                    <a:gd name="T84" fmla="*/ 95 w 150"/>
                    <a:gd name="T85" fmla="*/ 29 h 98"/>
                    <a:gd name="T86" fmla="*/ 25 w 150"/>
                    <a:gd name="T87" fmla="*/ 18 h 98"/>
                    <a:gd name="T88" fmla="*/ 2 w 150"/>
                    <a:gd name="T89" fmla="*/ 21 h 98"/>
                    <a:gd name="T90" fmla="*/ 14 w 150"/>
                    <a:gd name="T91" fmla="*/ 32 h 98"/>
                    <a:gd name="T92" fmla="*/ 17 w 150"/>
                    <a:gd name="T93" fmla="*/ 46 h 98"/>
                    <a:gd name="T94" fmla="*/ 13 w 150"/>
                    <a:gd name="T95" fmla="*/ 60 h 98"/>
                    <a:gd name="T96" fmla="*/ 94 w 150"/>
                    <a:gd name="T97" fmla="*/ 44 h 98"/>
                    <a:gd name="T98" fmla="*/ 91 w 150"/>
                    <a:gd name="T99" fmla="*/ 48 h 98"/>
                    <a:gd name="T100" fmla="*/ 109 w 150"/>
                    <a:gd name="T101" fmla="*/ 27 h 98"/>
                    <a:gd name="T102" fmla="*/ 83 w 150"/>
                    <a:gd name="T103" fmla="*/ 27 h 98"/>
                    <a:gd name="T104" fmla="*/ 82 w 150"/>
                    <a:gd name="T105" fmla="*/ 32 h 98"/>
                    <a:gd name="T106" fmla="*/ 78 w 150"/>
                    <a:gd name="T107" fmla="*/ 26 h 98"/>
                    <a:gd name="T108" fmla="*/ 58 w 150"/>
                    <a:gd name="T109" fmla="*/ 6 h 98"/>
                    <a:gd name="T110" fmla="*/ 71 w 150"/>
                    <a:gd name="T111" fmla="*/ 10 h 98"/>
                    <a:gd name="T112" fmla="*/ 49 w 150"/>
                    <a:gd name="T113" fmla="*/ 9 h 98"/>
                    <a:gd name="T114" fmla="*/ 51 w 150"/>
                    <a:gd name="T115" fmla="*/ 13 h 98"/>
                    <a:gd name="T116" fmla="*/ 41 w 150"/>
                    <a:gd name="T117" fmla="*/ 11 h 98"/>
                    <a:gd name="T118" fmla="*/ 54 w 150"/>
                    <a:gd name="T119" fmla="*/ 20 h 98"/>
                    <a:gd name="T120" fmla="*/ 44 w 150"/>
                    <a:gd name="T121" fmla="*/ 18 h 98"/>
                    <a:gd name="T122" fmla="*/ 37 w 150"/>
                    <a:gd name="T123" fmla="*/ 17 h 98"/>
                    <a:gd name="T124" fmla="*/ 33 w 150"/>
                    <a:gd name="T125" fmla="*/ 2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50" h="98">
                      <a:moveTo>
                        <a:pt x="19" y="95"/>
                      </a:moveTo>
                      <a:cubicBezTo>
                        <a:pt x="18" y="94"/>
                        <a:pt x="18" y="93"/>
                        <a:pt x="17" y="93"/>
                      </a:cubicBezTo>
                      <a:cubicBezTo>
                        <a:pt x="17" y="92"/>
                        <a:pt x="16" y="93"/>
                        <a:pt x="16" y="92"/>
                      </a:cubicBezTo>
                      <a:cubicBezTo>
                        <a:pt x="16" y="91"/>
                        <a:pt x="17" y="88"/>
                        <a:pt x="16" y="88"/>
                      </a:cubicBezTo>
                      <a:cubicBezTo>
                        <a:pt x="16" y="89"/>
                        <a:pt x="15" y="90"/>
                        <a:pt x="15" y="90"/>
                      </a:cubicBezTo>
                      <a:cubicBezTo>
                        <a:pt x="14" y="89"/>
                        <a:pt x="15" y="87"/>
                        <a:pt x="15" y="86"/>
                      </a:cubicBezTo>
                      <a:cubicBezTo>
                        <a:pt x="16" y="85"/>
                        <a:pt x="16" y="84"/>
                        <a:pt x="16" y="83"/>
                      </a:cubicBezTo>
                      <a:cubicBezTo>
                        <a:pt x="16" y="82"/>
                        <a:pt x="15" y="81"/>
                        <a:pt x="15" y="80"/>
                      </a:cubicBezTo>
                      <a:cubicBezTo>
                        <a:pt x="16" y="77"/>
                        <a:pt x="16" y="75"/>
                        <a:pt x="16" y="72"/>
                      </a:cubicBezTo>
                      <a:cubicBezTo>
                        <a:pt x="17" y="69"/>
                        <a:pt x="18" y="67"/>
                        <a:pt x="18" y="63"/>
                      </a:cubicBezTo>
                      <a:cubicBezTo>
                        <a:pt x="18" y="59"/>
                        <a:pt x="18" y="55"/>
                        <a:pt x="18" y="50"/>
                      </a:cubicBezTo>
                      <a:cubicBezTo>
                        <a:pt x="18" y="49"/>
                        <a:pt x="16" y="47"/>
                        <a:pt x="17" y="47"/>
                      </a:cubicBezTo>
                      <a:cubicBezTo>
                        <a:pt x="18" y="47"/>
                        <a:pt x="18" y="47"/>
                        <a:pt x="18" y="47"/>
                      </a:cubicBezTo>
                      <a:cubicBezTo>
                        <a:pt x="19" y="45"/>
                        <a:pt x="19" y="44"/>
                        <a:pt x="19" y="43"/>
                      </a:cubicBezTo>
                      <a:cubicBezTo>
                        <a:pt x="19" y="41"/>
                        <a:pt x="19" y="39"/>
                        <a:pt x="19" y="36"/>
                      </a:cubicBezTo>
                      <a:cubicBezTo>
                        <a:pt x="19" y="35"/>
                        <a:pt x="20" y="34"/>
                        <a:pt x="20" y="34"/>
                      </a:cubicBezTo>
                      <a:cubicBezTo>
                        <a:pt x="20" y="35"/>
                        <a:pt x="20" y="36"/>
                        <a:pt x="21" y="35"/>
                      </a:cubicBezTo>
                      <a:cubicBezTo>
                        <a:pt x="21" y="35"/>
                        <a:pt x="21" y="35"/>
                        <a:pt x="21" y="35"/>
                      </a:cubicBezTo>
                      <a:cubicBezTo>
                        <a:pt x="21" y="34"/>
                        <a:pt x="21" y="34"/>
                        <a:pt x="22" y="33"/>
                      </a:cubicBezTo>
                      <a:cubicBezTo>
                        <a:pt x="22" y="30"/>
                        <a:pt x="22" y="28"/>
                        <a:pt x="23" y="25"/>
                      </a:cubicBezTo>
                      <a:cubicBezTo>
                        <a:pt x="23" y="23"/>
                        <a:pt x="21" y="21"/>
                        <a:pt x="22" y="19"/>
                      </a:cubicBezTo>
                      <a:cubicBezTo>
                        <a:pt x="22" y="19"/>
                        <a:pt x="23" y="18"/>
                        <a:pt x="23" y="19"/>
                      </a:cubicBezTo>
                      <a:cubicBezTo>
                        <a:pt x="23" y="19"/>
                        <a:pt x="23" y="21"/>
                        <a:pt x="23" y="21"/>
                      </a:cubicBezTo>
                      <a:cubicBezTo>
                        <a:pt x="24" y="21"/>
                        <a:pt x="24" y="20"/>
                        <a:pt x="24" y="20"/>
                      </a:cubicBezTo>
                      <a:cubicBezTo>
                        <a:pt x="25" y="19"/>
                        <a:pt x="26" y="18"/>
                        <a:pt x="27" y="18"/>
                      </a:cubicBezTo>
                      <a:cubicBezTo>
                        <a:pt x="28" y="18"/>
                        <a:pt x="28" y="19"/>
                        <a:pt x="29" y="19"/>
                      </a:cubicBezTo>
                      <a:cubicBezTo>
                        <a:pt x="30" y="19"/>
                        <a:pt x="30" y="21"/>
                        <a:pt x="31" y="20"/>
                      </a:cubicBezTo>
                      <a:cubicBezTo>
                        <a:pt x="32" y="19"/>
                        <a:pt x="31" y="16"/>
                        <a:pt x="31" y="14"/>
                      </a:cubicBezTo>
                      <a:cubicBezTo>
                        <a:pt x="31" y="13"/>
                        <a:pt x="31" y="12"/>
                        <a:pt x="31" y="12"/>
                      </a:cubicBezTo>
                      <a:cubicBezTo>
                        <a:pt x="32" y="13"/>
                        <a:pt x="32" y="13"/>
                        <a:pt x="32" y="13"/>
                      </a:cubicBezTo>
                      <a:cubicBezTo>
                        <a:pt x="33" y="13"/>
                        <a:pt x="33" y="12"/>
                        <a:pt x="34" y="12"/>
                      </a:cubicBezTo>
                      <a:cubicBezTo>
                        <a:pt x="34" y="12"/>
                        <a:pt x="35" y="12"/>
                        <a:pt x="35" y="11"/>
                      </a:cubicBezTo>
                      <a:cubicBezTo>
                        <a:pt x="36" y="10"/>
                        <a:pt x="36" y="8"/>
                        <a:pt x="36" y="7"/>
                      </a:cubicBezTo>
                      <a:cubicBezTo>
                        <a:pt x="37" y="6"/>
                        <a:pt x="36" y="5"/>
                        <a:pt x="36" y="4"/>
                      </a:cubicBezTo>
                      <a:cubicBezTo>
                        <a:pt x="36" y="3"/>
                        <a:pt x="37" y="3"/>
                        <a:pt x="37" y="2"/>
                      </a:cubicBezTo>
                      <a:cubicBezTo>
                        <a:pt x="38" y="2"/>
                        <a:pt x="38" y="2"/>
                        <a:pt x="38" y="2"/>
                      </a:cubicBezTo>
                      <a:cubicBezTo>
                        <a:pt x="39" y="2"/>
                        <a:pt x="38" y="2"/>
                        <a:pt x="38" y="3"/>
                      </a:cubicBezTo>
                      <a:cubicBezTo>
                        <a:pt x="39" y="4"/>
                        <a:pt x="40" y="5"/>
                        <a:pt x="40" y="6"/>
                      </a:cubicBezTo>
                      <a:cubicBezTo>
                        <a:pt x="40" y="6"/>
                        <a:pt x="39" y="7"/>
                        <a:pt x="40" y="8"/>
                      </a:cubicBezTo>
                      <a:cubicBezTo>
                        <a:pt x="42" y="8"/>
                        <a:pt x="40" y="2"/>
                        <a:pt x="42" y="1"/>
                      </a:cubicBezTo>
                      <a:cubicBezTo>
                        <a:pt x="42" y="1"/>
                        <a:pt x="43" y="1"/>
                        <a:pt x="43" y="1"/>
                      </a:cubicBezTo>
                      <a:cubicBezTo>
                        <a:pt x="44" y="1"/>
                        <a:pt x="44" y="2"/>
                        <a:pt x="44" y="2"/>
                      </a:cubicBezTo>
                      <a:cubicBezTo>
                        <a:pt x="44" y="2"/>
                        <a:pt x="45" y="2"/>
                        <a:pt x="45" y="2"/>
                      </a:cubicBezTo>
                      <a:cubicBezTo>
                        <a:pt x="46" y="2"/>
                        <a:pt x="47" y="3"/>
                        <a:pt x="47" y="3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7" y="5"/>
                        <a:pt x="48" y="5"/>
                        <a:pt x="48" y="4"/>
                      </a:cubicBezTo>
                      <a:cubicBezTo>
                        <a:pt x="48" y="4"/>
                        <a:pt x="47" y="3"/>
                        <a:pt x="48" y="3"/>
                      </a:cubicBezTo>
                      <a:cubicBezTo>
                        <a:pt x="48" y="3"/>
                        <a:pt x="48" y="3"/>
                        <a:pt x="49" y="3"/>
                      </a:cubicBezTo>
                      <a:cubicBezTo>
                        <a:pt x="49" y="3"/>
                        <a:pt x="49" y="3"/>
                        <a:pt x="49" y="3"/>
                      </a:cubicBezTo>
                      <a:cubicBezTo>
                        <a:pt x="50" y="3"/>
                        <a:pt x="50" y="3"/>
                        <a:pt x="51" y="3"/>
                      </a:cubicBezTo>
                      <a:cubicBezTo>
                        <a:pt x="51" y="3"/>
                        <a:pt x="51" y="3"/>
                        <a:pt x="52" y="2"/>
                      </a:cubicBezTo>
                      <a:cubicBezTo>
                        <a:pt x="54" y="2"/>
                        <a:pt x="56" y="3"/>
                        <a:pt x="58" y="3"/>
                      </a:cubicBezTo>
                      <a:cubicBezTo>
                        <a:pt x="58" y="4"/>
                        <a:pt x="58" y="4"/>
                        <a:pt x="59" y="4"/>
                      </a:cubicBezTo>
                      <a:cubicBezTo>
                        <a:pt x="60" y="4"/>
                        <a:pt x="60" y="5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2" y="5"/>
                        <a:pt x="62" y="6"/>
                        <a:pt x="63" y="5"/>
                      </a:cubicBezTo>
                      <a:cubicBezTo>
                        <a:pt x="63" y="5"/>
                        <a:pt x="62" y="4"/>
                        <a:pt x="63" y="4"/>
                      </a:cubicBezTo>
                      <a:cubicBezTo>
                        <a:pt x="63" y="4"/>
                        <a:pt x="64" y="5"/>
                        <a:pt x="64" y="5"/>
                      </a:cubicBezTo>
                      <a:cubicBezTo>
                        <a:pt x="64" y="5"/>
                        <a:pt x="65" y="4"/>
                        <a:pt x="65" y="4"/>
                      </a:cubicBezTo>
                      <a:cubicBezTo>
                        <a:pt x="65" y="5"/>
                        <a:pt x="65" y="5"/>
                        <a:pt x="65" y="6"/>
                      </a:cubicBezTo>
                      <a:cubicBezTo>
                        <a:pt x="67" y="6"/>
                        <a:pt x="69" y="4"/>
                        <a:pt x="70" y="4"/>
                      </a:cubicBezTo>
                      <a:cubicBezTo>
                        <a:pt x="71" y="4"/>
                        <a:pt x="71" y="5"/>
                        <a:pt x="71" y="6"/>
                      </a:cubicBezTo>
                      <a:cubicBezTo>
                        <a:pt x="71" y="6"/>
                        <a:pt x="69" y="6"/>
                        <a:pt x="70" y="7"/>
                      </a:cubicBezTo>
                      <a:cubicBezTo>
                        <a:pt x="70" y="7"/>
                        <a:pt x="70" y="7"/>
                        <a:pt x="71" y="7"/>
                      </a:cubicBezTo>
                      <a:cubicBezTo>
                        <a:pt x="71" y="8"/>
                        <a:pt x="71" y="7"/>
                        <a:pt x="71" y="7"/>
                      </a:cubicBezTo>
                      <a:cubicBezTo>
                        <a:pt x="72" y="7"/>
                        <a:pt x="72" y="9"/>
                        <a:pt x="72" y="8"/>
                      </a:cubicBezTo>
                      <a:cubicBezTo>
                        <a:pt x="73" y="8"/>
                        <a:pt x="73" y="7"/>
                        <a:pt x="74" y="6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5" y="6"/>
                        <a:pt x="74" y="5"/>
                        <a:pt x="75" y="5"/>
                      </a:cubicBezTo>
                      <a:cubicBezTo>
                        <a:pt x="75" y="5"/>
                        <a:pt x="75" y="6"/>
                        <a:pt x="76" y="6"/>
                      </a:cubicBezTo>
                      <a:cubicBezTo>
                        <a:pt x="76" y="6"/>
                        <a:pt x="77" y="5"/>
                        <a:pt x="77" y="5"/>
                      </a:cubicBezTo>
                      <a:cubicBezTo>
                        <a:pt x="77" y="6"/>
                        <a:pt x="76" y="6"/>
                        <a:pt x="76" y="6"/>
                      </a:cubicBezTo>
                      <a:cubicBezTo>
                        <a:pt x="77" y="6"/>
                        <a:pt x="78" y="5"/>
                        <a:pt x="79" y="6"/>
                      </a:cubicBezTo>
                      <a:cubicBezTo>
                        <a:pt x="79" y="6"/>
                        <a:pt x="80" y="6"/>
                        <a:pt x="80" y="6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1" y="7"/>
                        <a:pt x="81" y="7"/>
                        <a:pt x="80" y="7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79" y="9"/>
                        <a:pt x="78" y="8"/>
                        <a:pt x="78" y="9"/>
                      </a:cubicBezTo>
                      <a:cubicBezTo>
                        <a:pt x="77" y="9"/>
                        <a:pt x="76" y="10"/>
                        <a:pt x="76" y="11"/>
                      </a:cubicBezTo>
                      <a:cubicBezTo>
                        <a:pt x="75" y="12"/>
                        <a:pt x="75" y="12"/>
                        <a:pt x="75" y="13"/>
                      </a:cubicBezTo>
                      <a:cubicBezTo>
                        <a:pt x="75" y="13"/>
                        <a:pt x="76" y="13"/>
                        <a:pt x="76" y="13"/>
                      </a:cubicBezTo>
                      <a:cubicBezTo>
                        <a:pt x="76" y="13"/>
                        <a:pt x="76" y="14"/>
                        <a:pt x="76" y="14"/>
                      </a:cubicBezTo>
                      <a:cubicBezTo>
                        <a:pt x="77" y="15"/>
                        <a:pt x="79" y="16"/>
                        <a:pt x="79" y="15"/>
                      </a:cubicBezTo>
                      <a:cubicBezTo>
                        <a:pt x="80" y="14"/>
                        <a:pt x="80" y="13"/>
                        <a:pt x="80" y="12"/>
                      </a:cubicBezTo>
                      <a:cubicBezTo>
                        <a:pt x="81" y="11"/>
                        <a:pt x="81" y="10"/>
                        <a:pt x="82" y="10"/>
                      </a:cubicBezTo>
                      <a:cubicBezTo>
                        <a:pt x="82" y="9"/>
                        <a:pt x="82" y="9"/>
                        <a:pt x="82" y="9"/>
                      </a:cubicBezTo>
                      <a:cubicBezTo>
                        <a:pt x="83" y="8"/>
                        <a:pt x="83" y="8"/>
                        <a:pt x="84" y="7"/>
                      </a:cubicBezTo>
                      <a:cubicBezTo>
                        <a:pt x="84" y="7"/>
                        <a:pt x="84" y="7"/>
                        <a:pt x="84" y="7"/>
                      </a:cubicBezTo>
                      <a:cubicBezTo>
                        <a:pt x="85" y="7"/>
                        <a:pt x="84" y="9"/>
                        <a:pt x="84" y="10"/>
                      </a:cubicBezTo>
                      <a:cubicBezTo>
                        <a:pt x="84" y="11"/>
                        <a:pt x="85" y="11"/>
                        <a:pt x="85" y="11"/>
                      </a:cubicBezTo>
                      <a:cubicBezTo>
                        <a:pt x="85" y="12"/>
                        <a:pt x="84" y="11"/>
                        <a:pt x="83" y="12"/>
                      </a:cubicBezTo>
                      <a:cubicBezTo>
                        <a:pt x="82" y="13"/>
                        <a:pt x="80" y="15"/>
                        <a:pt x="82" y="16"/>
                      </a:cubicBezTo>
                      <a:cubicBezTo>
                        <a:pt x="82" y="16"/>
                        <a:pt x="84" y="15"/>
                        <a:pt x="84" y="16"/>
                      </a:cubicBezTo>
                      <a:cubicBezTo>
                        <a:pt x="84" y="17"/>
                        <a:pt x="81" y="17"/>
                        <a:pt x="81" y="18"/>
                      </a:cubicBezTo>
                      <a:cubicBezTo>
                        <a:pt x="81" y="18"/>
                        <a:pt x="82" y="18"/>
                        <a:pt x="82" y="19"/>
                      </a:cubicBezTo>
                      <a:cubicBezTo>
                        <a:pt x="82" y="20"/>
                        <a:pt x="80" y="21"/>
                        <a:pt x="81" y="22"/>
                      </a:cubicBezTo>
                      <a:cubicBezTo>
                        <a:pt x="81" y="22"/>
                        <a:pt x="82" y="22"/>
                        <a:pt x="82" y="23"/>
                      </a:cubicBezTo>
                      <a:cubicBezTo>
                        <a:pt x="82" y="23"/>
                        <a:pt x="81" y="23"/>
                        <a:pt x="81" y="24"/>
                      </a:cubicBezTo>
                      <a:cubicBezTo>
                        <a:pt x="81" y="24"/>
                        <a:pt x="81" y="26"/>
                        <a:pt x="82" y="25"/>
                      </a:cubicBezTo>
                      <a:cubicBezTo>
                        <a:pt x="82" y="25"/>
                        <a:pt x="82" y="24"/>
                        <a:pt x="83" y="24"/>
                      </a:cubicBezTo>
                      <a:cubicBezTo>
                        <a:pt x="83" y="24"/>
                        <a:pt x="83" y="24"/>
                        <a:pt x="84" y="23"/>
                      </a:cubicBezTo>
                      <a:cubicBezTo>
                        <a:pt x="84" y="23"/>
                        <a:pt x="85" y="22"/>
                        <a:pt x="85" y="21"/>
                      </a:cubicBezTo>
                      <a:cubicBezTo>
                        <a:pt x="84" y="21"/>
                        <a:pt x="83" y="22"/>
                        <a:pt x="83" y="21"/>
                      </a:cubicBezTo>
                      <a:cubicBezTo>
                        <a:pt x="83" y="20"/>
                        <a:pt x="84" y="20"/>
                        <a:pt x="85" y="20"/>
                      </a:cubicBezTo>
                      <a:cubicBezTo>
                        <a:pt x="85" y="20"/>
                        <a:pt x="85" y="20"/>
                        <a:pt x="85" y="21"/>
                      </a:cubicBezTo>
                      <a:cubicBezTo>
                        <a:pt x="86" y="21"/>
                        <a:pt x="86" y="21"/>
                        <a:pt x="86" y="21"/>
                      </a:cubicBezTo>
                      <a:cubicBezTo>
                        <a:pt x="86" y="21"/>
                        <a:pt x="86" y="22"/>
                        <a:pt x="86" y="22"/>
                      </a:cubicBezTo>
                      <a:cubicBezTo>
                        <a:pt x="87" y="22"/>
                        <a:pt x="87" y="21"/>
                        <a:pt x="87" y="21"/>
                      </a:cubicBezTo>
                      <a:cubicBezTo>
                        <a:pt x="89" y="21"/>
                        <a:pt x="90" y="21"/>
                        <a:pt x="91" y="20"/>
                      </a:cubicBezTo>
                      <a:cubicBezTo>
                        <a:pt x="91" y="19"/>
                        <a:pt x="89" y="18"/>
                        <a:pt x="90" y="17"/>
                      </a:cubicBezTo>
                      <a:cubicBezTo>
                        <a:pt x="91" y="16"/>
                        <a:pt x="93" y="17"/>
                        <a:pt x="94" y="18"/>
                      </a:cubicBezTo>
                      <a:cubicBezTo>
                        <a:pt x="95" y="19"/>
                        <a:pt x="97" y="19"/>
                        <a:pt x="98" y="20"/>
                      </a:cubicBezTo>
                      <a:cubicBezTo>
                        <a:pt x="98" y="20"/>
                        <a:pt x="99" y="20"/>
                        <a:pt x="99" y="21"/>
                      </a:cubicBezTo>
                      <a:cubicBezTo>
                        <a:pt x="100" y="21"/>
                        <a:pt x="100" y="21"/>
                        <a:pt x="100" y="21"/>
                      </a:cubicBezTo>
                      <a:cubicBezTo>
                        <a:pt x="101" y="22"/>
                        <a:pt x="99" y="23"/>
                        <a:pt x="97" y="24"/>
                      </a:cubicBezTo>
                      <a:cubicBezTo>
                        <a:pt x="97" y="24"/>
                        <a:pt x="97" y="25"/>
                        <a:pt x="97" y="24"/>
                      </a:cubicBezTo>
                      <a:cubicBezTo>
                        <a:pt x="97" y="24"/>
                        <a:pt x="96" y="23"/>
                        <a:pt x="96" y="23"/>
                      </a:cubicBezTo>
                      <a:cubicBezTo>
                        <a:pt x="96" y="24"/>
                        <a:pt x="96" y="25"/>
                        <a:pt x="95" y="25"/>
                      </a:cubicBezTo>
                      <a:cubicBezTo>
                        <a:pt x="95" y="26"/>
                        <a:pt x="94" y="26"/>
                        <a:pt x="94" y="27"/>
                      </a:cubicBezTo>
                      <a:cubicBezTo>
                        <a:pt x="93" y="29"/>
                        <a:pt x="93" y="32"/>
                        <a:pt x="92" y="31"/>
                      </a:cubicBezTo>
                      <a:cubicBezTo>
                        <a:pt x="92" y="30"/>
                        <a:pt x="92" y="30"/>
                        <a:pt x="92" y="30"/>
                      </a:cubicBezTo>
                      <a:cubicBezTo>
                        <a:pt x="91" y="31"/>
                        <a:pt x="92" y="32"/>
                        <a:pt x="92" y="34"/>
                      </a:cubicBezTo>
                      <a:cubicBezTo>
                        <a:pt x="93" y="37"/>
                        <a:pt x="90" y="40"/>
                        <a:pt x="89" y="43"/>
                      </a:cubicBezTo>
                      <a:cubicBezTo>
                        <a:pt x="89" y="44"/>
                        <a:pt x="89" y="45"/>
                        <a:pt x="88" y="45"/>
                      </a:cubicBezTo>
                      <a:cubicBezTo>
                        <a:pt x="88" y="45"/>
                        <a:pt x="89" y="43"/>
                        <a:pt x="88" y="43"/>
                      </a:cubicBezTo>
                      <a:cubicBezTo>
                        <a:pt x="87" y="44"/>
                        <a:pt x="87" y="46"/>
                        <a:pt x="87" y="47"/>
                      </a:cubicBezTo>
                      <a:cubicBezTo>
                        <a:pt x="87" y="48"/>
                        <a:pt x="87" y="48"/>
                        <a:pt x="87" y="48"/>
                      </a:cubicBezTo>
                      <a:cubicBezTo>
                        <a:pt x="88" y="48"/>
                        <a:pt x="88" y="48"/>
                        <a:pt x="89" y="48"/>
                      </a:cubicBezTo>
                      <a:cubicBezTo>
                        <a:pt x="89" y="48"/>
                        <a:pt x="89" y="49"/>
                        <a:pt x="89" y="49"/>
                      </a:cubicBezTo>
                      <a:cubicBezTo>
                        <a:pt x="91" y="49"/>
                        <a:pt x="91" y="46"/>
                        <a:pt x="91" y="44"/>
                      </a:cubicBezTo>
                      <a:cubicBezTo>
                        <a:pt x="91" y="43"/>
                        <a:pt x="91" y="41"/>
                        <a:pt x="92" y="39"/>
                      </a:cubicBezTo>
                      <a:cubicBezTo>
                        <a:pt x="93" y="39"/>
                        <a:pt x="93" y="40"/>
                        <a:pt x="93" y="40"/>
                      </a:cubicBezTo>
                      <a:cubicBezTo>
                        <a:pt x="94" y="40"/>
                        <a:pt x="94" y="38"/>
                        <a:pt x="94" y="39"/>
                      </a:cubicBezTo>
                      <a:cubicBezTo>
                        <a:pt x="95" y="39"/>
                        <a:pt x="94" y="40"/>
                        <a:pt x="95" y="40"/>
                      </a:cubicBezTo>
                      <a:cubicBezTo>
                        <a:pt x="95" y="40"/>
                        <a:pt x="95" y="40"/>
                        <a:pt x="96" y="40"/>
                      </a:cubicBezTo>
                      <a:cubicBezTo>
                        <a:pt x="98" y="37"/>
                        <a:pt x="97" y="34"/>
                        <a:pt x="98" y="31"/>
                      </a:cubicBezTo>
                      <a:cubicBezTo>
                        <a:pt x="99" y="28"/>
                        <a:pt x="102" y="26"/>
                        <a:pt x="103" y="23"/>
                      </a:cubicBezTo>
                      <a:cubicBezTo>
                        <a:pt x="103" y="20"/>
                        <a:pt x="103" y="18"/>
                        <a:pt x="103" y="16"/>
                      </a:cubicBezTo>
                      <a:cubicBezTo>
                        <a:pt x="104" y="15"/>
                        <a:pt x="104" y="14"/>
                        <a:pt x="105" y="13"/>
                      </a:cubicBezTo>
                      <a:cubicBezTo>
                        <a:pt x="106" y="11"/>
                        <a:pt x="108" y="11"/>
                        <a:pt x="110" y="9"/>
                      </a:cubicBezTo>
                      <a:cubicBezTo>
                        <a:pt x="110" y="9"/>
                        <a:pt x="111" y="9"/>
                        <a:pt x="111" y="9"/>
                      </a:cubicBezTo>
                      <a:cubicBezTo>
                        <a:pt x="112" y="9"/>
                        <a:pt x="112" y="8"/>
                        <a:pt x="112" y="7"/>
                      </a:cubicBezTo>
                      <a:cubicBezTo>
                        <a:pt x="113" y="7"/>
                        <a:pt x="114" y="7"/>
                        <a:pt x="114" y="7"/>
                      </a:cubicBezTo>
                      <a:cubicBezTo>
                        <a:pt x="115" y="6"/>
                        <a:pt x="117" y="6"/>
                        <a:pt x="117" y="5"/>
                      </a:cubicBezTo>
                      <a:cubicBezTo>
                        <a:pt x="118" y="5"/>
                        <a:pt x="117" y="4"/>
                        <a:pt x="116" y="4"/>
                      </a:cubicBezTo>
                      <a:cubicBezTo>
                        <a:pt x="116" y="3"/>
                        <a:pt x="114" y="3"/>
                        <a:pt x="114" y="2"/>
                      </a:cubicBezTo>
                      <a:cubicBezTo>
                        <a:pt x="115" y="2"/>
                        <a:pt x="115" y="3"/>
                        <a:pt x="116" y="3"/>
                      </a:cubicBezTo>
                      <a:cubicBezTo>
                        <a:pt x="116" y="2"/>
                        <a:pt x="116" y="2"/>
                        <a:pt x="117" y="2"/>
                      </a:cubicBezTo>
                      <a:cubicBezTo>
                        <a:pt x="117" y="2"/>
                        <a:pt x="117" y="3"/>
                        <a:pt x="118" y="3"/>
                      </a:cubicBezTo>
                      <a:cubicBezTo>
                        <a:pt x="118" y="3"/>
                        <a:pt x="119" y="3"/>
                        <a:pt x="120" y="3"/>
                      </a:cubicBezTo>
                      <a:cubicBezTo>
                        <a:pt x="120" y="3"/>
                        <a:pt x="120" y="2"/>
                        <a:pt x="120" y="2"/>
                      </a:cubicBezTo>
                      <a:cubicBezTo>
                        <a:pt x="120" y="2"/>
                        <a:pt x="121" y="2"/>
                        <a:pt x="121" y="2"/>
                      </a:cubicBezTo>
                      <a:cubicBezTo>
                        <a:pt x="122" y="2"/>
                        <a:pt x="122" y="3"/>
                        <a:pt x="123" y="3"/>
                      </a:cubicBezTo>
                      <a:cubicBezTo>
                        <a:pt x="123" y="4"/>
                        <a:pt x="124" y="3"/>
                        <a:pt x="124" y="4"/>
                      </a:cubicBezTo>
                      <a:cubicBezTo>
                        <a:pt x="125" y="4"/>
                        <a:pt x="125" y="5"/>
                        <a:pt x="125" y="5"/>
                      </a:cubicBezTo>
                      <a:cubicBezTo>
                        <a:pt x="125" y="5"/>
                        <a:pt x="126" y="5"/>
                        <a:pt x="126" y="5"/>
                      </a:cubicBezTo>
                      <a:cubicBezTo>
                        <a:pt x="127" y="6"/>
                        <a:pt x="126" y="6"/>
                        <a:pt x="127" y="6"/>
                      </a:cubicBezTo>
                      <a:cubicBezTo>
                        <a:pt x="127" y="6"/>
                        <a:pt x="128" y="7"/>
                        <a:pt x="128" y="7"/>
                      </a:cubicBezTo>
                      <a:cubicBezTo>
                        <a:pt x="128" y="8"/>
                        <a:pt x="128" y="9"/>
                        <a:pt x="128" y="9"/>
                      </a:cubicBezTo>
                      <a:cubicBezTo>
                        <a:pt x="129" y="10"/>
                        <a:pt x="129" y="10"/>
                        <a:pt x="130" y="10"/>
                      </a:cubicBezTo>
                      <a:cubicBezTo>
                        <a:pt x="133" y="12"/>
                        <a:pt x="136" y="11"/>
                        <a:pt x="139" y="12"/>
                      </a:cubicBezTo>
                      <a:cubicBezTo>
                        <a:pt x="140" y="12"/>
                        <a:pt x="141" y="12"/>
                        <a:pt x="141" y="13"/>
                      </a:cubicBezTo>
                      <a:cubicBezTo>
                        <a:pt x="142" y="14"/>
                        <a:pt x="142" y="16"/>
                        <a:pt x="142" y="18"/>
                      </a:cubicBezTo>
                      <a:cubicBezTo>
                        <a:pt x="142" y="19"/>
                        <a:pt x="142" y="19"/>
                        <a:pt x="142" y="20"/>
                      </a:cubicBezTo>
                      <a:cubicBezTo>
                        <a:pt x="142" y="20"/>
                        <a:pt x="143" y="20"/>
                        <a:pt x="143" y="20"/>
                      </a:cubicBezTo>
                      <a:cubicBezTo>
                        <a:pt x="143" y="21"/>
                        <a:pt x="142" y="21"/>
                        <a:pt x="142" y="21"/>
                      </a:cubicBezTo>
                      <a:cubicBezTo>
                        <a:pt x="142" y="21"/>
                        <a:pt x="142" y="21"/>
                        <a:pt x="142" y="21"/>
                      </a:cubicBezTo>
                      <a:cubicBezTo>
                        <a:pt x="141" y="22"/>
                        <a:pt x="142" y="22"/>
                        <a:pt x="142" y="23"/>
                      </a:cubicBezTo>
                      <a:cubicBezTo>
                        <a:pt x="142" y="24"/>
                        <a:pt x="141" y="25"/>
                        <a:pt x="141" y="26"/>
                      </a:cubicBezTo>
                      <a:cubicBezTo>
                        <a:pt x="140" y="26"/>
                        <a:pt x="140" y="25"/>
                        <a:pt x="140" y="25"/>
                      </a:cubicBezTo>
                      <a:cubicBezTo>
                        <a:pt x="139" y="26"/>
                        <a:pt x="140" y="26"/>
                        <a:pt x="139" y="27"/>
                      </a:cubicBezTo>
                      <a:cubicBezTo>
                        <a:pt x="139" y="27"/>
                        <a:pt x="140" y="27"/>
                        <a:pt x="140" y="27"/>
                      </a:cubicBezTo>
                      <a:cubicBezTo>
                        <a:pt x="140" y="29"/>
                        <a:pt x="138" y="29"/>
                        <a:pt x="137" y="30"/>
                      </a:cubicBezTo>
                      <a:cubicBezTo>
                        <a:pt x="136" y="31"/>
                        <a:pt x="136" y="32"/>
                        <a:pt x="136" y="33"/>
                      </a:cubicBezTo>
                      <a:cubicBezTo>
                        <a:pt x="136" y="33"/>
                        <a:pt x="137" y="33"/>
                        <a:pt x="137" y="34"/>
                      </a:cubicBezTo>
                      <a:cubicBezTo>
                        <a:pt x="137" y="35"/>
                        <a:pt x="136" y="35"/>
                        <a:pt x="136" y="36"/>
                      </a:cubicBezTo>
                      <a:cubicBezTo>
                        <a:pt x="134" y="43"/>
                        <a:pt x="131" y="48"/>
                        <a:pt x="129" y="55"/>
                      </a:cubicBezTo>
                      <a:cubicBezTo>
                        <a:pt x="128" y="58"/>
                        <a:pt x="126" y="60"/>
                        <a:pt x="125" y="62"/>
                      </a:cubicBezTo>
                      <a:cubicBezTo>
                        <a:pt x="125" y="63"/>
                        <a:pt x="124" y="64"/>
                        <a:pt x="124" y="65"/>
                      </a:cubicBezTo>
                      <a:cubicBezTo>
                        <a:pt x="124" y="65"/>
                        <a:pt x="123" y="64"/>
                        <a:pt x="123" y="65"/>
                      </a:cubicBezTo>
                      <a:cubicBezTo>
                        <a:pt x="122" y="65"/>
                        <a:pt x="124" y="66"/>
                        <a:pt x="124" y="67"/>
                      </a:cubicBezTo>
                      <a:cubicBezTo>
                        <a:pt x="125" y="67"/>
                        <a:pt x="125" y="67"/>
                        <a:pt x="125" y="67"/>
                      </a:cubicBezTo>
                      <a:cubicBezTo>
                        <a:pt x="127" y="67"/>
                        <a:pt x="126" y="71"/>
                        <a:pt x="127" y="70"/>
                      </a:cubicBezTo>
                      <a:cubicBezTo>
                        <a:pt x="128" y="69"/>
                        <a:pt x="127" y="65"/>
                        <a:pt x="127" y="66"/>
                      </a:cubicBezTo>
                      <a:cubicBezTo>
                        <a:pt x="128" y="67"/>
                        <a:pt x="128" y="69"/>
                        <a:pt x="128" y="70"/>
                      </a:cubicBezTo>
                      <a:cubicBezTo>
                        <a:pt x="128" y="71"/>
                        <a:pt x="130" y="70"/>
                        <a:pt x="130" y="71"/>
                      </a:cubicBezTo>
                      <a:cubicBezTo>
                        <a:pt x="130" y="71"/>
                        <a:pt x="129" y="72"/>
                        <a:pt x="129" y="73"/>
                      </a:cubicBezTo>
                      <a:cubicBezTo>
                        <a:pt x="129" y="73"/>
                        <a:pt x="130" y="75"/>
                        <a:pt x="130" y="74"/>
                      </a:cubicBezTo>
                      <a:cubicBezTo>
                        <a:pt x="131" y="73"/>
                        <a:pt x="130" y="72"/>
                        <a:pt x="130" y="71"/>
                      </a:cubicBezTo>
                      <a:cubicBezTo>
                        <a:pt x="130" y="70"/>
                        <a:pt x="130" y="70"/>
                        <a:pt x="130" y="70"/>
                      </a:cubicBezTo>
                      <a:cubicBezTo>
                        <a:pt x="130" y="70"/>
                        <a:pt x="131" y="70"/>
                        <a:pt x="131" y="70"/>
                      </a:cubicBezTo>
                      <a:cubicBezTo>
                        <a:pt x="131" y="69"/>
                        <a:pt x="132" y="68"/>
                        <a:pt x="132" y="69"/>
                      </a:cubicBezTo>
                      <a:cubicBezTo>
                        <a:pt x="134" y="70"/>
                        <a:pt x="133" y="72"/>
                        <a:pt x="135" y="73"/>
                      </a:cubicBezTo>
                      <a:cubicBezTo>
                        <a:pt x="135" y="74"/>
                        <a:pt x="135" y="73"/>
                        <a:pt x="136" y="74"/>
                      </a:cubicBezTo>
                      <a:cubicBezTo>
                        <a:pt x="137" y="75"/>
                        <a:pt x="137" y="77"/>
                        <a:pt x="138" y="79"/>
                      </a:cubicBezTo>
                      <a:cubicBezTo>
                        <a:pt x="138" y="80"/>
                        <a:pt x="137" y="82"/>
                        <a:pt x="136" y="83"/>
                      </a:cubicBezTo>
                      <a:cubicBezTo>
                        <a:pt x="135" y="84"/>
                        <a:pt x="133" y="87"/>
                        <a:pt x="132" y="86"/>
                      </a:cubicBezTo>
                      <a:cubicBezTo>
                        <a:pt x="131" y="84"/>
                        <a:pt x="132" y="83"/>
                        <a:pt x="131" y="82"/>
                      </a:cubicBezTo>
                      <a:cubicBezTo>
                        <a:pt x="131" y="81"/>
                        <a:pt x="130" y="81"/>
                        <a:pt x="130" y="80"/>
                      </a:cubicBezTo>
                      <a:cubicBezTo>
                        <a:pt x="130" y="79"/>
                        <a:pt x="129" y="79"/>
                        <a:pt x="129" y="78"/>
                      </a:cubicBezTo>
                      <a:cubicBezTo>
                        <a:pt x="129" y="78"/>
                        <a:pt x="129" y="78"/>
                        <a:pt x="128" y="78"/>
                      </a:cubicBezTo>
                      <a:cubicBezTo>
                        <a:pt x="128" y="77"/>
                        <a:pt x="128" y="76"/>
                        <a:pt x="128" y="77"/>
                      </a:cubicBezTo>
                      <a:cubicBezTo>
                        <a:pt x="126" y="78"/>
                        <a:pt x="127" y="80"/>
                        <a:pt x="127" y="81"/>
                      </a:cubicBezTo>
                      <a:cubicBezTo>
                        <a:pt x="126" y="84"/>
                        <a:pt x="125" y="86"/>
                        <a:pt x="123" y="88"/>
                      </a:cubicBezTo>
                      <a:cubicBezTo>
                        <a:pt x="123" y="88"/>
                        <a:pt x="122" y="88"/>
                        <a:pt x="122" y="88"/>
                      </a:cubicBezTo>
                      <a:cubicBezTo>
                        <a:pt x="122" y="88"/>
                        <a:pt x="122" y="88"/>
                        <a:pt x="122" y="88"/>
                      </a:cubicBezTo>
                      <a:cubicBezTo>
                        <a:pt x="121" y="88"/>
                        <a:pt x="121" y="88"/>
                        <a:pt x="120" y="88"/>
                      </a:cubicBezTo>
                      <a:cubicBezTo>
                        <a:pt x="120" y="88"/>
                        <a:pt x="119" y="89"/>
                        <a:pt x="119" y="89"/>
                      </a:cubicBezTo>
                      <a:cubicBezTo>
                        <a:pt x="119" y="88"/>
                        <a:pt x="119" y="88"/>
                        <a:pt x="119" y="87"/>
                      </a:cubicBezTo>
                      <a:cubicBezTo>
                        <a:pt x="119" y="87"/>
                        <a:pt x="118" y="87"/>
                        <a:pt x="118" y="87"/>
                      </a:cubicBezTo>
                      <a:cubicBezTo>
                        <a:pt x="117" y="85"/>
                        <a:pt x="119" y="82"/>
                        <a:pt x="118" y="82"/>
                      </a:cubicBezTo>
                      <a:cubicBezTo>
                        <a:pt x="117" y="82"/>
                        <a:pt x="117" y="83"/>
                        <a:pt x="117" y="83"/>
                      </a:cubicBezTo>
                      <a:cubicBezTo>
                        <a:pt x="116" y="82"/>
                        <a:pt x="117" y="80"/>
                        <a:pt x="116" y="80"/>
                      </a:cubicBezTo>
                      <a:cubicBezTo>
                        <a:pt x="115" y="80"/>
                        <a:pt x="115" y="82"/>
                        <a:pt x="115" y="83"/>
                      </a:cubicBezTo>
                      <a:cubicBezTo>
                        <a:pt x="114" y="83"/>
                        <a:pt x="114" y="83"/>
                        <a:pt x="114" y="83"/>
                      </a:cubicBezTo>
                      <a:cubicBezTo>
                        <a:pt x="112" y="84"/>
                        <a:pt x="111" y="86"/>
                        <a:pt x="110" y="87"/>
                      </a:cubicBezTo>
                      <a:cubicBezTo>
                        <a:pt x="108" y="89"/>
                        <a:pt x="107" y="91"/>
                        <a:pt x="104" y="91"/>
                      </a:cubicBezTo>
                      <a:cubicBezTo>
                        <a:pt x="104" y="91"/>
                        <a:pt x="103" y="91"/>
                        <a:pt x="102" y="91"/>
                      </a:cubicBezTo>
                      <a:cubicBezTo>
                        <a:pt x="102" y="91"/>
                        <a:pt x="102" y="93"/>
                        <a:pt x="101" y="92"/>
                      </a:cubicBezTo>
                      <a:cubicBezTo>
                        <a:pt x="101" y="92"/>
                        <a:pt x="102" y="90"/>
                        <a:pt x="101" y="90"/>
                      </a:cubicBezTo>
                      <a:cubicBezTo>
                        <a:pt x="101" y="89"/>
                        <a:pt x="101" y="90"/>
                        <a:pt x="100" y="90"/>
                      </a:cubicBezTo>
                      <a:cubicBezTo>
                        <a:pt x="99" y="89"/>
                        <a:pt x="98" y="88"/>
                        <a:pt x="98" y="87"/>
                      </a:cubicBezTo>
                      <a:cubicBezTo>
                        <a:pt x="97" y="87"/>
                        <a:pt x="98" y="86"/>
                        <a:pt x="97" y="86"/>
                      </a:cubicBezTo>
                      <a:cubicBezTo>
                        <a:pt x="94" y="86"/>
                        <a:pt x="93" y="89"/>
                        <a:pt x="90" y="90"/>
                      </a:cubicBezTo>
                      <a:cubicBezTo>
                        <a:pt x="90" y="90"/>
                        <a:pt x="89" y="90"/>
                        <a:pt x="89" y="90"/>
                      </a:cubicBezTo>
                      <a:cubicBezTo>
                        <a:pt x="89" y="90"/>
                        <a:pt x="89" y="89"/>
                        <a:pt x="88" y="89"/>
                      </a:cubicBezTo>
                      <a:cubicBezTo>
                        <a:pt x="87" y="89"/>
                        <a:pt x="85" y="93"/>
                        <a:pt x="84" y="92"/>
                      </a:cubicBezTo>
                      <a:cubicBezTo>
                        <a:pt x="83" y="91"/>
                        <a:pt x="83" y="90"/>
                        <a:pt x="82" y="90"/>
                      </a:cubicBezTo>
                      <a:cubicBezTo>
                        <a:pt x="82" y="90"/>
                        <a:pt x="81" y="91"/>
                        <a:pt x="81" y="91"/>
                      </a:cubicBezTo>
                      <a:cubicBezTo>
                        <a:pt x="80" y="90"/>
                        <a:pt x="82" y="87"/>
                        <a:pt x="80" y="87"/>
                      </a:cubicBezTo>
                      <a:cubicBezTo>
                        <a:pt x="80" y="87"/>
                        <a:pt x="80" y="88"/>
                        <a:pt x="79" y="88"/>
                      </a:cubicBezTo>
                      <a:cubicBezTo>
                        <a:pt x="79" y="87"/>
                        <a:pt x="79" y="87"/>
                        <a:pt x="79" y="86"/>
                      </a:cubicBezTo>
                      <a:cubicBezTo>
                        <a:pt x="79" y="85"/>
                        <a:pt x="79" y="85"/>
                        <a:pt x="78" y="84"/>
                      </a:cubicBezTo>
                      <a:cubicBezTo>
                        <a:pt x="78" y="84"/>
                        <a:pt x="79" y="83"/>
                        <a:pt x="78" y="83"/>
                      </a:cubicBezTo>
                      <a:cubicBezTo>
                        <a:pt x="78" y="82"/>
                        <a:pt x="78" y="82"/>
                        <a:pt x="78" y="82"/>
                      </a:cubicBezTo>
                      <a:cubicBezTo>
                        <a:pt x="78" y="81"/>
                        <a:pt x="79" y="79"/>
                        <a:pt x="78" y="79"/>
                      </a:cubicBezTo>
                      <a:cubicBezTo>
                        <a:pt x="77" y="79"/>
                        <a:pt x="77" y="79"/>
                        <a:pt x="77" y="79"/>
                      </a:cubicBezTo>
                      <a:cubicBezTo>
                        <a:pt x="76" y="78"/>
                        <a:pt x="77" y="77"/>
                        <a:pt x="76" y="76"/>
                      </a:cubicBezTo>
                      <a:cubicBezTo>
                        <a:pt x="75" y="76"/>
                        <a:pt x="73" y="78"/>
                        <a:pt x="73" y="77"/>
                      </a:cubicBezTo>
                      <a:cubicBezTo>
                        <a:pt x="73" y="76"/>
                        <a:pt x="74" y="75"/>
                        <a:pt x="75" y="74"/>
                      </a:cubicBezTo>
                      <a:cubicBezTo>
                        <a:pt x="75" y="73"/>
                        <a:pt x="76" y="72"/>
                        <a:pt x="75" y="72"/>
                      </a:cubicBezTo>
                      <a:cubicBezTo>
                        <a:pt x="74" y="72"/>
                        <a:pt x="74" y="72"/>
                        <a:pt x="74" y="73"/>
                      </a:cubicBezTo>
                      <a:cubicBezTo>
                        <a:pt x="74" y="73"/>
                        <a:pt x="74" y="72"/>
                        <a:pt x="74" y="72"/>
                      </a:cubicBezTo>
                      <a:cubicBezTo>
                        <a:pt x="73" y="73"/>
                        <a:pt x="73" y="74"/>
                        <a:pt x="73" y="74"/>
                      </a:cubicBezTo>
                      <a:cubicBezTo>
                        <a:pt x="72" y="75"/>
                        <a:pt x="71" y="76"/>
                        <a:pt x="71" y="77"/>
                      </a:cubicBezTo>
                      <a:cubicBezTo>
                        <a:pt x="71" y="79"/>
                        <a:pt x="71" y="80"/>
                        <a:pt x="70" y="82"/>
                      </a:cubicBezTo>
                      <a:cubicBezTo>
                        <a:pt x="69" y="84"/>
                        <a:pt x="69" y="85"/>
                        <a:pt x="69" y="87"/>
                      </a:cubicBezTo>
                      <a:cubicBezTo>
                        <a:pt x="70" y="88"/>
                        <a:pt x="70" y="90"/>
                        <a:pt x="69" y="90"/>
                      </a:cubicBezTo>
                      <a:cubicBezTo>
                        <a:pt x="69" y="89"/>
                        <a:pt x="69" y="87"/>
                        <a:pt x="68" y="87"/>
                      </a:cubicBezTo>
                      <a:cubicBezTo>
                        <a:pt x="68" y="87"/>
                        <a:pt x="68" y="87"/>
                        <a:pt x="67" y="87"/>
                      </a:cubicBezTo>
                      <a:cubicBezTo>
                        <a:pt x="67" y="87"/>
                        <a:pt x="67" y="87"/>
                        <a:pt x="66" y="87"/>
                      </a:cubicBezTo>
                      <a:cubicBezTo>
                        <a:pt x="66" y="87"/>
                        <a:pt x="66" y="85"/>
                        <a:pt x="66" y="86"/>
                      </a:cubicBezTo>
                      <a:cubicBezTo>
                        <a:pt x="64" y="86"/>
                        <a:pt x="65" y="89"/>
                        <a:pt x="64" y="90"/>
                      </a:cubicBezTo>
                      <a:cubicBezTo>
                        <a:pt x="64" y="91"/>
                        <a:pt x="64" y="91"/>
                        <a:pt x="64" y="91"/>
                      </a:cubicBezTo>
                      <a:cubicBezTo>
                        <a:pt x="64" y="92"/>
                        <a:pt x="64" y="92"/>
                        <a:pt x="64" y="93"/>
                      </a:cubicBezTo>
                      <a:cubicBezTo>
                        <a:pt x="64" y="93"/>
                        <a:pt x="63" y="92"/>
                        <a:pt x="63" y="92"/>
                      </a:cubicBezTo>
                      <a:cubicBezTo>
                        <a:pt x="62" y="93"/>
                        <a:pt x="62" y="94"/>
                        <a:pt x="61" y="94"/>
                      </a:cubicBezTo>
                      <a:cubicBezTo>
                        <a:pt x="60" y="94"/>
                        <a:pt x="60" y="93"/>
                        <a:pt x="59" y="93"/>
                      </a:cubicBezTo>
                      <a:cubicBezTo>
                        <a:pt x="59" y="94"/>
                        <a:pt x="60" y="96"/>
                        <a:pt x="59" y="96"/>
                      </a:cubicBezTo>
                      <a:cubicBezTo>
                        <a:pt x="58" y="96"/>
                        <a:pt x="57" y="96"/>
                        <a:pt x="57" y="96"/>
                      </a:cubicBezTo>
                      <a:cubicBezTo>
                        <a:pt x="56" y="96"/>
                        <a:pt x="55" y="98"/>
                        <a:pt x="55" y="97"/>
                      </a:cubicBezTo>
                      <a:cubicBezTo>
                        <a:pt x="54" y="96"/>
                        <a:pt x="56" y="94"/>
                        <a:pt x="55" y="93"/>
                      </a:cubicBezTo>
                      <a:cubicBezTo>
                        <a:pt x="54" y="93"/>
                        <a:pt x="53" y="93"/>
                        <a:pt x="52" y="92"/>
                      </a:cubicBezTo>
                      <a:cubicBezTo>
                        <a:pt x="52" y="92"/>
                        <a:pt x="53" y="91"/>
                        <a:pt x="52" y="91"/>
                      </a:cubicBezTo>
                      <a:cubicBezTo>
                        <a:pt x="52" y="91"/>
                        <a:pt x="51" y="92"/>
                        <a:pt x="51" y="92"/>
                      </a:cubicBezTo>
                      <a:cubicBezTo>
                        <a:pt x="51" y="92"/>
                        <a:pt x="50" y="92"/>
                        <a:pt x="50" y="92"/>
                      </a:cubicBezTo>
                      <a:cubicBezTo>
                        <a:pt x="48" y="92"/>
                        <a:pt x="47" y="97"/>
                        <a:pt x="45" y="96"/>
                      </a:cubicBezTo>
                      <a:cubicBezTo>
                        <a:pt x="44" y="96"/>
                        <a:pt x="44" y="95"/>
                        <a:pt x="44" y="95"/>
                      </a:cubicBezTo>
                      <a:cubicBezTo>
                        <a:pt x="43" y="95"/>
                        <a:pt x="43" y="95"/>
                        <a:pt x="42" y="95"/>
                      </a:cubicBezTo>
                      <a:cubicBezTo>
                        <a:pt x="42" y="95"/>
                        <a:pt x="42" y="94"/>
                        <a:pt x="41" y="94"/>
                      </a:cubicBezTo>
                      <a:cubicBezTo>
                        <a:pt x="40" y="94"/>
                        <a:pt x="39" y="96"/>
                        <a:pt x="39" y="95"/>
                      </a:cubicBezTo>
                      <a:cubicBezTo>
                        <a:pt x="38" y="95"/>
                        <a:pt x="38" y="94"/>
                        <a:pt x="38" y="94"/>
                      </a:cubicBezTo>
                      <a:cubicBezTo>
                        <a:pt x="38" y="95"/>
                        <a:pt x="37" y="96"/>
                        <a:pt x="37" y="95"/>
                      </a:cubicBezTo>
                      <a:cubicBezTo>
                        <a:pt x="37" y="95"/>
                        <a:pt x="37" y="94"/>
                        <a:pt x="37" y="94"/>
                      </a:cubicBezTo>
                      <a:cubicBezTo>
                        <a:pt x="35" y="93"/>
                        <a:pt x="34" y="93"/>
                        <a:pt x="33" y="93"/>
                      </a:cubicBezTo>
                      <a:cubicBezTo>
                        <a:pt x="32" y="93"/>
                        <a:pt x="32" y="93"/>
                        <a:pt x="31" y="93"/>
                      </a:cubicBezTo>
                      <a:cubicBezTo>
                        <a:pt x="31" y="93"/>
                        <a:pt x="30" y="93"/>
                        <a:pt x="30" y="93"/>
                      </a:cubicBezTo>
                      <a:cubicBezTo>
                        <a:pt x="29" y="92"/>
                        <a:pt x="28" y="93"/>
                        <a:pt x="28" y="93"/>
                      </a:cubicBezTo>
                      <a:cubicBezTo>
                        <a:pt x="27" y="93"/>
                        <a:pt x="26" y="93"/>
                        <a:pt x="25" y="94"/>
                      </a:cubicBezTo>
                      <a:cubicBezTo>
                        <a:pt x="24" y="94"/>
                        <a:pt x="24" y="95"/>
                        <a:pt x="23" y="95"/>
                      </a:cubicBezTo>
                      <a:cubicBezTo>
                        <a:pt x="23" y="95"/>
                        <a:pt x="22" y="95"/>
                        <a:pt x="22" y="95"/>
                      </a:cubicBezTo>
                      <a:cubicBezTo>
                        <a:pt x="21" y="95"/>
                        <a:pt x="20" y="95"/>
                        <a:pt x="19" y="95"/>
                      </a:cubicBezTo>
                      <a:cubicBezTo>
                        <a:pt x="19" y="95"/>
                        <a:pt x="19" y="95"/>
                        <a:pt x="19" y="95"/>
                      </a:cubicBezTo>
                      <a:close/>
                      <a:moveTo>
                        <a:pt x="135" y="10"/>
                      </a:moveTo>
                      <a:cubicBezTo>
                        <a:pt x="134" y="10"/>
                        <a:pt x="134" y="9"/>
                        <a:pt x="135" y="9"/>
                      </a:cubicBezTo>
                      <a:cubicBezTo>
                        <a:pt x="135" y="9"/>
                        <a:pt x="135" y="10"/>
                        <a:pt x="135" y="10"/>
                      </a:cubicBezTo>
                      <a:close/>
                      <a:moveTo>
                        <a:pt x="71" y="1"/>
                      </a:moveTo>
                      <a:cubicBezTo>
                        <a:pt x="71" y="0"/>
                        <a:pt x="72" y="0"/>
                        <a:pt x="72" y="1"/>
                      </a:cubicBezTo>
                      <a:cubicBezTo>
                        <a:pt x="72" y="1"/>
                        <a:pt x="71" y="1"/>
                        <a:pt x="71" y="1"/>
                      </a:cubicBezTo>
                      <a:close/>
                      <a:moveTo>
                        <a:pt x="147" y="22"/>
                      </a:moveTo>
                      <a:cubicBezTo>
                        <a:pt x="146" y="22"/>
                        <a:pt x="146" y="21"/>
                        <a:pt x="146" y="20"/>
                      </a:cubicBezTo>
                      <a:cubicBezTo>
                        <a:pt x="146" y="20"/>
                        <a:pt x="145" y="20"/>
                        <a:pt x="146" y="20"/>
                      </a:cubicBezTo>
                      <a:cubicBezTo>
                        <a:pt x="146" y="19"/>
                        <a:pt x="147" y="20"/>
                        <a:pt x="148" y="20"/>
                      </a:cubicBezTo>
                      <a:cubicBezTo>
                        <a:pt x="149" y="19"/>
                        <a:pt x="150" y="19"/>
                        <a:pt x="150" y="19"/>
                      </a:cubicBezTo>
                      <a:cubicBezTo>
                        <a:pt x="149" y="20"/>
                        <a:pt x="148" y="21"/>
                        <a:pt x="147" y="21"/>
                      </a:cubicBezTo>
                      <a:cubicBezTo>
                        <a:pt x="147" y="21"/>
                        <a:pt x="147" y="22"/>
                        <a:pt x="147" y="22"/>
                      </a:cubicBezTo>
                      <a:close/>
                      <a:moveTo>
                        <a:pt x="100" y="16"/>
                      </a:moveTo>
                      <a:cubicBezTo>
                        <a:pt x="100" y="16"/>
                        <a:pt x="101" y="15"/>
                        <a:pt x="101" y="15"/>
                      </a:cubicBezTo>
                      <a:cubicBezTo>
                        <a:pt x="101" y="15"/>
                        <a:pt x="102" y="14"/>
                        <a:pt x="102" y="14"/>
                      </a:cubicBezTo>
                      <a:cubicBezTo>
                        <a:pt x="103" y="15"/>
                        <a:pt x="101" y="17"/>
                        <a:pt x="100" y="16"/>
                      </a:cubicBezTo>
                      <a:close/>
                      <a:moveTo>
                        <a:pt x="98" y="16"/>
                      </a:moveTo>
                      <a:cubicBezTo>
                        <a:pt x="98" y="16"/>
                        <a:pt x="100" y="15"/>
                        <a:pt x="100" y="16"/>
                      </a:cubicBezTo>
                      <a:cubicBezTo>
                        <a:pt x="100" y="16"/>
                        <a:pt x="99" y="16"/>
                        <a:pt x="98" y="16"/>
                      </a:cubicBezTo>
                      <a:close/>
                      <a:moveTo>
                        <a:pt x="77" y="13"/>
                      </a:moveTo>
                      <a:cubicBezTo>
                        <a:pt x="77" y="13"/>
                        <a:pt x="77" y="12"/>
                        <a:pt x="78" y="12"/>
                      </a:cubicBezTo>
                      <a:cubicBezTo>
                        <a:pt x="78" y="13"/>
                        <a:pt x="77" y="13"/>
                        <a:pt x="77" y="13"/>
                      </a:cubicBezTo>
                      <a:close/>
                      <a:moveTo>
                        <a:pt x="89" y="16"/>
                      </a:moveTo>
                      <a:cubicBezTo>
                        <a:pt x="89" y="16"/>
                        <a:pt x="90" y="16"/>
                        <a:pt x="90" y="16"/>
                      </a:cubicBezTo>
                      <a:cubicBezTo>
                        <a:pt x="90" y="16"/>
                        <a:pt x="89" y="17"/>
                        <a:pt x="89" y="16"/>
                      </a:cubicBezTo>
                      <a:close/>
                      <a:moveTo>
                        <a:pt x="88" y="18"/>
                      </a:moveTo>
                      <a:cubicBezTo>
                        <a:pt x="87" y="18"/>
                        <a:pt x="89" y="17"/>
                        <a:pt x="89" y="17"/>
                      </a:cubicBezTo>
                      <a:cubicBezTo>
                        <a:pt x="89" y="18"/>
                        <a:pt x="88" y="18"/>
                        <a:pt x="88" y="18"/>
                      </a:cubicBezTo>
                      <a:close/>
                      <a:moveTo>
                        <a:pt x="84" y="18"/>
                      </a:moveTo>
                      <a:cubicBezTo>
                        <a:pt x="83" y="17"/>
                        <a:pt x="86" y="17"/>
                        <a:pt x="86" y="18"/>
                      </a:cubicBezTo>
                      <a:cubicBezTo>
                        <a:pt x="86" y="18"/>
                        <a:pt x="85" y="18"/>
                        <a:pt x="84" y="18"/>
                      </a:cubicBezTo>
                      <a:cubicBezTo>
                        <a:pt x="84" y="18"/>
                        <a:pt x="84" y="18"/>
                        <a:pt x="84" y="18"/>
                      </a:cubicBezTo>
                      <a:close/>
                      <a:moveTo>
                        <a:pt x="22" y="6"/>
                      </a:moveTo>
                      <a:cubicBezTo>
                        <a:pt x="22" y="6"/>
                        <a:pt x="23" y="5"/>
                        <a:pt x="23" y="5"/>
                      </a:cubicBezTo>
                      <a:cubicBezTo>
                        <a:pt x="23" y="6"/>
                        <a:pt x="22" y="6"/>
                        <a:pt x="22" y="6"/>
                      </a:cubicBezTo>
                      <a:close/>
                      <a:moveTo>
                        <a:pt x="29" y="8"/>
                      </a:moveTo>
                      <a:cubicBezTo>
                        <a:pt x="28" y="8"/>
                        <a:pt x="28" y="7"/>
                        <a:pt x="28" y="7"/>
                      </a:cubicBezTo>
                      <a:cubicBezTo>
                        <a:pt x="28" y="6"/>
                        <a:pt x="29" y="7"/>
                        <a:pt x="29" y="6"/>
                      </a:cubicBezTo>
                      <a:cubicBezTo>
                        <a:pt x="30" y="6"/>
                        <a:pt x="30" y="5"/>
                        <a:pt x="30" y="5"/>
                      </a:cubicBezTo>
                      <a:cubicBezTo>
                        <a:pt x="31" y="5"/>
                        <a:pt x="31" y="6"/>
                        <a:pt x="31" y="5"/>
                      </a:cubicBezTo>
                      <a:cubicBezTo>
                        <a:pt x="31" y="5"/>
                        <a:pt x="30" y="5"/>
                        <a:pt x="30" y="4"/>
                      </a:cubicBezTo>
                      <a:cubicBezTo>
                        <a:pt x="30" y="3"/>
                        <a:pt x="31" y="2"/>
                        <a:pt x="31" y="3"/>
                      </a:cubicBezTo>
                      <a:cubicBezTo>
                        <a:pt x="32" y="3"/>
                        <a:pt x="31" y="4"/>
                        <a:pt x="32" y="4"/>
                      </a:cubicBezTo>
                      <a:cubicBezTo>
                        <a:pt x="33" y="5"/>
                        <a:pt x="35" y="4"/>
                        <a:pt x="35" y="5"/>
                      </a:cubicBezTo>
                      <a:cubicBezTo>
                        <a:pt x="35" y="6"/>
                        <a:pt x="33" y="6"/>
                        <a:pt x="34" y="7"/>
                      </a:cubicBezTo>
                      <a:cubicBezTo>
                        <a:pt x="34" y="7"/>
                        <a:pt x="35" y="7"/>
                        <a:pt x="35" y="8"/>
                      </a:cubicBezTo>
                      <a:cubicBezTo>
                        <a:pt x="35" y="8"/>
                        <a:pt x="34" y="9"/>
                        <a:pt x="33" y="9"/>
                      </a:cubicBezTo>
                      <a:cubicBezTo>
                        <a:pt x="33" y="9"/>
                        <a:pt x="33" y="9"/>
                        <a:pt x="32" y="8"/>
                      </a:cubicBezTo>
                      <a:cubicBezTo>
                        <a:pt x="32" y="8"/>
                        <a:pt x="31" y="9"/>
                        <a:pt x="31" y="9"/>
                      </a:cubicBezTo>
                      <a:cubicBezTo>
                        <a:pt x="31" y="8"/>
                        <a:pt x="30" y="7"/>
                        <a:pt x="30" y="7"/>
                      </a:cubicBezTo>
                      <a:cubicBezTo>
                        <a:pt x="29" y="7"/>
                        <a:pt x="29" y="8"/>
                        <a:pt x="29" y="8"/>
                      </a:cubicBezTo>
                      <a:close/>
                      <a:moveTo>
                        <a:pt x="97" y="26"/>
                      </a:moveTo>
                      <a:cubicBezTo>
                        <a:pt x="97" y="26"/>
                        <a:pt x="98" y="25"/>
                        <a:pt x="98" y="26"/>
                      </a:cubicBezTo>
                      <a:cubicBezTo>
                        <a:pt x="98" y="26"/>
                        <a:pt x="98" y="26"/>
                        <a:pt x="97" y="26"/>
                      </a:cubicBezTo>
                      <a:close/>
                      <a:moveTo>
                        <a:pt x="98" y="28"/>
                      </a:moveTo>
                      <a:cubicBezTo>
                        <a:pt x="98" y="28"/>
                        <a:pt x="99" y="27"/>
                        <a:pt x="99" y="27"/>
                      </a:cubicBezTo>
                      <a:cubicBezTo>
                        <a:pt x="99" y="28"/>
                        <a:pt x="99" y="28"/>
                        <a:pt x="98" y="28"/>
                      </a:cubicBezTo>
                      <a:close/>
                      <a:moveTo>
                        <a:pt x="95" y="29"/>
                      </a:moveTo>
                      <a:cubicBezTo>
                        <a:pt x="94" y="29"/>
                        <a:pt x="96" y="27"/>
                        <a:pt x="96" y="27"/>
                      </a:cubicBezTo>
                      <a:cubicBezTo>
                        <a:pt x="96" y="28"/>
                        <a:pt x="96" y="29"/>
                        <a:pt x="95" y="29"/>
                      </a:cubicBezTo>
                      <a:close/>
                      <a:moveTo>
                        <a:pt x="96" y="32"/>
                      </a:moveTo>
                      <a:cubicBezTo>
                        <a:pt x="96" y="32"/>
                        <a:pt x="97" y="30"/>
                        <a:pt x="97" y="30"/>
                      </a:cubicBezTo>
                      <a:cubicBezTo>
                        <a:pt x="97" y="30"/>
                        <a:pt x="98" y="29"/>
                        <a:pt x="98" y="30"/>
                      </a:cubicBezTo>
                      <a:cubicBezTo>
                        <a:pt x="98" y="30"/>
                        <a:pt x="97" y="32"/>
                        <a:pt x="96" y="32"/>
                      </a:cubicBezTo>
                      <a:close/>
                      <a:moveTo>
                        <a:pt x="25" y="18"/>
                      </a:moveTo>
                      <a:cubicBezTo>
                        <a:pt x="25" y="17"/>
                        <a:pt x="25" y="17"/>
                        <a:pt x="26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18"/>
                        <a:pt x="25" y="18"/>
                        <a:pt x="25" y="18"/>
                      </a:cubicBezTo>
                      <a:close/>
                      <a:moveTo>
                        <a:pt x="80" y="32"/>
                      </a:moveTo>
                      <a:cubicBezTo>
                        <a:pt x="80" y="32"/>
                        <a:pt x="81" y="30"/>
                        <a:pt x="81" y="31"/>
                      </a:cubicBezTo>
                      <a:cubicBezTo>
                        <a:pt x="81" y="32"/>
                        <a:pt x="81" y="33"/>
                        <a:pt x="80" y="32"/>
                      </a:cubicBezTo>
                      <a:close/>
                      <a:moveTo>
                        <a:pt x="93" y="37"/>
                      </a:moveTo>
                      <a:cubicBezTo>
                        <a:pt x="92" y="37"/>
                        <a:pt x="94" y="36"/>
                        <a:pt x="94" y="37"/>
                      </a:cubicBezTo>
                      <a:cubicBezTo>
                        <a:pt x="94" y="37"/>
                        <a:pt x="93" y="38"/>
                        <a:pt x="93" y="37"/>
                      </a:cubicBezTo>
                      <a:close/>
                      <a:moveTo>
                        <a:pt x="0" y="23"/>
                      </a:moveTo>
                      <a:cubicBezTo>
                        <a:pt x="0" y="22"/>
                        <a:pt x="2" y="21"/>
                        <a:pt x="2" y="21"/>
                      </a:cubicBezTo>
                      <a:cubicBezTo>
                        <a:pt x="3" y="21"/>
                        <a:pt x="3" y="22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ubicBezTo>
                        <a:pt x="3" y="23"/>
                        <a:pt x="2" y="23"/>
                        <a:pt x="2" y="23"/>
                      </a:cubicBezTo>
                      <a:cubicBezTo>
                        <a:pt x="1" y="23"/>
                        <a:pt x="1" y="23"/>
                        <a:pt x="0" y="23"/>
                      </a:cubicBezTo>
                      <a:close/>
                      <a:moveTo>
                        <a:pt x="17" y="33"/>
                      </a:moveTo>
                      <a:cubicBezTo>
                        <a:pt x="16" y="32"/>
                        <a:pt x="17" y="30"/>
                        <a:pt x="18" y="30"/>
                      </a:cubicBezTo>
                      <a:cubicBezTo>
                        <a:pt x="19" y="31"/>
                        <a:pt x="18" y="33"/>
                        <a:pt x="17" y="33"/>
                      </a:cubicBezTo>
                      <a:close/>
                      <a:moveTo>
                        <a:pt x="14" y="32"/>
                      </a:moveTo>
                      <a:cubicBezTo>
                        <a:pt x="14" y="32"/>
                        <a:pt x="15" y="31"/>
                        <a:pt x="15" y="32"/>
                      </a:cubicBezTo>
                      <a:cubicBezTo>
                        <a:pt x="16" y="32"/>
                        <a:pt x="15" y="33"/>
                        <a:pt x="14" y="32"/>
                      </a:cubicBezTo>
                      <a:close/>
                      <a:moveTo>
                        <a:pt x="16" y="40"/>
                      </a:moveTo>
                      <a:cubicBezTo>
                        <a:pt x="15" y="40"/>
                        <a:pt x="16" y="39"/>
                        <a:pt x="16" y="39"/>
                      </a:cubicBezTo>
                      <a:cubicBezTo>
                        <a:pt x="17" y="40"/>
                        <a:pt x="16" y="41"/>
                        <a:pt x="16" y="40"/>
                      </a:cubicBezTo>
                      <a:close/>
                      <a:moveTo>
                        <a:pt x="17" y="46"/>
                      </a:moveTo>
                      <a:cubicBezTo>
                        <a:pt x="16" y="46"/>
                        <a:pt x="18" y="45"/>
                        <a:pt x="18" y="45"/>
                      </a:cubicBezTo>
                      <a:cubicBezTo>
                        <a:pt x="18" y="46"/>
                        <a:pt x="17" y="47"/>
                        <a:pt x="17" y="46"/>
                      </a:cubicBezTo>
                      <a:close/>
                      <a:moveTo>
                        <a:pt x="10" y="49"/>
                      </a:moveTo>
                      <a:cubicBezTo>
                        <a:pt x="10" y="49"/>
                        <a:pt x="10" y="47"/>
                        <a:pt x="11" y="48"/>
                      </a:cubicBezTo>
                      <a:cubicBezTo>
                        <a:pt x="11" y="48"/>
                        <a:pt x="11" y="49"/>
                        <a:pt x="10" y="49"/>
                      </a:cubicBezTo>
                      <a:close/>
                      <a:moveTo>
                        <a:pt x="130" y="86"/>
                      </a:moveTo>
                      <a:cubicBezTo>
                        <a:pt x="129" y="86"/>
                        <a:pt x="128" y="84"/>
                        <a:pt x="129" y="84"/>
                      </a:cubicBezTo>
                      <a:cubicBezTo>
                        <a:pt x="130" y="84"/>
                        <a:pt x="130" y="86"/>
                        <a:pt x="130" y="86"/>
                      </a:cubicBezTo>
                      <a:close/>
                      <a:moveTo>
                        <a:pt x="14" y="64"/>
                      </a:moveTo>
                      <a:cubicBezTo>
                        <a:pt x="13" y="63"/>
                        <a:pt x="13" y="61"/>
                        <a:pt x="13" y="60"/>
                      </a:cubicBezTo>
                      <a:cubicBezTo>
                        <a:pt x="13" y="57"/>
                        <a:pt x="13" y="54"/>
                        <a:pt x="13" y="50"/>
                      </a:cubicBezTo>
                      <a:cubicBezTo>
                        <a:pt x="13" y="49"/>
                        <a:pt x="12" y="48"/>
                        <a:pt x="13" y="48"/>
                      </a:cubicBezTo>
                      <a:cubicBezTo>
                        <a:pt x="13" y="49"/>
                        <a:pt x="13" y="50"/>
                        <a:pt x="14" y="50"/>
                      </a:cubicBezTo>
                      <a:cubicBezTo>
                        <a:pt x="14" y="50"/>
                        <a:pt x="14" y="49"/>
                        <a:pt x="14" y="49"/>
                      </a:cubicBezTo>
                      <a:cubicBezTo>
                        <a:pt x="15" y="49"/>
                        <a:pt x="14" y="50"/>
                        <a:pt x="14" y="51"/>
                      </a:cubicBezTo>
                      <a:cubicBezTo>
                        <a:pt x="13" y="55"/>
                        <a:pt x="15" y="59"/>
                        <a:pt x="14" y="63"/>
                      </a:cubicBezTo>
                      <a:cubicBezTo>
                        <a:pt x="14" y="63"/>
                        <a:pt x="14" y="64"/>
                        <a:pt x="14" y="64"/>
                      </a:cubicBezTo>
                      <a:close/>
                      <a:moveTo>
                        <a:pt x="94" y="44"/>
                      </a:moveTo>
                      <a:cubicBezTo>
                        <a:pt x="94" y="45"/>
                        <a:pt x="95" y="41"/>
                        <a:pt x="94" y="41"/>
                      </a:cubicBezTo>
                      <a:cubicBezTo>
                        <a:pt x="93" y="41"/>
                        <a:pt x="94" y="42"/>
                        <a:pt x="94" y="43"/>
                      </a:cubicBezTo>
                      <a:cubicBezTo>
                        <a:pt x="94" y="43"/>
                        <a:pt x="94" y="43"/>
                        <a:pt x="94" y="44"/>
                      </a:cubicBezTo>
                      <a:close/>
                      <a:moveTo>
                        <a:pt x="92" y="43"/>
                      </a:moveTo>
                      <a:cubicBezTo>
                        <a:pt x="92" y="44"/>
                        <a:pt x="93" y="42"/>
                        <a:pt x="92" y="42"/>
                      </a:cubicBezTo>
                      <a:cubicBezTo>
                        <a:pt x="92" y="43"/>
                        <a:pt x="92" y="43"/>
                        <a:pt x="92" y="43"/>
                      </a:cubicBezTo>
                      <a:close/>
                      <a:moveTo>
                        <a:pt x="91" y="48"/>
                      </a:moveTo>
                      <a:cubicBezTo>
                        <a:pt x="91" y="48"/>
                        <a:pt x="91" y="48"/>
                        <a:pt x="91" y="48"/>
                      </a:cubicBezTo>
                      <a:cubicBezTo>
                        <a:pt x="91" y="48"/>
                        <a:pt x="91" y="48"/>
                        <a:pt x="91" y="48"/>
                      </a:cubicBezTo>
                      <a:close/>
                      <a:moveTo>
                        <a:pt x="71" y="73"/>
                      </a:moveTo>
                      <a:cubicBezTo>
                        <a:pt x="71" y="74"/>
                        <a:pt x="72" y="69"/>
                        <a:pt x="71" y="69"/>
                      </a:cubicBezTo>
                      <a:cubicBezTo>
                        <a:pt x="70" y="70"/>
                        <a:pt x="70" y="72"/>
                        <a:pt x="71" y="73"/>
                      </a:cubicBezTo>
                      <a:close/>
                      <a:moveTo>
                        <a:pt x="80" y="16"/>
                      </a:moveTo>
                      <a:cubicBezTo>
                        <a:pt x="79" y="16"/>
                        <a:pt x="81" y="14"/>
                        <a:pt x="80" y="15"/>
                      </a:cubicBezTo>
                      <a:cubicBezTo>
                        <a:pt x="80" y="15"/>
                        <a:pt x="80" y="15"/>
                        <a:pt x="80" y="16"/>
                      </a:cubicBezTo>
                      <a:close/>
                      <a:moveTo>
                        <a:pt x="109" y="27"/>
                      </a:moveTo>
                      <a:cubicBezTo>
                        <a:pt x="109" y="27"/>
                        <a:pt x="110" y="25"/>
                        <a:pt x="109" y="25"/>
                      </a:cubicBezTo>
                      <a:cubicBezTo>
                        <a:pt x="109" y="26"/>
                        <a:pt x="109" y="26"/>
                        <a:pt x="109" y="27"/>
                      </a:cubicBezTo>
                      <a:close/>
                      <a:moveTo>
                        <a:pt x="111" y="28"/>
                      </a:moveTo>
                      <a:cubicBezTo>
                        <a:pt x="111" y="29"/>
                        <a:pt x="113" y="24"/>
                        <a:pt x="112" y="25"/>
                      </a:cubicBezTo>
                      <a:cubicBezTo>
                        <a:pt x="111" y="26"/>
                        <a:pt x="111" y="27"/>
                        <a:pt x="111" y="28"/>
                      </a:cubicBezTo>
                      <a:close/>
                      <a:moveTo>
                        <a:pt x="83" y="27"/>
                      </a:moveTo>
                      <a:cubicBezTo>
                        <a:pt x="83" y="27"/>
                        <a:pt x="84" y="25"/>
                        <a:pt x="83" y="25"/>
                      </a:cubicBezTo>
                      <a:cubicBezTo>
                        <a:pt x="83" y="25"/>
                        <a:pt x="83" y="26"/>
                        <a:pt x="83" y="27"/>
                      </a:cubicBezTo>
                      <a:close/>
                      <a:moveTo>
                        <a:pt x="77" y="35"/>
                      </a:moveTo>
                      <a:cubicBezTo>
                        <a:pt x="77" y="36"/>
                        <a:pt x="78" y="35"/>
                        <a:pt x="78" y="35"/>
                      </a:cubicBezTo>
                      <a:cubicBezTo>
                        <a:pt x="79" y="33"/>
                        <a:pt x="78" y="30"/>
                        <a:pt x="79" y="28"/>
                      </a:cubicBezTo>
                      <a:cubicBezTo>
                        <a:pt x="79" y="28"/>
                        <a:pt x="79" y="28"/>
                        <a:pt x="79" y="28"/>
                      </a:cubicBezTo>
                      <a:cubicBezTo>
                        <a:pt x="82" y="28"/>
                        <a:pt x="78" y="36"/>
                        <a:pt x="80" y="35"/>
                      </a:cubicBezTo>
                      <a:cubicBezTo>
                        <a:pt x="80" y="35"/>
                        <a:pt x="80" y="33"/>
                        <a:pt x="81" y="33"/>
                      </a:cubicBezTo>
                      <a:cubicBezTo>
                        <a:pt x="81" y="34"/>
                        <a:pt x="80" y="36"/>
                        <a:pt x="81" y="36"/>
                      </a:cubicBezTo>
                      <a:cubicBezTo>
                        <a:pt x="83" y="36"/>
                        <a:pt x="82" y="34"/>
                        <a:pt x="82" y="32"/>
                      </a:cubicBezTo>
                      <a:cubicBezTo>
                        <a:pt x="82" y="31"/>
                        <a:pt x="83" y="29"/>
                        <a:pt x="82" y="29"/>
                      </a:cubicBezTo>
                      <a:cubicBezTo>
                        <a:pt x="81" y="29"/>
                        <a:pt x="81" y="30"/>
                        <a:pt x="81" y="30"/>
                      </a:cubicBezTo>
                      <a:cubicBezTo>
                        <a:pt x="80" y="29"/>
                        <a:pt x="82" y="26"/>
                        <a:pt x="81" y="26"/>
                      </a:cubicBezTo>
                      <a:cubicBezTo>
                        <a:pt x="80" y="26"/>
                        <a:pt x="80" y="27"/>
                        <a:pt x="80" y="27"/>
                      </a:cubicBezTo>
                      <a:cubicBezTo>
                        <a:pt x="79" y="26"/>
                        <a:pt x="81" y="25"/>
                        <a:pt x="81" y="24"/>
                      </a:cubicBezTo>
                      <a:cubicBezTo>
                        <a:pt x="81" y="23"/>
                        <a:pt x="80" y="23"/>
                        <a:pt x="80" y="23"/>
                      </a:cubicBezTo>
                      <a:cubicBezTo>
                        <a:pt x="79" y="22"/>
                        <a:pt x="80" y="20"/>
                        <a:pt x="80" y="21"/>
                      </a:cubicBezTo>
                      <a:cubicBezTo>
                        <a:pt x="79" y="22"/>
                        <a:pt x="78" y="24"/>
                        <a:pt x="78" y="26"/>
                      </a:cubicBezTo>
                      <a:cubicBezTo>
                        <a:pt x="78" y="29"/>
                        <a:pt x="78" y="31"/>
                        <a:pt x="77" y="34"/>
                      </a:cubicBezTo>
                      <a:cubicBezTo>
                        <a:pt x="77" y="34"/>
                        <a:pt x="77" y="35"/>
                        <a:pt x="77" y="35"/>
                      </a:cubicBezTo>
                      <a:close/>
                      <a:moveTo>
                        <a:pt x="66" y="7"/>
                      </a:moveTo>
                      <a:cubicBezTo>
                        <a:pt x="66" y="7"/>
                        <a:pt x="67" y="7"/>
                        <a:pt x="67" y="7"/>
                      </a:cubicBezTo>
                      <a:cubicBezTo>
                        <a:pt x="66" y="7"/>
                        <a:pt x="66" y="7"/>
                        <a:pt x="66" y="7"/>
                      </a:cubicBezTo>
                      <a:close/>
                      <a:moveTo>
                        <a:pt x="58" y="6"/>
                      </a:moveTo>
                      <a:cubicBezTo>
                        <a:pt x="58" y="6"/>
                        <a:pt x="59" y="6"/>
                        <a:pt x="59" y="6"/>
                      </a:cubicBezTo>
                      <a:cubicBezTo>
                        <a:pt x="59" y="5"/>
                        <a:pt x="58" y="5"/>
                        <a:pt x="58" y="6"/>
                      </a:cubicBezTo>
                      <a:cubicBezTo>
                        <a:pt x="58" y="6"/>
                        <a:pt x="58" y="6"/>
                        <a:pt x="58" y="6"/>
                      </a:cubicBezTo>
                      <a:close/>
                      <a:moveTo>
                        <a:pt x="60" y="9"/>
                      </a:moveTo>
                      <a:cubicBezTo>
                        <a:pt x="60" y="9"/>
                        <a:pt x="62" y="9"/>
                        <a:pt x="62" y="8"/>
                      </a:cubicBezTo>
                      <a:cubicBezTo>
                        <a:pt x="62" y="8"/>
                        <a:pt x="61" y="8"/>
                        <a:pt x="60" y="9"/>
                      </a:cubicBezTo>
                      <a:close/>
                      <a:moveTo>
                        <a:pt x="70" y="12"/>
                      </a:moveTo>
                      <a:cubicBezTo>
                        <a:pt x="71" y="13"/>
                        <a:pt x="75" y="13"/>
                        <a:pt x="74" y="12"/>
                      </a:cubicBezTo>
                      <a:cubicBezTo>
                        <a:pt x="74" y="11"/>
                        <a:pt x="73" y="11"/>
                        <a:pt x="73" y="11"/>
                      </a:cubicBezTo>
                      <a:cubicBezTo>
                        <a:pt x="72" y="10"/>
                        <a:pt x="72" y="10"/>
                        <a:pt x="71" y="10"/>
                      </a:cubicBezTo>
                      <a:cubicBezTo>
                        <a:pt x="70" y="10"/>
                        <a:pt x="70" y="11"/>
                        <a:pt x="70" y="12"/>
                      </a:cubicBezTo>
                      <a:close/>
                      <a:moveTo>
                        <a:pt x="48" y="8"/>
                      </a:moveTo>
                      <a:cubicBezTo>
                        <a:pt x="48" y="8"/>
                        <a:pt x="48" y="6"/>
                        <a:pt x="48" y="6"/>
                      </a:cubicBezTo>
                      <a:cubicBezTo>
                        <a:pt x="47" y="6"/>
                        <a:pt x="47" y="7"/>
                        <a:pt x="47" y="8"/>
                      </a:cubicBezTo>
                      <a:cubicBezTo>
                        <a:pt x="47" y="8"/>
                        <a:pt x="47" y="8"/>
                        <a:pt x="48" y="8"/>
                      </a:cubicBezTo>
                      <a:close/>
                      <a:moveTo>
                        <a:pt x="48" y="9"/>
                      </a:moveTo>
                      <a:cubicBezTo>
                        <a:pt x="49" y="10"/>
                        <a:pt x="51" y="6"/>
                        <a:pt x="50" y="7"/>
                      </a:cubicBezTo>
                      <a:cubicBezTo>
                        <a:pt x="49" y="7"/>
                        <a:pt x="49" y="8"/>
                        <a:pt x="49" y="9"/>
                      </a:cubicBezTo>
                      <a:cubicBezTo>
                        <a:pt x="49" y="9"/>
                        <a:pt x="48" y="9"/>
                        <a:pt x="48" y="9"/>
                      </a:cubicBezTo>
                      <a:close/>
                      <a:moveTo>
                        <a:pt x="51" y="11"/>
                      </a:moveTo>
                      <a:cubicBezTo>
                        <a:pt x="52" y="12"/>
                        <a:pt x="54" y="8"/>
                        <a:pt x="53" y="7"/>
                      </a:cubicBezTo>
                      <a:cubicBezTo>
                        <a:pt x="52" y="7"/>
                        <a:pt x="52" y="9"/>
                        <a:pt x="52" y="10"/>
                      </a:cubicBezTo>
                      <a:cubicBezTo>
                        <a:pt x="52" y="10"/>
                        <a:pt x="51" y="10"/>
                        <a:pt x="51" y="11"/>
                      </a:cubicBezTo>
                      <a:close/>
                      <a:moveTo>
                        <a:pt x="51" y="13"/>
                      </a:move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2" y="12"/>
                        <a:pt x="51" y="13"/>
                        <a:pt x="51" y="13"/>
                      </a:cubicBezTo>
                      <a:close/>
                      <a:moveTo>
                        <a:pt x="58" y="17"/>
                      </a:moveTo>
                      <a:cubicBezTo>
                        <a:pt x="59" y="17"/>
                        <a:pt x="60" y="13"/>
                        <a:pt x="59" y="13"/>
                      </a:cubicBezTo>
                      <a:cubicBezTo>
                        <a:pt x="58" y="14"/>
                        <a:pt x="58" y="15"/>
                        <a:pt x="58" y="15"/>
                      </a:cubicBezTo>
                      <a:cubicBezTo>
                        <a:pt x="58" y="16"/>
                        <a:pt x="57" y="16"/>
                        <a:pt x="58" y="17"/>
                      </a:cubicBezTo>
                      <a:close/>
                      <a:moveTo>
                        <a:pt x="42" y="13"/>
                      </a:moveTo>
                      <a:cubicBezTo>
                        <a:pt x="44" y="13"/>
                        <a:pt x="43" y="10"/>
                        <a:pt x="42" y="8"/>
                      </a:cubicBezTo>
                      <a:cubicBezTo>
                        <a:pt x="42" y="8"/>
                        <a:pt x="42" y="7"/>
                        <a:pt x="41" y="7"/>
                      </a:cubicBezTo>
                      <a:cubicBezTo>
                        <a:pt x="40" y="8"/>
                        <a:pt x="40" y="10"/>
                        <a:pt x="41" y="11"/>
                      </a:cubicBezTo>
                      <a:cubicBezTo>
                        <a:pt x="41" y="12"/>
                        <a:pt x="41" y="13"/>
                        <a:pt x="42" y="13"/>
                      </a:cubicBezTo>
                      <a:close/>
                      <a:moveTo>
                        <a:pt x="45" y="16"/>
                      </a:moveTo>
                      <a:cubicBezTo>
                        <a:pt x="45" y="16"/>
                        <a:pt x="46" y="13"/>
                        <a:pt x="45" y="13"/>
                      </a:cubicBezTo>
                      <a:cubicBezTo>
                        <a:pt x="45" y="14"/>
                        <a:pt x="45" y="15"/>
                        <a:pt x="45" y="16"/>
                      </a:cubicBezTo>
                      <a:close/>
                      <a:moveTo>
                        <a:pt x="43" y="16"/>
                      </a:moveTo>
                      <a:cubicBezTo>
                        <a:pt x="43" y="17"/>
                        <a:pt x="44" y="13"/>
                        <a:pt x="43" y="14"/>
                      </a:cubicBezTo>
                      <a:cubicBezTo>
                        <a:pt x="43" y="14"/>
                        <a:pt x="43" y="15"/>
                        <a:pt x="43" y="16"/>
                      </a:cubicBezTo>
                      <a:close/>
                      <a:moveTo>
                        <a:pt x="54" y="20"/>
                      </a:moveTo>
                      <a:cubicBezTo>
                        <a:pt x="54" y="21"/>
                        <a:pt x="55" y="18"/>
                        <a:pt x="55" y="17"/>
                      </a:cubicBezTo>
                      <a:cubicBezTo>
                        <a:pt x="54" y="17"/>
                        <a:pt x="53" y="19"/>
                        <a:pt x="54" y="20"/>
                      </a:cubicBezTo>
                      <a:close/>
                      <a:moveTo>
                        <a:pt x="48" y="19"/>
                      </a:moveTo>
                      <a:cubicBezTo>
                        <a:pt x="48" y="20"/>
                        <a:pt x="50" y="18"/>
                        <a:pt x="50" y="17"/>
                      </a:cubicBezTo>
                      <a:cubicBezTo>
                        <a:pt x="50" y="16"/>
                        <a:pt x="50" y="15"/>
                        <a:pt x="50" y="16"/>
                      </a:cubicBezTo>
                      <a:cubicBezTo>
                        <a:pt x="49" y="16"/>
                        <a:pt x="48" y="17"/>
                        <a:pt x="48" y="19"/>
                      </a:cubicBezTo>
                      <a:cubicBezTo>
                        <a:pt x="48" y="19"/>
                        <a:pt x="48" y="19"/>
                        <a:pt x="48" y="19"/>
                      </a:cubicBezTo>
                      <a:close/>
                      <a:moveTo>
                        <a:pt x="44" y="18"/>
                      </a:moveTo>
                      <a:cubicBezTo>
                        <a:pt x="44" y="18"/>
                        <a:pt x="45" y="16"/>
                        <a:pt x="44" y="17"/>
                      </a:cubicBezTo>
                      <a:cubicBezTo>
                        <a:pt x="44" y="17"/>
                        <a:pt x="44" y="17"/>
                        <a:pt x="44" y="18"/>
                      </a:cubicBezTo>
                      <a:close/>
                      <a:moveTo>
                        <a:pt x="34" y="17"/>
                      </a:moveTo>
                      <a:cubicBezTo>
                        <a:pt x="34" y="17"/>
                        <a:pt x="35" y="16"/>
                        <a:pt x="35" y="16"/>
                      </a:cubicBezTo>
                      <a:cubicBezTo>
                        <a:pt x="36" y="15"/>
                        <a:pt x="36" y="14"/>
                        <a:pt x="35" y="14"/>
                      </a:cubicBezTo>
                      <a:cubicBezTo>
                        <a:pt x="34" y="14"/>
                        <a:pt x="33" y="16"/>
                        <a:pt x="34" y="17"/>
                      </a:cubicBezTo>
                      <a:close/>
                      <a:moveTo>
                        <a:pt x="36" y="18"/>
                      </a:moveTo>
                      <a:cubicBezTo>
                        <a:pt x="36" y="18"/>
                        <a:pt x="37" y="18"/>
                        <a:pt x="37" y="17"/>
                      </a:cubicBezTo>
                      <a:cubicBezTo>
                        <a:pt x="38" y="16"/>
                        <a:pt x="39" y="11"/>
                        <a:pt x="38" y="12"/>
                      </a:cubicBezTo>
                      <a:cubicBezTo>
                        <a:pt x="37" y="13"/>
                        <a:pt x="37" y="14"/>
                        <a:pt x="36" y="15"/>
                      </a:cubicBezTo>
                      <a:cubicBezTo>
                        <a:pt x="36" y="15"/>
                        <a:pt x="36" y="15"/>
                        <a:pt x="36" y="15"/>
                      </a:cubicBezTo>
                      <a:cubicBezTo>
                        <a:pt x="36" y="16"/>
                        <a:pt x="36" y="17"/>
                        <a:pt x="36" y="18"/>
                      </a:cubicBezTo>
                      <a:close/>
                      <a:moveTo>
                        <a:pt x="33" y="20"/>
                      </a:moveTo>
                      <a:cubicBezTo>
                        <a:pt x="34" y="20"/>
                        <a:pt x="33" y="18"/>
                        <a:pt x="33" y="18"/>
                      </a:cubicBezTo>
                      <a:cubicBezTo>
                        <a:pt x="32" y="18"/>
                        <a:pt x="33" y="19"/>
                        <a:pt x="33" y="20"/>
                      </a:cubicBezTo>
                      <a:cubicBezTo>
                        <a:pt x="33" y="20"/>
                        <a:pt x="33" y="20"/>
                        <a:pt x="33" y="20"/>
                      </a:cubicBezTo>
                      <a:close/>
                    </a:path>
                  </a:pathLst>
                </a:custGeom>
                <a:solidFill>
                  <a:srgbClr val="3F89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4322256" y="2552718"/>
                <a:ext cx="3635882" cy="3648111"/>
                <a:chOff x="4129374" y="2488424"/>
                <a:chExt cx="4248133" cy="4262421"/>
              </a:xfrm>
            </p:grpSpPr>
            <p:sp>
              <p:nvSpPr>
                <p:cNvPr id="4" name="矩形 3"/>
                <p:cNvSpPr/>
                <p:nvPr/>
              </p:nvSpPr>
              <p:spPr>
                <a:xfrm>
                  <a:off x="4129374" y="2488424"/>
                  <a:ext cx="2040714" cy="2040715"/>
                </a:xfrm>
                <a:prstGeom prst="rect">
                  <a:avLst/>
                </a:prstGeom>
                <a:solidFill>
                  <a:srgbClr val="F1F7F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6336793" y="2488424"/>
                  <a:ext cx="2040714" cy="2040715"/>
                </a:xfrm>
                <a:prstGeom prst="rect">
                  <a:avLst/>
                </a:prstGeom>
                <a:solidFill>
                  <a:srgbClr val="F1F7F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4129374" y="4710130"/>
                  <a:ext cx="2040714" cy="2040715"/>
                </a:xfrm>
                <a:prstGeom prst="rect">
                  <a:avLst/>
                </a:prstGeom>
                <a:solidFill>
                  <a:srgbClr val="F1F7F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6336793" y="4710130"/>
                  <a:ext cx="2040714" cy="2040715"/>
                </a:xfrm>
                <a:prstGeom prst="rect">
                  <a:avLst/>
                </a:prstGeom>
                <a:solidFill>
                  <a:srgbClr val="F1F7FD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24" name="矩形 23"/>
            <p:cNvSpPr/>
            <p:nvPr/>
          </p:nvSpPr>
          <p:spPr>
            <a:xfrm>
              <a:off x="3918834" y="1788525"/>
              <a:ext cx="439063" cy="830997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en-US" altLang="zh-CN" sz="50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S</a:t>
              </a:r>
              <a:endParaRPr lang="zh-CN" altLang="en-US" sz="5000" dirty="0">
                <a:solidFill>
                  <a:srgbClr val="3F89CD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797885" y="1788525"/>
              <a:ext cx="714379" cy="830997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en-US" altLang="zh-CN" sz="5000" b="1" dirty="0">
                  <a:solidFill>
                    <a:srgbClr val="0F0F11"/>
                  </a:solidFill>
                  <a:ea typeface="Yu Gothic Medium" panose="020B0500000000000000" pitchFamily="34" charset="-128"/>
                </a:rPr>
                <a:t>W</a:t>
              </a:r>
              <a:endParaRPr lang="zh-CN" altLang="en-US" sz="5000" dirty="0">
                <a:solidFill>
                  <a:srgbClr val="0F0F11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861253" y="2787008"/>
              <a:ext cx="567704" cy="830997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en-US" altLang="zh-CN" sz="5000" b="1" dirty="0">
                  <a:solidFill>
                    <a:srgbClr val="0F0F11"/>
                  </a:solidFill>
                  <a:ea typeface="Yu Gothic Medium" panose="020B0500000000000000" pitchFamily="34" charset="-128"/>
                </a:rPr>
                <a:t>O</a:t>
              </a:r>
              <a:endParaRPr lang="zh-CN" altLang="en-US" sz="5000" dirty="0">
                <a:solidFill>
                  <a:srgbClr val="0F0F11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913354" y="2787008"/>
              <a:ext cx="452288" cy="830997"/>
            </a:xfrm>
            <a:prstGeom prst="rect">
              <a:avLst/>
            </a:prstGeom>
          </p:spPr>
          <p:txBody>
            <a:bodyPr wrap="none" lIns="68580" tIns="34290" rIns="68580" bIns="34290">
              <a:spAutoFit/>
            </a:bodyPr>
            <a:lstStyle/>
            <a:p>
              <a:r>
                <a:rPr lang="en-US" altLang="zh-CN" sz="50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T</a:t>
              </a:r>
              <a:endParaRPr lang="zh-CN" altLang="en-US" sz="5000" dirty="0">
                <a:solidFill>
                  <a:srgbClr val="3F89C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33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027" y="406641"/>
            <a:ext cx="4334178" cy="425228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54520" y="1229075"/>
            <a:ext cx="2388203" cy="83099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PART 03</a:t>
            </a:r>
            <a:endParaRPr lang="zh-CN" altLang="en-US" sz="5000" spc="-113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295592" y="2332832"/>
            <a:ext cx="6531917" cy="8386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0848001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255856" y="1300672"/>
            <a:ext cx="1374830" cy="1406807"/>
            <a:chOff x="1674474" y="1834242"/>
            <a:chExt cx="1833107" cy="1875743"/>
          </a:xfrm>
        </p:grpSpPr>
        <p:grpSp>
          <p:nvGrpSpPr>
            <p:cNvPr id="11" name="组合 10"/>
            <p:cNvGrpSpPr/>
            <p:nvPr/>
          </p:nvGrpSpPr>
          <p:grpSpPr>
            <a:xfrm>
              <a:off x="1674474" y="1834242"/>
              <a:ext cx="1833107" cy="1875743"/>
              <a:chOff x="1674474" y="1834242"/>
              <a:chExt cx="1647370" cy="1685686"/>
            </a:xfrm>
          </p:grpSpPr>
          <p:graphicFrame>
            <p:nvGraphicFramePr>
              <p:cNvPr id="2" name="图表 1"/>
              <p:cNvGraphicFramePr/>
              <p:nvPr>
                <p:extLst>
                  <p:ext uri="{D42A27DB-BD31-4B8C-83A1-F6EECF244321}">
                    <p14:modId xmlns:p14="http://schemas.microsoft.com/office/powerpoint/2010/main" val="2708215779"/>
                  </p:ext>
                </p:extLst>
              </p:nvPr>
            </p:nvGraphicFramePr>
            <p:xfrm>
              <a:off x="1674474" y="1834242"/>
              <a:ext cx="1647370" cy="16856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 flipV="1">
                <a:off x="1925865" y="2862408"/>
                <a:ext cx="1144588" cy="498475"/>
              </a:xfrm>
              <a:custGeom>
                <a:avLst/>
                <a:gdLst>
                  <a:gd name="T0" fmla="*/ 191 w 302"/>
                  <a:gd name="T1" fmla="*/ 13 h 130"/>
                  <a:gd name="T2" fmla="*/ 58 w 302"/>
                  <a:gd name="T3" fmla="*/ 20 h 130"/>
                  <a:gd name="T4" fmla="*/ 243 w 302"/>
                  <a:gd name="T5" fmla="*/ 38 h 130"/>
                  <a:gd name="T6" fmla="*/ 230 w 302"/>
                  <a:gd name="T7" fmla="*/ 30 h 130"/>
                  <a:gd name="T8" fmla="*/ 264 w 302"/>
                  <a:gd name="T9" fmla="*/ 47 h 130"/>
                  <a:gd name="T10" fmla="*/ 250 w 302"/>
                  <a:gd name="T11" fmla="*/ 43 h 130"/>
                  <a:gd name="T12" fmla="*/ 258 w 302"/>
                  <a:gd name="T13" fmla="*/ 55 h 130"/>
                  <a:gd name="T14" fmla="*/ 273 w 302"/>
                  <a:gd name="T15" fmla="*/ 55 h 130"/>
                  <a:gd name="T16" fmla="*/ 217 w 302"/>
                  <a:gd name="T17" fmla="*/ 59 h 130"/>
                  <a:gd name="T18" fmla="*/ 227 w 302"/>
                  <a:gd name="T19" fmla="*/ 63 h 130"/>
                  <a:gd name="T20" fmla="*/ 246 w 302"/>
                  <a:gd name="T21" fmla="*/ 77 h 130"/>
                  <a:gd name="T22" fmla="*/ 289 w 302"/>
                  <a:gd name="T23" fmla="*/ 80 h 130"/>
                  <a:gd name="T24" fmla="*/ 289 w 302"/>
                  <a:gd name="T25" fmla="*/ 97 h 130"/>
                  <a:gd name="T26" fmla="*/ 291 w 302"/>
                  <a:gd name="T27" fmla="*/ 127 h 130"/>
                  <a:gd name="T28" fmla="*/ 247 w 302"/>
                  <a:gd name="T29" fmla="*/ 55 h 130"/>
                  <a:gd name="T30" fmla="*/ 235 w 302"/>
                  <a:gd name="T31" fmla="*/ 36 h 130"/>
                  <a:gd name="T32" fmla="*/ 219 w 302"/>
                  <a:gd name="T33" fmla="*/ 33 h 130"/>
                  <a:gd name="T34" fmla="*/ 212 w 302"/>
                  <a:gd name="T35" fmla="*/ 38 h 130"/>
                  <a:gd name="T36" fmla="*/ 199 w 302"/>
                  <a:gd name="T37" fmla="*/ 27 h 130"/>
                  <a:gd name="T38" fmla="*/ 220 w 302"/>
                  <a:gd name="T39" fmla="*/ 24 h 130"/>
                  <a:gd name="T40" fmla="*/ 226 w 302"/>
                  <a:gd name="T41" fmla="*/ 23 h 130"/>
                  <a:gd name="T42" fmla="*/ 213 w 302"/>
                  <a:gd name="T43" fmla="*/ 16 h 130"/>
                  <a:gd name="T44" fmla="*/ 204 w 302"/>
                  <a:gd name="T45" fmla="*/ 19 h 130"/>
                  <a:gd name="T46" fmla="*/ 198 w 302"/>
                  <a:gd name="T47" fmla="*/ 9 h 130"/>
                  <a:gd name="T48" fmla="*/ 192 w 302"/>
                  <a:gd name="T49" fmla="*/ 26 h 130"/>
                  <a:gd name="T50" fmla="*/ 178 w 302"/>
                  <a:gd name="T51" fmla="*/ 23 h 130"/>
                  <a:gd name="T52" fmla="*/ 176 w 302"/>
                  <a:gd name="T53" fmla="*/ 14 h 130"/>
                  <a:gd name="T54" fmla="*/ 163 w 302"/>
                  <a:gd name="T55" fmla="*/ 5 h 130"/>
                  <a:gd name="T56" fmla="*/ 157 w 302"/>
                  <a:gd name="T57" fmla="*/ 8 h 130"/>
                  <a:gd name="T58" fmla="*/ 154 w 302"/>
                  <a:gd name="T59" fmla="*/ 23 h 130"/>
                  <a:gd name="T60" fmla="*/ 145 w 302"/>
                  <a:gd name="T61" fmla="*/ 29 h 130"/>
                  <a:gd name="T62" fmla="*/ 144 w 302"/>
                  <a:gd name="T63" fmla="*/ 18 h 130"/>
                  <a:gd name="T64" fmla="*/ 133 w 302"/>
                  <a:gd name="T65" fmla="*/ 14 h 130"/>
                  <a:gd name="T66" fmla="*/ 128 w 302"/>
                  <a:gd name="T67" fmla="*/ 7 h 130"/>
                  <a:gd name="T68" fmla="*/ 117 w 302"/>
                  <a:gd name="T69" fmla="*/ 0 h 130"/>
                  <a:gd name="T70" fmla="*/ 87 w 302"/>
                  <a:gd name="T71" fmla="*/ 8 h 130"/>
                  <a:gd name="T72" fmla="*/ 69 w 302"/>
                  <a:gd name="T73" fmla="*/ 13 h 130"/>
                  <a:gd name="T74" fmla="*/ 21 w 302"/>
                  <a:gd name="T75" fmla="*/ 58 h 130"/>
                  <a:gd name="T76" fmla="*/ 39 w 302"/>
                  <a:gd name="T77" fmla="*/ 75 h 130"/>
                  <a:gd name="T78" fmla="*/ 91 w 302"/>
                  <a:gd name="T79" fmla="*/ 63 h 130"/>
                  <a:gd name="T80" fmla="*/ 166 w 302"/>
                  <a:gd name="T81" fmla="*/ 58 h 130"/>
                  <a:gd name="T82" fmla="*/ 204 w 302"/>
                  <a:gd name="T83" fmla="*/ 68 h 130"/>
                  <a:gd name="T84" fmla="*/ 251 w 302"/>
                  <a:gd name="T85" fmla="*/ 92 h 130"/>
                  <a:gd name="T86" fmla="*/ 202 w 302"/>
                  <a:gd name="T87" fmla="*/ 58 h 130"/>
                  <a:gd name="T88" fmla="*/ 179 w 302"/>
                  <a:gd name="T89" fmla="*/ 45 h 130"/>
                  <a:gd name="T90" fmla="*/ 192 w 302"/>
                  <a:gd name="T91" fmla="*/ 48 h 130"/>
                  <a:gd name="T92" fmla="*/ 216 w 302"/>
                  <a:gd name="T93" fmla="*/ 56 h 130"/>
                  <a:gd name="T94" fmla="*/ 229 w 302"/>
                  <a:gd name="T95" fmla="*/ 58 h 130"/>
                  <a:gd name="T96" fmla="*/ 239 w 302"/>
                  <a:gd name="T97" fmla="*/ 66 h 130"/>
                  <a:gd name="T98" fmla="*/ 246 w 302"/>
                  <a:gd name="T99" fmla="*/ 58 h 130"/>
                  <a:gd name="T100" fmla="*/ 68 w 302"/>
                  <a:gd name="T101" fmla="*/ 22 h 130"/>
                  <a:gd name="T102" fmla="*/ 182 w 302"/>
                  <a:gd name="T103" fmla="*/ 51 h 130"/>
                  <a:gd name="T104" fmla="*/ 171 w 302"/>
                  <a:gd name="T105" fmla="*/ 42 h 130"/>
                  <a:gd name="T106" fmla="*/ 218 w 302"/>
                  <a:gd name="T107" fmla="*/ 45 h 130"/>
                  <a:gd name="T108" fmla="*/ 224 w 302"/>
                  <a:gd name="T109" fmla="*/ 48 h 130"/>
                  <a:gd name="T110" fmla="*/ 226 w 302"/>
                  <a:gd name="T111" fmla="*/ 45 h 130"/>
                  <a:gd name="T112" fmla="*/ 240 w 302"/>
                  <a:gd name="T113" fmla="*/ 61 h 130"/>
                  <a:gd name="T114" fmla="*/ 184 w 302"/>
                  <a:gd name="T115" fmla="*/ 13 h 130"/>
                  <a:gd name="T116" fmla="*/ 212 w 302"/>
                  <a:gd name="T117" fmla="*/ 31 h 130"/>
                  <a:gd name="T118" fmla="*/ 280 w 302"/>
                  <a:gd name="T119" fmla="*/ 115 h 130"/>
                  <a:gd name="T120" fmla="*/ 275 w 302"/>
                  <a:gd name="T121" fmla="*/ 74 h 130"/>
                  <a:gd name="T122" fmla="*/ 283 w 302"/>
                  <a:gd name="T123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2" h="130">
                    <a:moveTo>
                      <a:pt x="92" y="6"/>
                    </a:moveTo>
                    <a:cubicBezTo>
                      <a:pt x="91" y="6"/>
                      <a:pt x="90" y="6"/>
                      <a:pt x="90" y="7"/>
                    </a:cubicBezTo>
                    <a:cubicBezTo>
                      <a:pt x="91" y="8"/>
                      <a:pt x="92" y="7"/>
                      <a:pt x="92" y="6"/>
                    </a:cubicBezTo>
                    <a:close/>
                    <a:moveTo>
                      <a:pt x="191" y="13"/>
                    </a:moveTo>
                    <a:cubicBezTo>
                      <a:pt x="193" y="13"/>
                      <a:pt x="193" y="10"/>
                      <a:pt x="191" y="10"/>
                    </a:cubicBezTo>
                    <a:cubicBezTo>
                      <a:pt x="191" y="11"/>
                      <a:pt x="192" y="11"/>
                      <a:pt x="191" y="13"/>
                    </a:cubicBezTo>
                    <a:close/>
                    <a:moveTo>
                      <a:pt x="147" y="17"/>
                    </a:moveTo>
                    <a:cubicBezTo>
                      <a:pt x="148" y="18"/>
                      <a:pt x="150" y="18"/>
                      <a:pt x="153" y="18"/>
                    </a:cubicBezTo>
                    <a:cubicBezTo>
                      <a:pt x="153" y="17"/>
                      <a:pt x="153" y="16"/>
                      <a:pt x="153" y="15"/>
                    </a:cubicBezTo>
                    <a:cubicBezTo>
                      <a:pt x="150" y="15"/>
                      <a:pt x="147" y="13"/>
                      <a:pt x="147" y="17"/>
                    </a:cubicBezTo>
                    <a:close/>
                    <a:moveTo>
                      <a:pt x="62" y="15"/>
                    </a:moveTo>
                    <a:cubicBezTo>
                      <a:pt x="61" y="17"/>
                      <a:pt x="58" y="17"/>
                      <a:pt x="58" y="20"/>
                    </a:cubicBezTo>
                    <a:cubicBezTo>
                      <a:pt x="60" y="19"/>
                      <a:pt x="63" y="17"/>
                      <a:pt x="62" y="15"/>
                    </a:cubicBezTo>
                    <a:close/>
                    <a:moveTo>
                      <a:pt x="183" y="19"/>
                    </a:moveTo>
                    <a:cubicBezTo>
                      <a:pt x="185" y="17"/>
                      <a:pt x="186" y="22"/>
                      <a:pt x="188" y="20"/>
                    </a:cubicBezTo>
                    <a:cubicBezTo>
                      <a:pt x="188" y="19"/>
                      <a:pt x="184" y="17"/>
                      <a:pt x="183" y="19"/>
                    </a:cubicBezTo>
                    <a:close/>
                    <a:moveTo>
                      <a:pt x="235" y="32"/>
                    </a:moveTo>
                    <a:cubicBezTo>
                      <a:pt x="237" y="34"/>
                      <a:pt x="239" y="37"/>
                      <a:pt x="243" y="38"/>
                    </a:cubicBezTo>
                    <a:cubicBezTo>
                      <a:pt x="244" y="37"/>
                      <a:pt x="243" y="35"/>
                      <a:pt x="244" y="35"/>
                    </a:cubicBezTo>
                    <a:cubicBezTo>
                      <a:pt x="245" y="35"/>
                      <a:pt x="246" y="37"/>
                      <a:pt x="247" y="36"/>
                    </a:cubicBezTo>
                    <a:cubicBezTo>
                      <a:pt x="246" y="35"/>
                      <a:pt x="245" y="33"/>
                      <a:pt x="242" y="33"/>
                    </a:cubicBezTo>
                    <a:cubicBezTo>
                      <a:pt x="242" y="34"/>
                      <a:pt x="242" y="35"/>
                      <a:pt x="242" y="35"/>
                    </a:cubicBezTo>
                    <a:cubicBezTo>
                      <a:pt x="240" y="34"/>
                      <a:pt x="240" y="32"/>
                      <a:pt x="240" y="31"/>
                    </a:cubicBezTo>
                    <a:cubicBezTo>
                      <a:pt x="236" y="28"/>
                      <a:pt x="233" y="30"/>
                      <a:pt x="230" y="30"/>
                    </a:cubicBezTo>
                    <a:cubicBezTo>
                      <a:pt x="230" y="33"/>
                      <a:pt x="233" y="33"/>
                      <a:pt x="235" y="32"/>
                    </a:cubicBezTo>
                    <a:close/>
                    <a:moveTo>
                      <a:pt x="226" y="34"/>
                    </a:moveTo>
                    <a:cubicBezTo>
                      <a:pt x="226" y="34"/>
                      <a:pt x="227" y="34"/>
                      <a:pt x="227" y="33"/>
                    </a:cubicBezTo>
                    <a:cubicBezTo>
                      <a:pt x="227" y="33"/>
                      <a:pt x="226" y="32"/>
                      <a:pt x="226" y="32"/>
                    </a:cubicBezTo>
                    <a:lnTo>
                      <a:pt x="226" y="34"/>
                    </a:lnTo>
                    <a:close/>
                    <a:moveTo>
                      <a:pt x="264" y="47"/>
                    </a:moveTo>
                    <a:cubicBezTo>
                      <a:pt x="262" y="43"/>
                      <a:pt x="258" y="41"/>
                      <a:pt x="256" y="39"/>
                    </a:cubicBezTo>
                    <a:cubicBezTo>
                      <a:pt x="251" y="39"/>
                      <a:pt x="251" y="39"/>
                      <a:pt x="251" y="39"/>
                    </a:cubicBezTo>
                    <a:cubicBezTo>
                      <a:pt x="254" y="44"/>
                      <a:pt x="259" y="45"/>
                      <a:pt x="264" y="47"/>
                    </a:cubicBezTo>
                    <a:close/>
                    <a:moveTo>
                      <a:pt x="253" y="44"/>
                    </a:moveTo>
                    <a:cubicBezTo>
                      <a:pt x="252" y="43"/>
                      <a:pt x="252" y="42"/>
                      <a:pt x="251" y="41"/>
                    </a:cubicBezTo>
                    <a:cubicBezTo>
                      <a:pt x="250" y="42"/>
                      <a:pt x="250" y="42"/>
                      <a:pt x="250" y="43"/>
                    </a:cubicBezTo>
                    <a:cubicBezTo>
                      <a:pt x="252" y="42"/>
                      <a:pt x="251" y="44"/>
                      <a:pt x="253" y="44"/>
                    </a:cubicBezTo>
                    <a:close/>
                    <a:moveTo>
                      <a:pt x="183" y="45"/>
                    </a:moveTo>
                    <a:cubicBezTo>
                      <a:pt x="184" y="45"/>
                      <a:pt x="183" y="46"/>
                      <a:pt x="184" y="46"/>
                    </a:cubicBezTo>
                    <a:cubicBezTo>
                      <a:pt x="184" y="46"/>
                      <a:pt x="185" y="46"/>
                      <a:pt x="186" y="46"/>
                    </a:cubicBezTo>
                    <a:cubicBezTo>
                      <a:pt x="186" y="44"/>
                      <a:pt x="184" y="45"/>
                      <a:pt x="183" y="45"/>
                    </a:cubicBezTo>
                    <a:close/>
                    <a:moveTo>
                      <a:pt x="258" y="55"/>
                    </a:moveTo>
                    <a:cubicBezTo>
                      <a:pt x="257" y="55"/>
                      <a:pt x="257" y="56"/>
                      <a:pt x="256" y="56"/>
                    </a:cubicBezTo>
                    <a:cubicBezTo>
                      <a:pt x="256" y="57"/>
                      <a:pt x="256" y="58"/>
                      <a:pt x="257" y="59"/>
                    </a:cubicBezTo>
                    <a:cubicBezTo>
                      <a:pt x="257" y="58"/>
                      <a:pt x="259" y="59"/>
                      <a:pt x="259" y="58"/>
                    </a:cubicBezTo>
                    <a:cubicBezTo>
                      <a:pt x="258" y="57"/>
                      <a:pt x="259" y="56"/>
                      <a:pt x="258" y="55"/>
                    </a:cubicBezTo>
                    <a:close/>
                    <a:moveTo>
                      <a:pt x="274" y="57"/>
                    </a:moveTo>
                    <a:cubicBezTo>
                      <a:pt x="274" y="56"/>
                      <a:pt x="274" y="55"/>
                      <a:pt x="273" y="55"/>
                    </a:cubicBezTo>
                    <a:cubicBezTo>
                      <a:pt x="273" y="56"/>
                      <a:pt x="272" y="56"/>
                      <a:pt x="272" y="57"/>
                    </a:cubicBezTo>
                    <a:cubicBezTo>
                      <a:pt x="273" y="57"/>
                      <a:pt x="273" y="57"/>
                      <a:pt x="274" y="57"/>
                    </a:cubicBezTo>
                    <a:close/>
                    <a:moveTo>
                      <a:pt x="20" y="57"/>
                    </a:moveTo>
                    <a:cubicBezTo>
                      <a:pt x="18" y="56"/>
                      <a:pt x="17" y="57"/>
                      <a:pt x="17" y="58"/>
                    </a:cubicBezTo>
                    <a:cubicBezTo>
                      <a:pt x="18" y="58"/>
                      <a:pt x="19" y="58"/>
                      <a:pt x="20" y="57"/>
                    </a:cubicBezTo>
                    <a:close/>
                    <a:moveTo>
                      <a:pt x="217" y="59"/>
                    </a:moveTo>
                    <a:cubicBezTo>
                      <a:pt x="217" y="59"/>
                      <a:pt x="217" y="60"/>
                      <a:pt x="218" y="60"/>
                    </a:cubicBezTo>
                    <a:cubicBezTo>
                      <a:pt x="218" y="58"/>
                      <a:pt x="218" y="58"/>
                      <a:pt x="218" y="58"/>
                    </a:cubicBezTo>
                    <a:cubicBezTo>
                      <a:pt x="217" y="58"/>
                      <a:pt x="217" y="59"/>
                      <a:pt x="217" y="59"/>
                    </a:cubicBezTo>
                    <a:close/>
                    <a:moveTo>
                      <a:pt x="227" y="63"/>
                    </a:moveTo>
                    <a:cubicBezTo>
                      <a:pt x="227" y="64"/>
                      <a:pt x="228" y="65"/>
                      <a:pt x="229" y="66"/>
                    </a:cubicBezTo>
                    <a:cubicBezTo>
                      <a:pt x="229" y="64"/>
                      <a:pt x="229" y="63"/>
                      <a:pt x="227" y="63"/>
                    </a:cubicBezTo>
                    <a:close/>
                    <a:moveTo>
                      <a:pt x="260" y="70"/>
                    </a:moveTo>
                    <a:cubicBezTo>
                      <a:pt x="261" y="73"/>
                      <a:pt x="266" y="76"/>
                      <a:pt x="270" y="77"/>
                    </a:cubicBezTo>
                    <a:cubicBezTo>
                      <a:pt x="268" y="73"/>
                      <a:pt x="264" y="70"/>
                      <a:pt x="260" y="70"/>
                    </a:cubicBezTo>
                    <a:close/>
                    <a:moveTo>
                      <a:pt x="246" y="77"/>
                    </a:moveTo>
                    <a:cubicBezTo>
                      <a:pt x="245" y="74"/>
                      <a:pt x="240" y="72"/>
                      <a:pt x="238" y="71"/>
                    </a:cubicBezTo>
                    <a:cubicBezTo>
                      <a:pt x="240" y="74"/>
                      <a:pt x="243" y="75"/>
                      <a:pt x="246" y="77"/>
                    </a:cubicBezTo>
                    <a:close/>
                    <a:moveTo>
                      <a:pt x="198" y="72"/>
                    </a:moveTo>
                    <a:cubicBezTo>
                      <a:pt x="199" y="75"/>
                      <a:pt x="203" y="75"/>
                      <a:pt x="205" y="77"/>
                    </a:cubicBezTo>
                    <a:cubicBezTo>
                      <a:pt x="204" y="74"/>
                      <a:pt x="202" y="72"/>
                      <a:pt x="198" y="72"/>
                    </a:cubicBezTo>
                    <a:close/>
                    <a:moveTo>
                      <a:pt x="289" y="80"/>
                    </a:moveTo>
                    <a:cubicBezTo>
                      <a:pt x="289" y="79"/>
                      <a:pt x="289" y="78"/>
                      <a:pt x="287" y="78"/>
                    </a:cubicBezTo>
                    <a:cubicBezTo>
                      <a:pt x="287" y="79"/>
                      <a:pt x="288" y="80"/>
                      <a:pt x="289" y="80"/>
                    </a:cubicBezTo>
                    <a:close/>
                    <a:moveTo>
                      <a:pt x="286" y="86"/>
                    </a:moveTo>
                    <a:cubicBezTo>
                      <a:pt x="287" y="87"/>
                      <a:pt x="288" y="88"/>
                      <a:pt x="289" y="89"/>
                    </a:cubicBezTo>
                    <a:cubicBezTo>
                      <a:pt x="289" y="85"/>
                      <a:pt x="286" y="81"/>
                      <a:pt x="283" y="81"/>
                    </a:cubicBezTo>
                    <a:cubicBezTo>
                      <a:pt x="284" y="82"/>
                      <a:pt x="286" y="84"/>
                      <a:pt x="286" y="86"/>
                    </a:cubicBezTo>
                    <a:close/>
                    <a:moveTo>
                      <a:pt x="288" y="95"/>
                    </a:moveTo>
                    <a:cubicBezTo>
                      <a:pt x="288" y="96"/>
                      <a:pt x="288" y="96"/>
                      <a:pt x="289" y="97"/>
                    </a:cubicBezTo>
                    <a:cubicBezTo>
                      <a:pt x="290" y="95"/>
                      <a:pt x="289" y="95"/>
                      <a:pt x="288" y="95"/>
                    </a:cubicBezTo>
                    <a:close/>
                    <a:moveTo>
                      <a:pt x="300" y="115"/>
                    </a:moveTo>
                    <a:cubicBezTo>
                      <a:pt x="299" y="116"/>
                      <a:pt x="301" y="117"/>
                      <a:pt x="302" y="118"/>
                    </a:cubicBezTo>
                    <a:cubicBezTo>
                      <a:pt x="301" y="117"/>
                      <a:pt x="301" y="115"/>
                      <a:pt x="300" y="115"/>
                    </a:cubicBezTo>
                    <a:close/>
                    <a:moveTo>
                      <a:pt x="292" y="130"/>
                    </a:moveTo>
                    <a:cubicBezTo>
                      <a:pt x="291" y="129"/>
                      <a:pt x="292" y="127"/>
                      <a:pt x="291" y="127"/>
                    </a:cubicBezTo>
                    <a:cubicBezTo>
                      <a:pt x="290" y="128"/>
                      <a:pt x="290" y="129"/>
                      <a:pt x="292" y="130"/>
                    </a:cubicBezTo>
                    <a:close/>
                    <a:moveTo>
                      <a:pt x="245" y="60"/>
                    </a:moveTo>
                    <a:cubicBezTo>
                      <a:pt x="250" y="62"/>
                      <a:pt x="254" y="64"/>
                      <a:pt x="258" y="67"/>
                    </a:cubicBezTo>
                    <a:cubicBezTo>
                      <a:pt x="257" y="61"/>
                      <a:pt x="253" y="62"/>
                      <a:pt x="251" y="58"/>
                    </a:cubicBezTo>
                    <a:cubicBezTo>
                      <a:pt x="250" y="56"/>
                      <a:pt x="251" y="55"/>
                      <a:pt x="250" y="55"/>
                    </a:cubicBezTo>
                    <a:cubicBezTo>
                      <a:pt x="249" y="54"/>
                      <a:pt x="249" y="56"/>
                      <a:pt x="247" y="55"/>
                    </a:cubicBezTo>
                    <a:cubicBezTo>
                      <a:pt x="243" y="52"/>
                      <a:pt x="238" y="49"/>
                      <a:pt x="235" y="43"/>
                    </a:cubicBezTo>
                    <a:cubicBezTo>
                      <a:pt x="237" y="44"/>
                      <a:pt x="240" y="46"/>
                      <a:pt x="240" y="44"/>
                    </a:cubicBezTo>
                    <a:cubicBezTo>
                      <a:pt x="239" y="43"/>
                      <a:pt x="240" y="45"/>
                      <a:pt x="239" y="45"/>
                    </a:cubicBezTo>
                    <a:cubicBezTo>
                      <a:pt x="238" y="44"/>
                      <a:pt x="238" y="41"/>
                      <a:pt x="238" y="41"/>
                    </a:cubicBezTo>
                    <a:cubicBezTo>
                      <a:pt x="239" y="42"/>
                      <a:pt x="241" y="40"/>
                      <a:pt x="242" y="39"/>
                    </a:cubicBezTo>
                    <a:cubicBezTo>
                      <a:pt x="240" y="38"/>
                      <a:pt x="237" y="38"/>
                      <a:pt x="235" y="36"/>
                    </a:cubicBezTo>
                    <a:cubicBezTo>
                      <a:pt x="235" y="38"/>
                      <a:pt x="232" y="36"/>
                      <a:pt x="232" y="36"/>
                    </a:cubicBezTo>
                    <a:cubicBezTo>
                      <a:pt x="233" y="37"/>
                      <a:pt x="233" y="38"/>
                      <a:pt x="234" y="39"/>
                    </a:cubicBezTo>
                    <a:cubicBezTo>
                      <a:pt x="234" y="40"/>
                      <a:pt x="233" y="40"/>
                      <a:pt x="232" y="41"/>
                    </a:cubicBezTo>
                    <a:cubicBezTo>
                      <a:pt x="234" y="42"/>
                      <a:pt x="234" y="43"/>
                      <a:pt x="233" y="44"/>
                    </a:cubicBezTo>
                    <a:cubicBezTo>
                      <a:pt x="231" y="43"/>
                      <a:pt x="229" y="41"/>
                      <a:pt x="226" y="42"/>
                    </a:cubicBezTo>
                    <a:cubicBezTo>
                      <a:pt x="224" y="39"/>
                      <a:pt x="227" y="32"/>
                      <a:pt x="219" y="33"/>
                    </a:cubicBezTo>
                    <a:cubicBezTo>
                      <a:pt x="219" y="36"/>
                      <a:pt x="218" y="36"/>
                      <a:pt x="216" y="35"/>
                    </a:cubicBezTo>
                    <a:cubicBezTo>
                      <a:pt x="217" y="40"/>
                      <a:pt x="224" y="35"/>
                      <a:pt x="223" y="40"/>
                    </a:cubicBezTo>
                    <a:cubicBezTo>
                      <a:pt x="221" y="39"/>
                      <a:pt x="220" y="39"/>
                      <a:pt x="217" y="39"/>
                    </a:cubicBezTo>
                    <a:cubicBezTo>
                      <a:pt x="216" y="40"/>
                      <a:pt x="217" y="41"/>
                      <a:pt x="217" y="42"/>
                    </a:cubicBezTo>
                    <a:cubicBezTo>
                      <a:pt x="216" y="40"/>
                      <a:pt x="214" y="40"/>
                      <a:pt x="213" y="40"/>
                    </a:cubicBezTo>
                    <a:cubicBezTo>
                      <a:pt x="214" y="39"/>
                      <a:pt x="212" y="39"/>
                      <a:pt x="212" y="38"/>
                    </a:cubicBezTo>
                    <a:cubicBezTo>
                      <a:pt x="214" y="37"/>
                      <a:pt x="214" y="39"/>
                      <a:pt x="214" y="37"/>
                    </a:cubicBezTo>
                    <a:cubicBezTo>
                      <a:pt x="213" y="36"/>
                      <a:pt x="213" y="36"/>
                      <a:pt x="212" y="36"/>
                    </a:cubicBezTo>
                    <a:cubicBezTo>
                      <a:pt x="212" y="35"/>
                      <a:pt x="212" y="33"/>
                      <a:pt x="211" y="33"/>
                    </a:cubicBezTo>
                    <a:cubicBezTo>
                      <a:pt x="211" y="34"/>
                      <a:pt x="209" y="34"/>
                      <a:pt x="209" y="35"/>
                    </a:cubicBezTo>
                    <a:cubicBezTo>
                      <a:pt x="208" y="31"/>
                      <a:pt x="202" y="34"/>
                      <a:pt x="201" y="29"/>
                    </a:cubicBezTo>
                    <a:cubicBezTo>
                      <a:pt x="200" y="29"/>
                      <a:pt x="199" y="29"/>
                      <a:pt x="199" y="27"/>
                    </a:cubicBezTo>
                    <a:cubicBezTo>
                      <a:pt x="201" y="27"/>
                      <a:pt x="201" y="28"/>
                      <a:pt x="203" y="29"/>
                    </a:cubicBezTo>
                    <a:cubicBezTo>
                      <a:pt x="203" y="27"/>
                      <a:pt x="204" y="27"/>
                      <a:pt x="205" y="28"/>
                    </a:cubicBezTo>
                    <a:cubicBezTo>
                      <a:pt x="205" y="27"/>
                      <a:pt x="203" y="26"/>
                      <a:pt x="204" y="26"/>
                    </a:cubicBezTo>
                    <a:cubicBezTo>
                      <a:pt x="210" y="26"/>
                      <a:pt x="212" y="28"/>
                      <a:pt x="217" y="27"/>
                    </a:cubicBezTo>
                    <a:cubicBezTo>
                      <a:pt x="216" y="26"/>
                      <a:pt x="217" y="25"/>
                      <a:pt x="218" y="24"/>
                    </a:cubicBezTo>
                    <a:cubicBezTo>
                      <a:pt x="219" y="26"/>
                      <a:pt x="219" y="24"/>
                      <a:pt x="220" y="24"/>
                    </a:cubicBezTo>
                    <a:cubicBezTo>
                      <a:pt x="219" y="27"/>
                      <a:pt x="223" y="28"/>
                      <a:pt x="222" y="31"/>
                    </a:cubicBezTo>
                    <a:cubicBezTo>
                      <a:pt x="223" y="31"/>
                      <a:pt x="223" y="30"/>
                      <a:pt x="224" y="30"/>
                    </a:cubicBezTo>
                    <a:cubicBezTo>
                      <a:pt x="223" y="29"/>
                      <a:pt x="222" y="28"/>
                      <a:pt x="224" y="27"/>
                    </a:cubicBezTo>
                    <a:cubicBezTo>
                      <a:pt x="224" y="28"/>
                      <a:pt x="225" y="27"/>
                      <a:pt x="225" y="29"/>
                    </a:cubicBezTo>
                    <a:cubicBezTo>
                      <a:pt x="228" y="28"/>
                      <a:pt x="226" y="25"/>
                      <a:pt x="225" y="24"/>
                    </a:cubicBezTo>
                    <a:cubicBezTo>
                      <a:pt x="225" y="24"/>
                      <a:pt x="226" y="23"/>
                      <a:pt x="226" y="23"/>
                    </a:cubicBezTo>
                    <a:cubicBezTo>
                      <a:pt x="225" y="22"/>
                      <a:pt x="223" y="21"/>
                      <a:pt x="221" y="21"/>
                    </a:cubicBezTo>
                    <a:cubicBezTo>
                      <a:pt x="221" y="22"/>
                      <a:pt x="221" y="23"/>
                      <a:pt x="220" y="23"/>
                    </a:cubicBezTo>
                    <a:cubicBezTo>
                      <a:pt x="219" y="22"/>
                      <a:pt x="217" y="21"/>
                      <a:pt x="216" y="22"/>
                    </a:cubicBezTo>
                    <a:cubicBezTo>
                      <a:pt x="216" y="20"/>
                      <a:pt x="214" y="20"/>
                      <a:pt x="213" y="18"/>
                    </a:cubicBezTo>
                    <a:cubicBezTo>
                      <a:pt x="215" y="18"/>
                      <a:pt x="216" y="18"/>
                      <a:pt x="216" y="17"/>
                    </a:cubicBezTo>
                    <a:cubicBezTo>
                      <a:pt x="215" y="17"/>
                      <a:pt x="215" y="15"/>
                      <a:pt x="213" y="16"/>
                    </a:cubicBezTo>
                    <a:cubicBezTo>
                      <a:pt x="212" y="17"/>
                      <a:pt x="213" y="18"/>
                      <a:pt x="212" y="18"/>
                    </a:cubicBezTo>
                    <a:cubicBezTo>
                      <a:pt x="211" y="17"/>
                      <a:pt x="211" y="17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08" y="17"/>
                      <a:pt x="208" y="17"/>
                      <a:pt x="208" y="17"/>
                    </a:cubicBezTo>
                    <a:cubicBezTo>
                      <a:pt x="207" y="17"/>
                      <a:pt x="208" y="18"/>
                      <a:pt x="207" y="18"/>
                    </a:cubicBezTo>
                    <a:cubicBezTo>
                      <a:pt x="206" y="18"/>
                      <a:pt x="205" y="18"/>
                      <a:pt x="204" y="19"/>
                    </a:cubicBezTo>
                    <a:cubicBezTo>
                      <a:pt x="204" y="18"/>
                      <a:pt x="205" y="17"/>
                      <a:pt x="204" y="17"/>
                    </a:cubicBezTo>
                    <a:cubicBezTo>
                      <a:pt x="203" y="17"/>
                      <a:pt x="203" y="18"/>
                      <a:pt x="203" y="18"/>
                    </a:cubicBezTo>
                    <a:cubicBezTo>
                      <a:pt x="202" y="16"/>
                      <a:pt x="199" y="14"/>
                      <a:pt x="198" y="13"/>
                    </a:cubicBezTo>
                    <a:cubicBezTo>
                      <a:pt x="198" y="12"/>
                      <a:pt x="198" y="11"/>
                      <a:pt x="199" y="11"/>
                    </a:cubicBezTo>
                    <a:cubicBezTo>
                      <a:pt x="199" y="12"/>
                      <a:pt x="201" y="12"/>
                      <a:pt x="202" y="12"/>
                    </a:cubicBezTo>
                    <a:cubicBezTo>
                      <a:pt x="201" y="10"/>
                      <a:pt x="199" y="10"/>
                      <a:pt x="198" y="9"/>
                    </a:cubicBezTo>
                    <a:cubicBezTo>
                      <a:pt x="198" y="10"/>
                      <a:pt x="197" y="12"/>
                      <a:pt x="198" y="14"/>
                    </a:cubicBezTo>
                    <a:cubicBezTo>
                      <a:pt x="196" y="15"/>
                      <a:pt x="195" y="16"/>
                      <a:pt x="193" y="14"/>
                    </a:cubicBezTo>
                    <a:cubicBezTo>
                      <a:pt x="192" y="16"/>
                      <a:pt x="190" y="16"/>
                      <a:pt x="190" y="17"/>
                    </a:cubicBezTo>
                    <a:cubicBezTo>
                      <a:pt x="191" y="19"/>
                      <a:pt x="193" y="18"/>
                      <a:pt x="194" y="19"/>
                    </a:cubicBezTo>
                    <a:cubicBezTo>
                      <a:pt x="192" y="21"/>
                      <a:pt x="194" y="25"/>
                      <a:pt x="196" y="26"/>
                    </a:cubicBezTo>
                    <a:cubicBezTo>
                      <a:pt x="195" y="27"/>
                      <a:pt x="194" y="26"/>
                      <a:pt x="192" y="26"/>
                    </a:cubicBezTo>
                    <a:cubicBezTo>
                      <a:pt x="191" y="29"/>
                      <a:pt x="194" y="29"/>
                      <a:pt x="193" y="30"/>
                    </a:cubicBezTo>
                    <a:cubicBezTo>
                      <a:pt x="192" y="30"/>
                      <a:pt x="192" y="30"/>
                      <a:pt x="191" y="31"/>
                    </a:cubicBezTo>
                    <a:cubicBezTo>
                      <a:pt x="190" y="28"/>
                      <a:pt x="186" y="29"/>
                      <a:pt x="185" y="26"/>
                    </a:cubicBezTo>
                    <a:cubicBezTo>
                      <a:pt x="187" y="26"/>
                      <a:pt x="188" y="28"/>
                      <a:pt x="189" y="26"/>
                    </a:cubicBezTo>
                    <a:cubicBezTo>
                      <a:pt x="189" y="26"/>
                      <a:pt x="188" y="26"/>
                      <a:pt x="188" y="25"/>
                    </a:cubicBezTo>
                    <a:cubicBezTo>
                      <a:pt x="185" y="23"/>
                      <a:pt x="181" y="25"/>
                      <a:pt x="178" y="23"/>
                    </a:cubicBezTo>
                    <a:cubicBezTo>
                      <a:pt x="175" y="24"/>
                      <a:pt x="169" y="22"/>
                      <a:pt x="166" y="20"/>
                    </a:cubicBezTo>
                    <a:cubicBezTo>
                      <a:pt x="167" y="19"/>
                      <a:pt x="169" y="19"/>
                      <a:pt x="170" y="20"/>
                    </a:cubicBezTo>
                    <a:cubicBezTo>
                      <a:pt x="171" y="18"/>
                      <a:pt x="167" y="18"/>
                      <a:pt x="169" y="17"/>
                    </a:cubicBezTo>
                    <a:cubicBezTo>
                      <a:pt x="171" y="17"/>
                      <a:pt x="173" y="18"/>
                      <a:pt x="174" y="17"/>
                    </a:cubicBezTo>
                    <a:cubicBezTo>
                      <a:pt x="172" y="16"/>
                      <a:pt x="172" y="14"/>
                      <a:pt x="169" y="14"/>
                    </a:cubicBezTo>
                    <a:cubicBezTo>
                      <a:pt x="171" y="13"/>
                      <a:pt x="174" y="15"/>
                      <a:pt x="176" y="14"/>
                    </a:cubicBezTo>
                    <a:cubicBezTo>
                      <a:pt x="175" y="11"/>
                      <a:pt x="171" y="11"/>
                      <a:pt x="168" y="10"/>
                    </a:cubicBezTo>
                    <a:cubicBezTo>
                      <a:pt x="169" y="10"/>
                      <a:pt x="170" y="10"/>
                      <a:pt x="170" y="9"/>
                    </a:cubicBezTo>
                    <a:cubicBezTo>
                      <a:pt x="169" y="9"/>
                      <a:pt x="168" y="8"/>
                      <a:pt x="167" y="8"/>
                    </a:cubicBezTo>
                    <a:cubicBezTo>
                      <a:pt x="167" y="9"/>
                      <a:pt x="166" y="9"/>
                      <a:pt x="166" y="9"/>
                    </a:cubicBezTo>
                    <a:cubicBezTo>
                      <a:pt x="165" y="9"/>
                      <a:pt x="165" y="7"/>
                      <a:pt x="166" y="6"/>
                    </a:cubicBezTo>
                    <a:cubicBezTo>
                      <a:pt x="165" y="5"/>
                      <a:pt x="164" y="7"/>
                      <a:pt x="163" y="5"/>
                    </a:cubicBezTo>
                    <a:cubicBezTo>
                      <a:pt x="165" y="5"/>
                      <a:pt x="164" y="1"/>
                      <a:pt x="164" y="1"/>
                    </a:cubicBezTo>
                    <a:cubicBezTo>
                      <a:pt x="160" y="0"/>
                      <a:pt x="159" y="1"/>
                      <a:pt x="156" y="1"/>
                    </a:cubicBezTo>
                    <a:cubicBezTo>
                      <a:pt x="155" y="2"/>
                      <a:pt x="156" y="4"/>
                      <a:pt x="155" y="5"/>
                    </a:cubicBezTo>
                    <a:cubicBezTo>
                      <a:pt x="156" y="5"/>
                      <a:pt x="157" y="5"/>
                      <a:pt x="157" y="6"/>
                    </a:cubicBezTo>
                    <a:cubicBezTo>
                      <a:pt x="156" y="6"/>
                      <a:pt x="156" y="7"/>
                      <a:pt x="156" y="7"/>
                    </a:cubicBezTo>
                    <a:cubicBezTo>
                      <a:pt x="156" y="7"/>
                      <a:pt x="157" y="7"/>
                      <a:pt x="157" y="8"/>
                    </a:cubicBezTo>
                    <a:cubicBezTo>
                      <a:pt x="158" y="11"/>
                      <a:pt x="155" y="12"/>
                      <a:pt x="157" y="14"/>
                    </a:cubicBezTo>
                    <a:cubicBezTo>
                      <a:pt x="156" y="15"/>
                      <a:pt x="153" y="15"/>
                      <a:pt x="153" y="17"/>
                    </a:cubicBezTo>
                    <a:cubicBezTo>
                      <a:pt x="155" y="17"/>
                      <a:pt x="156" y="17"/>
                      <a:pt x="157" y="18"/>
                    </a:cubicBezTo>
                    <a:cubicBezTo>
                      <a:pt x="155" y="18"/>
                      <a:pt x="156" y="20"/>
                      <a:pt x="155" y="20"/>
                    </a:cubicBezTo>
                    <a:cubicBezTo>
                      <a:pt x="152" y="21"/>
                      <a:pt x="150" y="18"/>
                      <a:pt x="149" y="20"/>
                    </a:cubicBezTo>
                    <a:cubicBezTo>
                      <a:pt x="151" y="21"/>
                      <a:pt x="154" y="20"/>
                      <a:pt x="154" y="23"/>
                    </a:cubicBezTo>
                    <a:cubicBezTo>
                      <a:pt x="152" y="23"/>
                      <a:pt x="149" y="21"/>
                      <a:pt x="148" y="23"/>
                    </a:cubicBezTo>
                    <a:cubicBezTo>
                      <a:pt x="148" y="25"/>
                      <a:pt x="150" y="24"/>
                      <a:pt x="149" y="26"/>
                    </a:cubicBezTo>
                    <a:cubicBezTo>
                      <a:pt x="147" y="26"/>
                      <a:pt x="148" y="24"/>
                      <a:pt x="146" y="25"/>
                    </a:cubicBezTo>
                    <a:cubicBezTo>
                      <a:pt x="145" y="28"/>
                      <a:pt x="149" y="26"/>
                      <a:pt x="148" y="28"/>
                    </a:cubicBezTo>
                    <a:cubicBezTo>
                      <a:pt x="147" y="28"/>
                      <a:pt x="147" y="28"/>
                      <a:pt x="146" y="27"/>
                    </a:cubicBezTo>
                    <a:cubicBezTo>
                      <a:pt x="145" y="28"/>
                      <a:pt x="146" y="29"/>
                      <a:pt x="145" y="29"/>
                    </a:cubicBezTo>
                    <a:cubicBezTo>
                      <a:pt x="143" y="29"/>
                      <a:pt x="142" y="27"/>
                      <a:pt x="143" y="26"/>
                    </a:cubicBezTo>
                    <a:cubicBezTo>
                      <a:pt x="142" y="25"/>
                      <a:pt x="141" y="25"/>
                      <a:pt x="140" y="25"/>
                    </a:cubicBezTo>
                    <a:cubicBezTo>
                      <a:pt x="140" y="23"/>
                      <a:pt x="142" y="24"/>
                      <a:pt x="142" y="23"/>
                    </a:cubicBezTo>
                    <a:cubicBezTo>
                      <a:pt x="140" y="22"/>
                      <a:pt x="139" y="19"/>
                      <a:pt x="141" y="18"/>
                    </a:cubicBezTo>
                    <a:cubicBezTo>
                      <a:pt x="141" y="19"/>
                      <a:pt x="140" y="20"/>
                      <a:pt x="141" y="20"/>
                    </a:cubicBezTo>
                    <a:cubicBezTo>
                      <a:pt x="141" y="18"/>
                      <a:pt x="142" y="18"/>
                      <a:pt x="144" y="18"/>
                    </a:cubicBezTo>
                    <a:cubicBezTo>
                      <a:pt x="143" y="17"/>
                      <a:pt x="142" y="15"/>
                      <a:pt x="140" y="16"/>
                    </a:cubicBezTo>
                    <a:cubicBezTo>
                      <a:pt x="139" y="17"/>
                      <a:pt x="139" y="18"/>
                      <a:pt x="139" y="18"/>
                    </a:cubicBezTo>
                    <a:cubicBezTo>
                      <a:pt x="138" y="17"/>
                      <a:pt x="138" y="17"/>
                      <a:pt x="137" y="18"/>
                    </a:cubicBezTo>
                    <a:cubicBezTo>
                      <a:pt x="137" y="17"/>
                      <a:pt x="136" y="17"/>
                      <a:pt x="136" y="16"/>
                    </a:cubicBezTo>
                    <a:cubicBezTo>
                      <a:pt x="134" y="16"/>
                      <a:pt x="132" y="17"/>
                      <a:pt x="131" y="16"/>
                    </a:cubicBezTo>
                    <a:cubicBezTo>
                      <a:pt x="132" y="16"/>
                      <a:pt x="132" y="14"/>
                      <a:pt x="133" y="14"/>
                    </a:cubicBezTo>
                    <a:cubicBezTo>
                      <a:pt x="134" y="14"/>
                      <a:pt x="133" y="16"/>
                      <a:pt x="134" y="16"/>
                    </a:cubicBezTo>
                    <a:cubicBezTo>
                      <a:pt x="135" y="12"/>
                      <a:pt x="130" y="14"/>
                      <a:pt x="128" y="14"/>
                    </a:cubicBezTo>
                    <a:cubicBezTo>
                      <a:pt x="128" y="12"/>
                      <a:pt x="131" y="10"/>
                      <a:pt x="134" y="12"/>
                    </a:cubicBezTo>
                    <a:cubicBezTo>
                      <a:pt x="134" y="10"/>
                      <a:pt x="134" y="10"/>
                      <a:pt x="134" y="8"/>
                    </a:cubicBezTo>
                    <a:cubicBezTo>
                      <a:pt x="139" y="5"/>
                      <a:pt x="146" y="9"/>
                      <a:pt x="149" y="5"/>
                    </a:cubicBezTo>
                    <a:cubicBezTo>
                      <a:pt x="143" y="4"/>
                      <a:pt x="133" y="8"/>
                      <a:pt x="128" y="7"/>
                    </a:cubicBezTo>
                    <a:cubicBezTo>
                      <a:pt x="129" y="7"/>
                      <a:pt x="129" y="6"/>
                      <a:pt x="129" y="5"/>
                    </a:cubicBezTo>
                    <a:cubicBezTo>
                      <a:pt x="123" y="4"/>
                      <a:pt x="121" y="5"/>
                      <a:pt x="116" y="4"/>
                    </a:cubicBezTo>
                    <a:cubicBezTo>
                      <a:pt x="117" y="3"/>
                      <a:pt x="119" y="5"/>
                      <a:pt x="121" y="3"/>
                    </a:cubicBezTo>
                    <a:cubicBezTo>
                      <a:pt x="119" y="3"/>
                      <a:pt x="119" y="2"/>
                      <a:pt x="119" y="1"/>
                    </a:cubicBezTo>
                    <a:cubicBezTo>
                      <a:pt x="118" y="1"/>
                      <a:pt x="116" y="4"/>
                      <a:pt x="115" y="2"/>
                    </a:cubicBezTo>
                    <a:cubicBezTo>
                      <a:pt x="115" y="1"/>
                      <a:pt x="116" y="1"/>
                      <a:pt x="117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3"/>
                      <a:pt x="113" y="0"/>
                      <a:pt x="115" y="2"/>
                    </a:cubicBezTo>
                    <a:cubicBezTo>
                      <a:pt x="114" y="3"/>
                      <a:pt x="110" y="3"/>
                      <a:pt x="110" y="1"/>
                    </a:cubicBezTo>
                    <a:cubicBezTo>
                      <a:pt x="105" y="1"/>
                      <a:pt x="103" y="4"/>
                      <a:pt x="101" y="6"/>
                    </a:cubicBezTo>
                    <a:cubicBezTo>
                      <a:pt x="95" y="4"/>
                      <a:pt x="93" y="11"/>
                      <a:pt x="87" y="8"/>
                    </a:cubicBezTo>
                    <a:cubicBezTo>
                      <a:pt x="86" y="10"/>
                      <a:pt x="86" y="13"/>
                      <a:pt x="87" y="14"/>
                    </a:cubicBezTo>
                    <a:cubicBezTo>
                      <a:pt x="86" y="16"/>
                      <a:pt x="83" y="17"/>
                      <a:pt x="80" y="18"/>
                    </a:cubicBezTo>
                    <a:cubicBezTo>
                      <a:pt x="81" y="17"/>
                      <a:pt x="82" y="16"/>
                      <a:pt x="81" y="14"/>
                    </a:cubicBezTo>
                    <a:cubicBezTo>
                      <a:pt x="80" y="14"/>
                      <a:pt x="79" y="13"/>
                      <a:pt x="80" y="11"/>
                    </a:cubicBezTo>
                    <a:cubicBezTo>
                      <a:pt x="76" y="12"/>
                      <a:pt x="73" y="14"/>
                      <a:pt x="71" y="14"/>
                    </a:cubicBezTo>
                    <a:cubicBezTo>
                      <a:pt x="72" y="14"/>
                      <a:pt x="70" y="13"/>
                      <a:pt x="69" y="13"/>
                    </a:cubicBezTo>
                    <a:cubicBezTo>
                      <a:pt x="63" y="15"/>
                      <a:pt x="60" y="23"/>
                      <a:pt x="55" y="24"/>
                    </a:cubicBezTo>
                    <a:cubicBezTo>
                      <a:pt x="54" y="26"/>
                      <a:pt x="53" y="27"/>
                      <a:pt x="53" y="28"/>
                    </a:cubicBezTo>
                    <a:cubicBezTo>
                      <a:pt x="47" y="29"/>
                      <a:pt x="45" y="35"/>
                      <a:pt x="42" y="39"/>
                    </a:cubicBezTo>
                    <a:cubicBezTo>
                      <a:pt x="40" y="37"/>
                      <a:pt x="37" y="38"/>
                      <a:pt x="36" y="36"/>
                    </a:cubicBezTo>
                    <a:cubicBezTo>
                      <a:pt x="30" y="41"/>
                      <a:pt x="20" y="43"/>
                      <a:pt x="20" y="54"/>
                    </a:cubicBezTo>
                    <a:cubicBezTo>
                      <a:pt x="21" y="54"/>
                      <a:pt x="21" y="56"/>
                      <a:pt x="21" y="58"/>
                    </a:cubicBezTo>
                    <a:cubicBezTo>
                      <a:pt x="20" y="59"/>
                      <a:pt x="18" y="59"/>
                      <a:pt x="18" y="62"/>
                    </a:cubicBezTo>
                    <a:cubicBezTo>
                      <a:pt x="16" y="64"/>
                      <a:pt x="13" y="66"/>
                      <a:pt x="14" y="70"/>
                    </a:cubicBezTo>
                    <a:cubicBezTo>
                      <a:pt x="11" y="72"/>
                      <a:pt x="9" y="76"/>
                      <a:pt x="9" y="80"/>
                    </a:cubicBezTo>
                    <a:cubicBezTo>
                      <a:pt x="2" y="84"/>
                      <a:pt x="0" y="98"/>
                      <a:pt x="9" y="99"/>
                    </a:cubicBezTo>
                    <a:cubicBezTo>
                      <a:pt x="17" y="100"/>
                      <a:pt x="22" y="90"/>
                      <a:pt x="27" y="87"/>
                    </a:cubicBezTo>
                    <a:cubicBezTo>
                      <a:pt x="29" y="80"/>
                      <a:pt x="36" y="80"/>
                      <a:pt x="39" y="75"/>
                    </a:cubicBezTo>
                    <a:cubicBezTo>
                      <a:pt x="39" y="76"/>
                      <a:pt x="40" y="76"/>
                      <a:pt x="40" y="76"/>
                    </a:cubicBezTo>
                    <a:cubicBezTo>
                      <a:pt x="41" y="71"/>
                      <a:pt x="47" y="75"/>
                      <a:pt x="49" y="77"/>
                    </a:cubicBezTo>
                    <a:cubicBezTo>
                      <a:pt x="54" y="77"/>
                      <a:pt x="58" y="79"/>
                      <a:pt x="62" y="79"/>
                    </a:cubicBezTo>
                    <a:cubicBezTo>
                      <a:pt x="70" y="79"/>
                      <a:pt x="74" y="74"/>
                      <a:pt x="79" y="71"/>
                    </a:cubicBezTo>
                    <a:cubicBezTo>
                      <a:pt x="81" y="66"/>
                      <a:pt x="84" y="64"/>
                      <a:pt x="89" y="62"/>
                    </a:cubicBezTo>
                    <a:cubicBezTo>
                      <a:pt x="90" y="62"/>
                      <a:pt x="90" y="64"/>
                      <a:pt x="91" y="63"/>
                    </a:cubicBezTo>
                    <a:cubicBezTo>
                      <a:pt x="94" y="61"/>
                      <a:pt x="98" y="61"/>
                      <a:pt x="100" y="59"/>
                    </a:cubicBezTo>
                    <a:cubicBezTo>
                      <a:pt x="101" y="59"/>
                      <a:pt x="100" y="61"/>
                      <a:pt x="102" y="60"/>
                    </a:cubicBezTo>
                    <a:cubicBezTo>
                      <a:pt x="109" y="57"/>
                      <a:pt x="113" y="47"/>
                      <a:pt x="122" y="49"/>
                    </a:cubicBezTo>
                    <a:cubicBezTo>
                      <a:pt x="122" y="51"/>
                      <a:pt x="123" y="51"/>
                      <a:pt x="124" y="52"/>
                    </a:cubicBezTo>
                    <a:cubicBezTo>
                      <a:pt x="136" y="49"/>
                      <a:pt x="145" y="55"/>
                      <a:pt x="157" y="53"/>
                    </a:cubicBezTo>
                    <a:cubicBezTo>
                      <a:pt x="159" y="55"/>
                      <a:pt x="164" y="54"/>
                      <a:pt x="166" y="58"/>
                    </a:cubicBezTo>
                    <a:cubicBezTo>
                      <a:pt x="173" y="56"/>
                      <a:pt x="177" y="63"/>
                      <a:pt x="181" y="60"/>
                    </a:cubicBezTo>
                    <a:cubicBezTo>
                      <a:pt x="181" y="60"/>
                      <a:pt x="182" y="61"/>
                      <a:pt x="182" y="62"/>
                    </a:cubicBezTo>
                    <a:cubicBezTo>
                      <a:pt x="184" y="62"/>
                      <a:pt x="183" y="61"/>
                      <a:pt x="185" y="62"/>
                    </a:cubicBezTo>
                    <a:cubicBezTo>
                      <a:pt x="184" y="60"/>
                      <a:pt x="185" y="59"/>
                      <a:pt x="187" y="59"/>
                    </a:cubicBezTo>
                    <a:cubicBezTo>
                      <a:pt x="192" y="62"/>
                      <a:pt x="195" y="67"/>
                      <a:pt x="201" y="70"/>
                    </a:cubicBezTo>
                    <a:cubicBezTo>
                      <a:pt x="203" y="70"/>
                      <a:pt x="203" y="69"/>
                      <a:pt x="204" y="68"/>
                    </a:cubicBezTo>
                    <a:cubicBezTo>
                      <a:pt x="204" y="69"/>
                      <a:pt x="205" y="70"/>
                      <a:pt x="205" y="71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10" y="75"/>
                      <a:pt x="216" y="75"/>
                      <a:pt x="220" y="78"/>
                    </a:cubicBezTo>
                    <a:cubicBezTo>
                      <a:pt x="220" y="74"/>
                      <a:pt x="226" y="76"/>
                      <a:pt x="225" y="78"/>
                    </a:cubicBezTo>
                    <a:cubicBezTo>
                      <a:pt x="226" y="78"/>
                      <a:pt x="227" y="78"/>
                      <a:pt x="227" y="78"/>
                    </a:cubicBezTo>
                    <a:cubicBezTo>
                      <a:pt x="235" y="83"/>
                      <a:pt x="242" y="90"/>
                      <a:pt x="251" y="92"/>
                    </a:cubicBezTo>
                    <a:cubicBezTo>
                      <a:pt x="250" y="90"/>
                      <a:pt x="249" y="88"/>
                      <a:pt x="250" y="86"/>
                    </a:cubicBezTo>
                    <a:cubicBezTo>
                      <a:pt x="244" y="81"/>
                      <a:pt x="237" y="78"/>
                      <a:pt x="231" y="74"/>
                    </a:cubicBezTo>
                    <a:cubicBezTo>
                      <a:pt x="229" y="77"/>
                      <a:pt x="224" y="73"/>
                      <a:pt x="225" y="70"/>
                    </a:cubicBezTo>
                    <a:cubicBezTo>
                      <a:pt x="222" y="68"/>
                      <a:pt x="219" y="66"/>
                      <a:pt x="217" y="63"/>
                    </a:cubicBezTo>
                    <a:cubicBezTo>
                      <a:pt x="212" y="63"/>
                      <a:pt x="208" y="61"/>
                      <a:pt x="205" y="58"/>
                    </a:cubicBezTo>
                    <a:cubicBezTo>
                      <a:pt x="205" y="59"/>
                      <a:pt x="203" y="58"/>
                      <a:pt x="202" y="58"/>
                    </a:cubicBezTo>
                    <a:cubicBezTo>
                      <a:pt x="198" y="55"/>
                      <a:pt x="188" y="56"/>
                      <a:pt x="184" y="52"/>
                    </a:cubicBezTo>
                    <a:cubicBezTo>
                      <a:pt x="185" y="52"/>
                      <a:pt x="184" y="51"/>
                      <a:pt x="185" y="50"/>
                    </a:cubicBezTo>
                    <a:cubicBezTo>
                      <a:pt x="183" y="50"/>
                      <a:pt x="182" y="48"/>
                      <a:pt x="181" y="47"/>
                    </a:cubicBezTo>
                    <a:cubicBezTo>
                      <a:pt x="179" y="48"/>
                      <a:pt x="177" y="46"/>
                      <a:pt x="176" y="45"/>
                    </a:cubicBezTo>
                    <a:cubicBezTo>
                      <a:pt x="177" y="45"/>
                      <a:pt x="176" y="43"/>
                      <a:pt x="177" y="43"/>
                    </a:cubicBezTo>
                    <a:cubicBezTo>
                      <a:pt x="177" y="44"/>
                      <a:pt x="177" y="46"/>
                      <a:pt x="179" y="45"/>
                    </a:cubicBezTo>
                    <a:cubicBezTo>
                      <a:pt x="179" y="43"/>
                      <a:pt x="181" y="45"/>
                      <a:pt x="182" y="43"/>
                    </a:cubicBezTo>
                    <a:cubicBezTo>
                      <a:pt x="182" y="42"/>
                      <a:pt x="180" y="44"/>
                      <a:pt x="180" y="42"/>
                    </a:cubicBezTo>
                    <a:cubicBezTo>
                      <a:pt x="180" y="41"/>
                      <a:pt x="181" y="41"/>
                      <a:pt x="182" y="41"/>
                    </a:cubicBezTo>
                    <a:cubicBezTo>
                      <a:pt x="182" y="41"/>
                      <a:pt x="183" y="42"/>
                      <a:pt x="182" y="43"/>
                    </a:cubicBezTo>
                    <a:cubicBezTo>
                      <a:pt x="185" y="43"/>
                      <a:pt x="186" y="43"/>
                      <a:pt x="188" y="42"/>
                    </a:cubicBezTo>
                    <a:cubicBezTo>
                      <a:pt x="190" y="44"/>
                      <a:pt x="191" y="46"/>
                      <a:pt x="192" y="48"/>
                    </a:cubicBezTo>
                    <a:cubicBezTo>
                      <a:pt x="197" y="46"/>
                      <a:pt x="199" y="51"/>
                      <a:pt x="204" y="48"/>
                    </a:cubicBezTo>
                    <a:cubicBezTo>
                      <a:pt x="205" y="48"/>
                      <a:pt x="205" y="49"/>
                      <a:pt x="205" y="49"/>
                    </a:cubicBezTo>
                    <a:cubicBezTo>
                      <a:pt x="207" y="49"/>
                      <a:pt x="208" y="49"/>
                      <a:pt x="209" y="48"/>
                    </a:cubicBezTo>
                    <a:cubicBezTo>
                      <a:pt x="213" y="48"/>
                      <a:pt x="213" y="53"/>
                      <a:pt x="211" y="55"/>
                    </a:cubicBezTo>
                    <a:cubicBezTo>
                      <a:pt x="212" y="55"/>
                      <a:pt x="212" y="55"/>
                      <a:pt x="212" y="56"/>
                    </a:cubicBezTo>
                    <a:cubicBezTo>
                      <a:pt x="214" y="57"/>
                      <a:pt x="214" y="56"/>
                      <a:pt x="216" y="56"/>
                    </a:cubicBezTo>
                    <a:cubicBezTo>
                      <a:pt x="216" y="54"/>
                      <a:pt x="216" y="51"/>
                      <a:pt x="216" y="51"/>
                    </a:cubicBezTo>
                    <a:cubicBezTo>
                      <a:pt x="220" y="52"/>
                      <a:pt x="223" y="57"/>
                      <a:pt x="227" y="55"/>
                    </a:cubicBezTo>
                    <a:cubicBezTo>
                      <a:pt x="225" y="54"/>
                      <a:pt x="224" y="55"/>
                      <a:pt x="223" y="54"/>
                    </a:cubicBezTo>
                    <a:cubicBezTo>
                      <a:pt x="226" y="53"/>
                      <a:pt x="227" y="51"/>
                      <a:pt x="228" y="54"/>
                    </a:cubicBezTo>
                    <a:cubicBezTo>
                      <a:pt x="229" y="56"/>
                      <a:pt x="227" y="55"/>
                      <a:pt x="227" y="57"/>
                    </a:cubicBezTo>
                    <a:cubicBezTo>
                      <a:pt x="228" y="57"/>
                      <a:pt x="229" y="57"/>
                      <a:pt x="229" y="58"/>
                    </a:cubicBezTo>
                    <a:cubicBezTo>
                      <a:pt x="229" y="59"/>
                      <a:pt x="228" y="61"/>
                      <a:pt x="229" y="62"/>
                    </a:cubicBezTo>
                    <a:cubicBezTo>
                      <a:pt x="231" y="62"/>
                      <a:pt x="233" y="64"/>
                      <a:pt x="235" y="64"/>
                    </a:cubicBezTo>
                    <a:cubicBezTo>
                      <a:pt x="237" y="64"/>
                      <a:pt x="235" y="62"/>
                      <a:pt x="237" y="62"/>
                    </a:cubicBezTo>
                    <a:cubicBezTo>
                      <a:pt x="238" y="63"/>
                      <a:pt x="236" y="64"/>
                      <a:pt x="237" y="64"/>
                    </a:cubicBezTo>
                    <a:cubicBezTo>
                      <a:pt x="237" y="63"/>
                      <a:pt x="238" y="63"/>
                      <a:pt x="239" y="63"/>
                    </a:cubicBezTo>
                    <a:cubicBezTo>
                      <a:pt x="239" y="63"/>
                      <a:pt x="238" y="66"/>
                      <a:pt x="239" y="66"/>
                    </a:cubicBezTo>
                    <a:cubicBezTo>
                      <a:pt x="240" y="63"/>
                      <a:pt x="242" y="66"/>
                      <a:pt x="242" y="67"/>
                    </a:cubicBezTo>
                    <a:cubicBezTo>
                      <a:pt x="243" y="65"/>
                      <a:pt x="243" y="65"/>
                      <a:pt x="245" y="64"/>
                    </a:cubicBezTo>
                    <a:cubicBezTo>
                      <a:pt x="249" y="66"/>
                      <a:pt x="252" y="68"/>
                      <a:pt x="258" y="70"/>
                    </a:cubicBezTo>
                    <a:cubicBezTo>
                      <a:pt x="257" y="67"/>
                      <a:pt x="255" y="67"/>
                      <a:pt x="252" y="67"/>
                    </a:cubicBezTo>
                    <a:cubicBezTo>
                      <a:pt x="250" y="64"/>
                      <a:pt x="246" y="63"/>
                      <a:pt x="245" y="60"/>
                    </a:cubicBezTo>
                    <a:cubicBezTo>
                      <a:pt x="246" y="60"/>
                      <a:pt x="246" y="58"/>
                      <a:pt x="246" y="58"/>
                    </a:cubicBezTo>
                    <a:cubicBezTo>
                      <a:pt x="247" y="59"/>
                      <a:pt x="246" y="59"/>
                      <a:pt x="245" y="60"/>
                    </a:cubicBezTo>
                    <a:close/>
                    <a:moveTo>
                      <a:pt x="195" y="19"/>
                    </a:moveTo>
                    <a:cubicBezTo>
                      <a:pt x="194" y="19"/>
                      <a:pt x="195" y="16"/>
                      <a:pt x="194" y="17"/>
                    </a:cubicBezTo>
                    <a:cubicBezTo>
                      <a:pt x="194" y="16"/>
                      <a:pt x="195" y="16"/>
                      <a:pt x="196" y="16"/>
                    </a:cubicBezTo>
                    <a:cubicBezTo>
                      <a:pt x="196" y="17"/>
                      <a:pt x="195" y="18"/>
                      <a:pt x="195" y="19"/>
                    </a:cubicBezTo>
                    <a:close/>
                    <a:moveTo>
                      <a:pt x="68" y="22"/>
                    </a:moveTo>
                    <a:cubicBezTo>
                      <a:pt x="64" y="21"/>
                      <a:pt x="65" y="18"/>
                      <a:pt x="69" y="16"/>
                    </a:cubicBezTo>
                    <a:cubicBezTo>
                      <a:pt x="69" y="17"/>
                      <a:pt x="67" y="20"/>
                      <a:pt x="68" y="22"/>
                    </a:cubicBezTo>
                    <a:close/>
                    <a:moveTo>
                      <a:pt x="158" y="20"/>
                    </a:moveTo>
                    <a:cubicBezTo>
                      <a:pt x="158" y="18"/>
                      <a:pt x="158" y="18"/>
                      <a:pt x="159" y="18"/>
                    </a:cubicBezTo>
                    <a:cubicBezTo>
                      <a:pt x="159" y="19"/>
                      <a:pt x="159" y="20"/>
                      <a:pt x="158" y="20"/>
                    </a:cubicBezTo>
                    <a:close/>
                    <a:moveTo>
                      <a:pt x="182" y="51"/>
                    </a:moveTo>
                    <a:cubicBezTo>
                      <a:pt x="180" y="50"/>
                      <a:pt x="177" y="51"/>
                      <a:pt x="177" y="50"/>
                    </a:cubicBezTo>
                    <a:cubicBezTo>
                      <a:pt x="179" y="50"/>
                      <a:pt x="181" y="50"/>
                      <a:pt x="182" y="51"/>
                    </a:cubicBezTo>
                    <a:close/>
                    <a:moveTo>
                      <a:pt x="177" y="57"/>
                    </a:moveTo>
                    <a:cubicBezTo>
                      <a:pt x="176" y="58"/>
                      <a:pt x="175" y="58"/>
                      <a:pt x="173" y="57"/>
                    </a:cubicBezTo>
                    <a:cubicBezTo>
                      <a:pt x="174" y="56"/>
                      <a:pt x="175" y="58"/>
                      <a:pt x="177" y="57"/>
                    </a:cubicBezTo>
                    <a:close/>
                    <a:moveTo>
                      <a:pt x="171" y="42"/>
                    </a:moveTo>
                    <a:cubicBezTo>
                      <a:pt x="173" y="40"/>
                      <a:pt x="172" y="40"/>
                      <a:pt x="171" y="39"/>
                    </a:cubicBezTo>
                    <a:cubicBezTo>
                      <a:pt x="174" y="38"/>
                      <a:pt x="174" y="41"/>
                      <a:pt x="178" y="41"/>
                    </a:cubicBezTo>
                    <a:cubicBezTo>
                      <a:pt x="176" y="44"/>
                      <a:pt x="174" y="41"/>
                      <a:pt x="171" y="42"/>
                    </a:cubicBezTo>
                    <a:close/>
                    <a:moveTo>
                      <a:pt x="218" y="42"/>
                    </a:moveTo>
                    <a:cubicBezTo>
                      <a:pt x="220" y="42"/>
                      <a:pt x="221" y="42"/>
                      <a:pt x="222" y="43"/>
                    </a:cubicBezTo>
                    <a:cubicBezTo>
                      <a:pt x="220" y="43"/>
                      <a:pt x="219" y="45"/>
                      <a:pt x="218" y="45"/>
                    </a:cubicBezTo>
                    <a:cubicBezTo>
                      <a:pt x="218" y="44"/>
                      <a:pt x="218" y="42"/>
                      <a:pt x="218" y="42"/>
                    </a:cubicBezTo>
                    <a:close/>
                    <a:moveTo>
                      <a:pt x="224" y="53"/>
                    </a:moveTo>
                    <a:cubicBezTo>
                      <a:pt x="223" y="53"/>
                      <a:pt x="222" y="51"/>
                      <a:pt x="223" y="50"/>
                    </a:cubicBezTo>
                    <a:cubicBezTo>
                      <a:pt x="224" y="50"/>
                      <a:pt x="225" y="52"/>
                      <a:pt x="224" y="53"/>
                    </a:cubicBezTo>
                    <a:close/>
                    <a:moveTo>
                      <a:pt x="224" y="50"/>
                    </a:moveTo>
                    <a:cubicBezTo>
                      <a:pt x="224" y="49"/>
                      <a:pt x="224" y="49"/>
                      <a:pt x="224" y="48"/>
                    </a:cubicBezTo>
                    <a:cubicBezTo>
                      <a:pt x="222" y="49"/>
                      <a:pt x="221" y="47"/>
                      <a:pt x="220" y="46"/>
                    </a:cubicBezTo>
                    <a:cubicBezTo>
                      <a:pt x="220" y="45"/>
                      <a:pt x="221" y="45"/>
                      <a:pt x="222" y="44"/>
                    </a:cubicBezTo>
                    <a:cubicBezTo>
                      <a:pt x="222" y="45"/>
                      <a:pt x="222" y="45"/>
                      <a:pt x="222" y="46"/>
                    </a:cubicBezTo>
                    <a:cubicBezTo>
                      <a:pt x="224" y="46"/>
                      <a:pt x="223" y="44"/>
                      <a:pt x="223" y="43"/>
                    </a:cubicBezTo>
                    <a:cubicBezTo>
                      <a:pt x="225" y="43"/>
                      <a:pt x="227" y="44"/>
                      <a:pt x="228" y="45"/>
                    </a:cubicBezTo>
                    <a:cubicBezTo>
                      <a:pt x="227" y="46"/>
                      <a:pt x="227" y="45"/>
                      <a:pt x="226" y="45"/>
                    </a:cubicBezTo>
                    <a:cubicBezTo>
                      <a:pt x="223" y="48"/>
                      <a:pt x="229" y="48"/>
                      <a:pt x="229" y="52"/>
                    </a:cubicBezTo>
                    <a:cubicBezTo>
                      <a:pt x="226" y="52"/>
                      <a:pt x="226" y="49"/>
                      <a:pt x="224" y="50"/>
                    </a:cubicBezTo>
                    <a:close/>
                    <a:moveTo>
                      <a:pt x="240" y="64"/>
                    </a:moveTo>
                    <a:cubicBezTo>
                      <a:pt x="239" y="64"/>
                      <a:pt x="239" y="62"/>
                      <a:pt x="238" y="62"/>
                    </a:cubicBezTo>
                    <a:cubicBezTo>
                      <a:pt x="238" y="62"/>
                      <a:pt x="238" y="61"/>
                      <a:pt x="238" y="61"/>
                    </a:cubicBezTo>
                    <a:cubicBezTo>
                      <a:pt x="240" y="61"/>
                      <a:pt x="239" y="62"/>
                      <a:pt x="240" y="61"/>
                    </a:cubicBezTo>
                    <a:cubicBezTo>
                      <a:pt x="240" y="62"/>
                      <a:pt x="240" y="63"/>
                      <a:pt x="240" y="64"/>
                    </a:cubicBezTo>
                    <a:close/>
                    <a:moveTo>
                      <a:pt x="180" y="14"/>
                    </a:moveTo>
                    <a:cubicBezTo>
                      <a:pt x="178" y="16"/>
                      <a:pt x="180" y="17"/>
                      <a:pt x="179" y="18"/>
                    </a:cubicBezTo>
                    <a:cubicBezTo>
                      <a:pt x="182" y="19"/>
                      <a:pt x="181" y="19"/>
                      <a:pt x="180" y="17"/>
                    </a:cubicBezTo>
                    <a:cubicBezTo>
                      <a:pt x="181" y="17"/>
                      <a:pt x="182" y="17"/>
                      <a:pt x="183" y="17"/>
                    </a:cubicBezTo>
                    <a:cubicBezTo>
                      <a:pt x="183" y="15"/>
                      <a:pt x="183" y="14"/>
                      <a:pt x="184" y="13"/>
                    </a:cubicBezTo>
                    <a:cubicBezTo>
                      <a:pt x="182" y="13"/>
                      <a:pt x="180" y="13"/>
                      <a:pt x="178" y="13"/>
                    </a:cubicBezTo>
                    <a:cubicBezTo>
                      <a:pt x="177" y="14"/>
                      <a:pt x="179" y="13"/>
                      <a:pt x="180" y="14"/>
                    </a:cubicBezTo>
                    <a:close/>
                    <a:moveTo>
                      <a:pt x="213" y="29"/>
                    </a:moveTo>
                    <a:cubicBezTo>
                      <a:pt x="213" y="30"/>
                      <a:pt x="213" y="30"/>
                      <a:pt x="213" y="29"/>
                    </a:cubicBezTo>
                    <a:cubicBezTo>
                      <a:pt x="213" y="29"/>
                      <a:pt x="212" y="28"/>
                      <a:pt x="211" y="29"/>
                    </a:cubicBezTo>
                    <a:cubicBezTo>
                      <a:pt x="212" y="29"/>
                      <a:pt x="212" y="30"/>
                      <a:pt x="212" y="31"/>
                    </a:cubicBezTo>
                    <a:cubicBezTo>
                      <a:pt x="213" y="31"/>
                      <a:pt x="212" y="29"/>
                      <a:pt x="213" y="29"/>
                    </a:cubicBezTo>
                    <a:close/>
                    <a:moveTo>
                      <a:pt x="286" y="96"/>
                    </a:moveTo>
                    <a:cubicBezTo>
                      <a:pt x="286" y="93"/>
                      <a:pt x="286" y="91"/>
                      <a:pt x="284" y="89"/>
                    </a:cubicBezTo>
                    <a:cubicBezTo>
                      <a:pt x="285" y="91"/>
                      <a:pt x="284" y="95"/>
                      <a:pt x="286" y="96"/>
                    </a:cubicBezTo>
                    <a:close/>
                    <a:moveTo>
                      <a:pt x="274" y="109"/>
                    </a:moveTo>
                    <a:cubicBezTo>
                      <a:pt x="276" y="111"/>
                      <a:pt x="278" y="113"/>
                      <a:pt x="280" y="115"/>
                    </a:cubicBezTo>
                    <a:cubicBezTo>
                      <a:pt x="279" y="112"/>
                      <a:pt x="276" y="109"/>
                      <a:pt x="274" y="109"/>
                    </a:cubicBezTo>
                    <a:close/>
                    <a:moveTo>
                      <a:pt x="273" y="80"/>
                    </a:moveTo>
                    <a:cubicBezTo>
                      <a:pt x="274" y="79"/>
                      <a:pt x="273" y="79"/>
                      <a:pt x="273" y="77"/>
                    </a:cubicBezTo>
                    <a:cubicBezTo>
                      <a:pt x="275" y="78"/>
                      <a:pt x="275" y="78"/>
                      <a:pt x="275" y="77"/>
                    </a:cubicBezTo>
                    <a:cubicBezTo>
                      <a:pt x="274" y="77"/>
                      <a:pt x="274" y="76"/>
                      <a:pt x="273" y="76"/>
                    </a:cubicBezTo>
                    <a:cubicBezTo>
                      <a:pt x="273" y="75"/>
                      <a:pt x="275" y="75"/>
                      <a:pt x="275" y="74"/>
                    </a:cubicBezTo>
                    <a:cubicBezTo>
                      <a:pt x="273" y="73"/>
                      <a:pt x="271" y="67"/>
                      <a:pt x="267" y="67"/>
                    </a:cubicBezTo>
                    <a:cubicBezTo>
                      <a:pt x="261" y="68"/>
                      <a:pt x="269" y="75"/>
                      <a:pt x="271" y="76"/>
                    </a:cubicBezTo>
                    <a:cubicBezTo>
                      <a:pt x="268" y="80"/>
                      <a:pt x="277" y="80"/>
                      <a:pt x="273" y="85"/>
                    </a:cubicBezTo>
                    <a:cubicBezTo>
                      <a:pt x="276" y="85"/>
                      <a:pt x="277" y="87"/>
                      <a:pt x="277" y="90"/>
                    </a:cubicBezTo>
                    <a:cubicBezTo>
                      <a:pt x="279" y="91"/>
                      <a:pt x="279" y="92"/>
                      <a:pt x="281" y="93"/>
                    </a:cubicBezTo>
                    <a:cubicBezTo>
                      <a:pt x="280" y="91"/>
                      <a:pt x="281" y="90"/>
                      <a:pt x="283" y="90"/>
                    </a:cubicBezTo>
                    <a:cubicBezTo>
                      <a:pt x="282" y="85"/>
                      <a:pt x="278" y="83"/>
                      <a:pt x="276" y="79"/>
                    </a:cubicBezTo>
                    <a:cubicBezTo>
                      <a:pt x="276" y="80"/>
                      <a:pt x="274" y="79"/>
                      <a:pt x="273" y="8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2128973" y="2479725"/>
              <a:ext cx="960092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50%</a:t>
              </a:r>
              <a:endParaRPr lang="zh-CN" altLang="en-US" sz="2400" dirty="0">
                <a:solidFill>
                  <a:srgbClr val="3F89CD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029292" y="1300672"/>
            <a:ext cx="1374830" cy="1406807"/>
            <a:chOff x="1674474" y="1834242"/>
            <a:chExt cx="1833107" cy="1875743"/>
          </a:xfrm>
        </p:grpSpPr>
        <p:grpSp>
          <p:nvGrpSpPr>
            <p:cNvPr id="15" name="组合 14"/>
            <p:cNvGrpSpPr/>
            <p:nvPr/>
          </p:nvGrpSpPr>
          <p:grpSpPr>
            <a:xfrm>
              <a:off x="1674474" y="1834242"/>
              <a:ext cx="1833107" cy="1875743"/>
              <a:chOff x="1674474" y="1834242"/>
              <a:chExt cx="1647370" cy="1685686"/>
            </a:xfrm>
          </p:grpSpPr>
          <p:graphicFrame>
            <p:nvGraphicFramePr>
              <p:cNvPr id="17" name="图表 16"/>
              <p:cNvGraphicFramePr/>
              <p:nvPr>
                <p:extLst>
                  <p:ext uri="{D42A27DB-BD31-4B8C-83A1-F6EECF244321}">
                    <p14:modId xmlns:p14="http://schemas.microsoft.com/office/powerpoint/2010/main" val="2708215779"/>
                  </p:ext>
                </p:extLst>
              </p:nvPr>
            </p:nvGraphicFramePr>
            <p:xfrm>
              <a:off x="1674474" y="1834242"/>
              <a:ext cx="1647370" cy="16856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 flipV="1">
                <a:off x="1925865" y="2862408"/>
                <a:ext cx="1144588" cy="498475"/>
              </a:xfrm>
              <a:custGeom>
                <a:avLst/>
                <a:gdLst>
                  <a:gd name="T0" fmla="*/ 191 w 302"/>
                  <a:gd name="T1" fmla="*/ 13 h 130"/>
                  <a:gd name="T2" fmla="*/ 58 w 302"/>
                  <a:gd name="T3" fmla="*/ 20 h 130"/>
                  <a:gd name="T4" fmla="*/ 243 w 302"/>
                  <a:gd name="T5" fmla="*/ 38 h 130"/>
                  <a:gd name="T6" fmla="*/ 230 w 302"/>
                  <a:gd name="T7" fmla="*/ 30 h 130"/>
                  <a:gd name="T8" fmla="*/ 264 w 302"/>
                  <a:gd name="T9" fmla="*/ 47 h 130"/>
                  <a:gd name="T10" fmla="*/ 250 w 302"/>
                  <a:gd name="T11" fmla="*/ 43 h 130"/>
                  <a:gd name="T12" fmla="*/ 258 w 302"/>
                  <a:gd name="T13" fmla="*/ 55 h 130"/>
                  <a:gd name="T14" fmla="*/ 273 w 302"/>
                  <a:gd name="T15" fmla="*/ 55 h 130"/>
                  <a:gd name="T16" fmla="*/ 217 w 302"/>
                  <a:gd name="T17" fmla="*/ 59 h 130"/>
                  <a:gd name="T18" fmla="*/ 227 w 302"/>
                  <a:gd name="T19" fmla="*/ 63 h 130"/>
                  <a:gd name="T20" fmla="*/ 246 w 302"/>
                  <a:gd name="T21" fmla="*/ 77 h 130"/>
                  <a:gd name="T22" fmla="*/ 289 w 302"/>
                  <a:gd name="T23" fmla="*/ 80 h 130"/>
                  <a:gd name="T24" fmla="*/ 289 w 302"/>
                  <a:gd name="T25" fmla="*/ 97 h 130"/>
                  <a:gd name="T26" fmla="*/ 291 w 302"/>
                  <a:gd name="T27" fmla="*/ 127 h 130"/>
                  <a:gd name="T28" fmla="*/ 247 w 302"/>
                  <a:gd name="T29" fmla="*/ 55 h 130"/>
                  <a:gd name="T30" fmla="*/ 235 w 302"/>
                  <a:gd name="T31" fmla="*/ 36 h 130"/>
                  <a:gd name="T32" fmla="*/ 219 w 302"/>
                  <a:gd name="T33" fmla="*/ 33 h 130"/>
                  <a:gd name="T34" fmla="*/ 212 w 302"/>
                  <a:gd name="T35" fmla="*/ 38 h 130"/>
                  <a:gd name="T36" fmla="*/ 199 w 302"/>
                  <a:gd name="T37" fmla="*/ 27 h 130"/>
                  <a:gd name="T38" fmla="*/ 220 w 302"/>
                  <a:gd name="T39" fmla="*/ 24 h 130"/>
                  <a:gd name="T40" fmla="*/ 226 w 302"/>
                  <a:gd name="T41" fmla="*/ 23 h 130"/>
                  <a:gd name="T42" fmla="*/ 213 w 302"/>
                  <a:gd name="T43" fmla="*/ 16 h 130"/>
                  <a:gd name="T44" fmla="*/ 204 w 302"/>
                  <a:gd name="T45" fmla="*/ 19 h 130"/>
                  <a:gd name="T46" fmla="*/ 198 w 302"/>
                  <a:gd name="T47" fmla="*/ 9 h 130"/>
                  <a:gd name="T48" fmla="*/ 192 w 302"/>
                  <a:gd name="T49" fmla="*/ 26 h 130"/>
                  <a:gd name="T50" fmla="*/ 178 w 302"/>
                  <a:gd name="T51" fmla="*/ 23 h 130"/>
                  <a:gd name="T52" fmla="*/ 176 w 302"/>
                  <a:gd name="T53" fmla="*/ 14 h 130"/>
                  <a:gd name="T54" fmla="*/ 163 w 302"/>
                  <a:gd name="T55" fmla="*/ 5 h 130"/>
                  <a:gd name="T56" fmla="*/ 157 w 302"/>
                  <a:gd name="T57" fmla="*/ 8 h 130"/>
                  <a:gd name="T58" fmla="*/ 154 w 302"/>
                  <a:gd name="T59" fmla="*/ 23 h 130"/>
                  <a:gd name="T60" fmla="*/ 145 w 302"/>
                  <a:gd name="T61" fmla="*/ 29 h 130"/>
                  <a:gd name="T62" fmla="*/ 144 w 302"/>
                  <a:gd name="T63" fmla="*/ 18 h 130"/>
                  <a:gd name="T64" fmla="*/ 133 w 302"/>
                  <a:gd name="T65" fmla="*/ 14 h 130"/>
                  <a:gd name="T66" fmla="*/ 128 w 302"/>
                  <a:gd name="T67" fmla="*/ 7 h 130"/>
                  <a:gd name="T68" fmla="*/ 117 w 302"/>
                  <a:gd name="T69" fmla="*/ 0 h 130"/>
                  <a:gd name="T70" fmla="*/ 87 w 302"/>
                  <a:gd name="T71" fmla="*/ 8 h 130"/>
                  <a:gd name="T72" fmla="*/ 69 w 302"/>
                  <a:gd name="T73" fmla="*/ 13 h 130"/>
                  <a:gd name="T74" fmla="*/ 21 w 302"/>
                  <a:gd name="T75" fmla="*/ 58 h 130"/>
                  <a:gd name="T76" fmla="*/ 39 w 302"/>
                  <a:gd name="T77" fmla="*/ 75 h 130"/>
                  <a:gd name="T78" fmla="*/ 91 w 302"/>
                  <a:gd name="T79" fmla="*/ 63 h 130"/>
                  <a:gd name="T80" fmla="*/ 166 w 302"/>
                  <a:gd name="T81" fmla="*/ 58 h 130"/>
                  <a:gd name="T82" fmla="*/ 204 w 302"/>
                  <a:gd name="T83" fmla="*/ 68 h 130"/>
                  <a:gd name="T84" fmla="*/ 251 w 302"/>
                  <a:gd name="T85" fmla="*/ 92 h 130"/>
                  <a:gd name="T86" fmla="*/ 202 w 302"/>
                  <a:gd name="T87" fmla="*/ 58 h 130"/>
                  <a:gd name="T88" fmla="*/ 179 w 302"/>
                  <a:gd name="T89" fmla="*/ 45 h 130"/>
                  <a:gd name="T90" fmla="*/ 192 w 302"/>
                  <a:gd name="T91" fmla="*/ 48 h 130"/>
                  <a:gd name="T92" fmla="*/ 216 w 302"/>
                  <a:gd name="T93" fmla="*/ 56 h 130"/>
                  <a:gd name="T94" fmla="*/ 229 w 302"/>
                  <a:gd name="T95" fmla="*/ 58 h 130"/>
                  <a:gd name="T96" fmla="*/ 239 w 302"/>
                  <a:gd name="T97" fmla="*/ 66 h 130"/>
                  <a:gd name="T98" fmla="*/ 246 w 302"/>
                  <a:gd name="T99" fmla="*/ 58 h 130"/>
                  <a:gd name="T100" fmla="*/ 68 w 302"/>
                  <a:gd name="T101" fmla="*/ 22 h 130"/>
                  <a:gd name="T102" fmla="*/ 182 w 302"/>
                  <a:gd name="T103" fmla="*/ 51 h 130"/>
                  <a:gd name="T104" fmla="*/ 171 w 302"/>
                  <a:gd name="T105" fmla="*/ 42 h 130"/>
                  <a:gd name="T106" fmla="*/ 218 w 302"/>
                  <a:gd name="T107" fmla="*/ 45 h 130"/>
                  <a:gd name="T108" fmla="*/ 224 w 302"/>
                  <a:gd name="T109" fmla="*/ 48 h 130"/>
                  <a:gd name="T110" fmla="*/ 226 w 302"/>
                  <a:gd name="T111" fmla="*/ 45 h 130"/>
                  <a:gd name="T112" fmla="*/ 240 w 302"/>
                  <a:gd name="T113" fmla="*/ 61 h 130"/>
                  <a:gd name="T114" fmla="*/ 184 w 302"/>
                  <a:gd name="T115" fmla="*/ 13 h 130"/>
                  <a:gd name="T116" fmla="*/ 212 w 302"/>
                  <a:gd name="T117" fmla="*/ 31 h 130"/>
                  <a:gd name="T118" fmla="*/ 280 w 302"/>
                  <a:gd name="T119" fmla="*/ 115 h 130"/>
                  <a:gd name="T120" fmla="*/ 275 w 302"/>
                  <a:gd name="T121" fmla="*/ 74 h 130"/>
                  <a:gd name="T122" fmla="*/ 283 w 302"/>
                  <a:gd name="T123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2" h="130">
                    <a:moveTo>
                      <a:pt x="92" y="6"/>
                    </a:moveTo>
                    <a:cubicBezTo>
                      <a:pt x="91" y="6"/>
                      <a:pt x="90" y="6"/>
                      <a:pt x="90" y="7"/>
                    </a:cubicBezTo>
                    <a:cubicBezTo>
                      <a:pt x="91" y="8"/>
                      <a:pt x="92" y="7"/>
                      <a:pt x="92" y="6"/>
                    </a:cubicBezTo>
                    <a:close/>
                    <a:moveTo>
                      <a:pt x="191" y="13"/>
                    </a:moveTo>
                    <a:cubicBezTo>
                      <a:pt x="193" y="13"/>
                      <a:pt x="193" y="10"/>
                      <a:pt x="191" y="10"/>
                    </a:cubicBezTo>
                    <a:cubicBezTo>
                      <a:pt x="191" y="11"/>
                      <a:pt x="192" y="11"/>
                      <a:pt x="191" y="13"/>
                    </a:cubicBezTo>
                    <a:close/>
                    <a:moveTo>
                      <a:pt x="147" y="17"/>
                    </a:moveTo>
                    <a:cubicBezTo>
                      <a:pt x="148" y="18"/>
                      <a:pt x="150" y="18"/>
                      <a:pt x="153" y="18"/>
                    </a:cubicBezTo>
                    <a:cubicBezTo>
                      <a:pt x="153" y="17"/>
                      <a:pt x="153" y="16"/>
                      <a:pt x="153" y="15"/>
                    </a:cubicBezTo>
                    <a:cubicBezTo>
                      <a:pt x="150" y="15"/>
                      <a:pt x="147" y="13"/>
                      <a:pt x="147" y="17"/>
                    </a:cubicBezTo>
                    <a:close/>
                    <a:moveTo>
                      <a:pt x="62" y="15"/>
                    </a:moveTo>
                    <a:cubicBezTo>
                      <a:pt x="61" y="17"/>
                      <a:pt x="58" y="17"/>
                      <a:pt x="58" y="20"/>
                    </a:cubicBezTo>
                    <a:cubicBezTo>
                      <a:pt x="60" y="19"/>
                      <a:pt x="63" y="17"/>
                      <a:pt x="62" y="15"/>
                    </a:cubicBezTo>
                    <a:close/>
                    <a:moveTo>
                      <a:pt x="183" y="19"/>
                    </a:moveTo>
                    <a:cubicBezTo>
                      <a:pt x="185" y="17"/>
                      <a:pt x="186" y="22"/>
                      <a:pt x="188" y="20"/>
                    </a:cubicBezTo>
                    <a:cubicBezTo>
                      <a:pt x="188" y="19"/>
                      <a:pt x="184" y="17"/>
                      <a:pt x="183" y="19"/>
                    </a:cubicBezTo>
                    <a:close/>
                    <a:moveTo>
                      <a:pt x="235" y="32"/>
                    </a:moveTo>
                    <a:cubicBezTo>
                      <a:pt x="237" y="34"/>
                      <a:pt x="239" y="37"/>
                      <a:pt x="243" y="38"/>
                    </a:cubicBezTo>
                    <a:cubicBezTo>
                      <a:pt x="244" y="37"/>
                      <a:pt x="243" y="35"/>
                      <a:pt x="244" y="35"/>
                    </a:cubicBezTo>
                    <a:cubicBezTo>
                      <a:pt x="245" y="35"/>
                      <a:pt x="246" y="37"/>
                      <a:pt x="247" y="36"/>
                    </a:cubicBezTo>
                    <a:cubicBezTo>
                      <a:pt x="246" y="35"/>
                      <a:pt x="245" y="33"/>
                      <a:pt x="242" y="33"/>
                    </a:cubicBezTo>
                    <a:cubicBezTo>
                      <a:pt x="242" y="34"/>
                      <a:pt x="242" y="35"/>
                      <a:pt x="242" y="35"/>
                    </a:cubicBezTo>
                    <a:cubicBezTo>
                      <a:pt x="240" y="34"/>
                      <a:pt x="240" y="32"/>
                      <a:pt x="240" y="31"/>
                    </a:cubicBezTo>
                    <a:cubicBezTo>
                      <a:pt x="236" y="28"/>
                      <a:pt x="233" y="30"/>
                      <a:pt x="230" y="30"/>
                    </a:cubicBezTo>
                    <a:cubicBezTo>
                      <a:pt x="230" y="33"/>
                      <a:pt x="233" y="33"/>
                      <a:pt x="235" y="32"/>
                    </a:cubicBezTo>
                    <a:close/>
                    <a:moveTo>
                      <a:pt x="226" y="34"/>
                    </a:moveTo>
                    <a:cubicBezTo>
                      <a:pt x="226" y="34"/>
                      <a:pt x="227" y="34"/>
                      <a:pt x="227" y="33"/>
                    </a:cubicBezTo>
                    <a:cubicBezTo>
                      <a:pt x="227" y="33"/>
                      <a:pt x="226" y="32"/>
                      <a:pt x="226" y="32"/>
                    </a:cubicBezTo>
                    <a:lnTo>
                      <a:pt x="226" y="34"/>
                    </a:lnTo>
                    <a:close/>
                    <a:moveTo>
                      <a:pt x="264" y="47"/>
                    </a:moveTo>
                    <a:cubicBezTo>
                      <a:pt x="262" y="43"/>
                      <a:pt x="258" y="41"/>
                      <a:pt x="256" y="39"/>
                    </a:cubicBezTo>
                    <a:cubicBezTo>
                      <a:pt x="251" y="39"/>
                      <a:pt x="251" y="39"/>
                      <a:pt x="251" y="39"/>
                    </a:cubicBezTo>
                    <a:cubicBezTo>
                      <a:pt x="254" y="44"/>
                      <a:pt x="259" y="45"/>
                      <a:pt x="264" y="47"/>
                    </a:cubicBezTo>
                    <a:close/>
                    <a:moveTo>
                      <a:pt x="253" y="44"/>
                    </a:moveTo>
                    <a:cubicBezTo>
                      <a:pt x="252" y="43"/>
                      <a:pt x="252" y="42"/>
                      <a:pt x="251" y="41"/>
                    </a:cubicBezTo>
                    <a:cubicBezTo>
                      <a:pt x="250" y="42"/>
                      <a:pt x="250" y="42"/>
                      <a:pt x="250" y="43"/>
                    </a:cubicBezTo>
                    <a:cubicBezTo>
                      <a:pt x="252" y="42"/>
                      <a:pt x="251" y="44"/>
                      <a:pt x="253" y="44"/>
                    </a:cubicBezTo>
                    <a:close/>
                    <a:moveTo>
                      <a:pt x="183" y="45"/>
                    </a:moveTo>
                    <a:cubicBezTo>
                      <a:pt x="184" y="45"/>
                      <a:pt x="183" y="46"/>
                      <a:pt x="184" y="46"/>
                    </a:cubicBezTo>
                    <a:cubicBezTo>
                      <a:pt x="184" y="46"/>
                      <a:pt x="185" y="46"/>
                      <a:pt x="186" y="46"/>
                    </a:cubicBezTo>
                    <a:cubicBezTo>
                      <a:pt x="186" y="44"/>
                      <a:pt x="184" y="45"/>
                      <a:pt x="183" y="45"/>
                    </a:cubicBezTo>
                    <a:close/>
                    <a:moveTo>
                      <a:pt x="258" y="55"/>
                    </a:moveTo>
                    <a:cubicBezTo>
                      <a:pt x="257" y="55"/>
                      <a:pt x="257" y="56"/>
                      <a:pt x="256" y="56"/>
                    </a:cubicBezTo>
                    <a:cubicBezTo>
                      <a:pt x="256" y="57"/>
                      <a:pt x="256" y="58"/>
                      <a:pt x="257" y="59"/>
                    </a:cubicBezTo>
                    <a:cubicBezTo>
                      <a:pt x="257" y="58"/>
                      <a:pt x="259" y="59"/>
                      <a:pt x="259" y="58"/>
                    </a:cubicBezTo>
                    <a:cubicBezTo>
                      <a:pt x="258" y="57"/>
                      <a:pt x="259" y="56"/>
                      <a:pt x="258" y="55"/>
                    </a:cubicBezTo>
                    <a:close/>
                    <a:moveTo>
                      <a:pt x="274" y="57"/>
                    </a:moveTo>
                    <a:cubicBezTo>
                      <a:pt x="274" y="56"/>
                      <a:pt x="274" y="55"/>
                      <a:pt x="273" y="55"/>
                    </a:cubicBezTo>
                    <a:cubicBezTo>
                      <a:pt x="273" y="56"/>
                      <a:pt x="272" y="56"/>
                      <a:pt x="272" y="57"/>
                    </a:cubicBezTo>
                    <a:cubicBezTo>
                      <a:pt x="273" y="57"/>
                      <a:pt x="273" y="57"/>
                      <a:pt x="274" y="57"/>
                    </a:cubicBezTo>
                    <a:close/>
                    <a:moveTo>
                      <a:pt x="20" y="57"/>
                    </a:moveTo>
                    <a:cubicBezTo>
                      <a:pt x="18" y="56"/>
                      <a:pt x="17" y="57"/>
                      <a:pt x="17" y="58"/>
                    </a:cubicBezTo>
                    <a:cubicBezTo>
                      <a:pt x="18" y="58"/>
                      <a:pt x="19" y="58"/>
                      <a:pt x="20" y="57"/>
                    </a:cubicBezTo>
                    <a:close/>
                    <a:moveTo>
                      <a:pt x="217" y="59"/>
                    </a:moveTo>
                    <a:cubicBezTo>
                      <a:pt x="217" y="59"/>
                      <a:pt x="217" y="60"/>
                      <a:pt x="218" y="60"/>
                    </a:cubicBezTo>
                    <a:cubicBezTo>
                      <a:pt x="218" y="58"/>
                      <a:pt x="218" y="58"/>
                      <a:pt x="218" y="58"/>
                    </a:cubicBezTo>
                    <a:cubicBezTo>
                      <a:pt x="217" y="58"/>
                      <a:pt x="217" y="59"/>
                      <a:pt x="217" y="59"/>
                    </a:cubicBezTo>
                    <a:close/>
                    <a:moveTo>
                      <a:pt x="227" y="63"/>
                    </a:moveTo>
                    <a:cubicBezTo>
                      <a:pt x="227" y="64"/>
                      <a:pt x="228" y="65"/>
                      <a:pt x="229" y="66"/>
                    </a:cubicBezTo>
                    <a:cubicBezTo>
                      <a:pt x="229" y="64"/>
                      <a:pt x="229" y="63"/>
                      <a:pt x="227" y="63"/>
                    </a:cubicBezTo>
                    <a:close/>
                    <a:moveTo>
                      <a:pt x="260" y="70"/>
                    </a:moveTo>
                    <a:cubicBezTo>
                      <a:pt x="261" y="73"/>
                      <a:pt x="266" y="76"/>
                      <a:pt x="270" y="77"/>
                    </a:cubicBezTo>
                    <a:cubicBezTo>
                      <a:pt x="268" y="73"/>
                      <a:pt x="264" y="70"/>
                      <a:pt x="260" y="70"/>
                    </a:cubicBezTo>
                    <a:close/>
                    <a:moveTo>
                      <a:pt x="246" y="77"/>
                    </a:moveTo>
                    <a:cubicBezTo>
                      <a:pt x="245" y="74"/>
                      <a:pt x="240" y="72"/>
                      <a:pt x="238" y="71"/>
                    </a:cubicBezTo>
                    <a:cubicBezTo>
                      <a:pt x="240" y="74"/>
                      <a:pt x="243" y="75"/>
                      <a:pt x="246" y="77"/>
                    </a:cubicBezTo>
                    <a:close/>
                    <a:moveTo>
                      <a:pt x="198" y="72"/>
                    </a:moveTo>
                    <a:cubicBezTo>
                      <a:pt x="199" y="75"/>
                      <a:pt x="203" y="75"/>
                      <a:pt x="205" y="77"/>
                    </a:cubicBezTo>
                    <a:cubicBezTo>
                      <a:pt x="204" y="74"/>
                      <a:pt x="202" y="72"/>
                      <a:pt x="198" y="72"/>
                    </a:cubicBezTo>
                    <a:close/>
                    <a:moveTo>
                      <a:pt x="289" y="80"/>
                    </a:moveTo>
                    <a:cubicBezTo>
                      <a:pt x="289" y="79"/>
                      <a:pt x="289" y="78"/>
                      <a:pt x="287" y="78"/>
                    </a:cubicBezTo>
                    <a:cubicBezTo>
                      <a:pt x="287" y="79"/>
                      <a:pt x="288" y="80"/>
                      <a:pt x="289" y="80"/>
                    </a:cubicBezTo>
                    <a:close/>
                    <a:moveTo>
                      <a:pt x="286" y="86"/>
                    </a:moveTo>
                    <a:cubicBezTo>
                      <a:pt x="287" y="87"/>
                      <a:pt x="288" y="88"/>
                      <a:pt x="289" y="89"/>
                    </a:cubicBezTo>
                    <a:cubicBezTo>
                      <a:pt x="289" y="85"/>
                      <a:pt x="286" y="81"/>
                      <a:pt x="283" y="81"/>
                    </a:cubicBezTo>
                    <a:cubicBezTo>
                      <a:pt x="284" y="82"/>
                      <a:pt x="286" y="84"/>
                      <a:pt x="286" y="86"/>
                    </a:cubicBezTo>
                    <a:close/>
                    <a:moveTo>
                      <a:pt x="288" y="95"/>
                    </a:moveTo>
                    <a:cubicBezTo>
                      <a:pt x="288" y="96"/>
                      <a:pt x="288" y="96"/>
                      <a:pt x="289" y="97"/>
                    </a:cubicBezTo>
                    <a:cubicBezTo>
                      <a:pt x="290" y="95"/>
                      <a:pt x="289" y="95"/>
                      <a:pt x="288" y="95"/>
                    </a:cubicBezTo>
                    <a:close/>
                    <a:moveTo>
                      <a:pt x="300" y="115"/>
                    </a:moveTo>
                    <a:cubicBezTo>
                      <a:pt x="299" y="116"/>
                      <a:pt x="301" y="117"/>
                      <a:pt x="302" y="118"/>
                    </a:cubicBezTo>
                    <a:cubicBezTo>
                      <a:pt x="301" y="117"/>
                      <a:pt x="301" y="115"/>
                      <a:pt x="300" y="115"/>
                    </a:cubicBezTo>
                    <a:close/>
                    <a:moveTo>
                      <a:pt x="292" y="130"/>
                    </a:moveTo>
                    <a:cubicBezTo>
                      <a:pt x="291" y="129"/>
                      <a:pt x="292" y="127"/>
                      <a:pt x="291" y="127"/>
                    </a:cubicBezTo>
                    <a:cubicBezTo>
                      <a:pt x="290" y="128"/>
                      <a:pt x="290" y="129"/>
                      <a:pt x="292" y="130"/>
                    </a:cubicBezTo>
                    <a:close/>
                    <a:moveTo>
                      <a:pt x="245" y="60"/>
                    </a:moveTo>
                    <a:cubicBezTo>
                      <a:pt x="250" y="62"/>
                      <a:pt x="254" y="64"/>
                      <a:pt x="258" y="67"/>
                    </a:cubicBezTo>
                    <a:cubicBezTo>
                      <a:pt x="257" y="61"/>
                      <a:pt x="253" y="62"/>
                      <a:pt x="251" y="58"/>
                    </a:cubicBezTo>
                    <a:cubicBezTo>
                      <a:pt x="250" y="56"/>
                      <a:pt x="251" y="55"/>
                      <a:pt x="250" y="55"/>
                    </a:cubicBezTo>
                    <a:cubicBezTo>
                      <a:pt x="249" y="54"/>
                      <a:pt x="249" y="56"/>
                      <a:pt x="247" y="55"/>
                    </a:cubicBezTo>
                    <a:cubicBezTo>
                      <a:pt x="243" y="52"/>
                      <a:pt x="238" y="49"/>
                      <a:pt x="235" y="43"/>
                    </a:cubicBezTo>
                    <a:cubicBezTo>
                      <a:pt x="237" y="44"/>
                      <a:pt x="240" y="46"/>
                      <a:pt x="240" y="44"/>
                    </a:cubicBezTo>
                    <a:cubicBezTo>
                      <a:pt x="239" y="43"/>
                      <a:pt x="240" y="45"/>
                      <a:pt x="239" y="45"/>
                    </a:cubicBezTo>
                    <a:cubicBezTo>
                      <a:pt x="238" y="44"/>
                      <a:pt x="238" y="41"/>
                      <a:pt x="238" y="41"/>
                    </a:cubicBezTo>
                    <a:cubicBezTo>
                      <a:pt x="239" y="42"/>
                      <a:pt x="241" y="40"/>
                      <a:pt x="242" y="39"/>
                    </a:cubicBezTo>
                    <a:cubicBezTo>
                      <a:pt x="240" y="38"/>
                      <a:pt x="237" y="38"/>
                      <a:pt x="235" y="36"/>
                    </a:cubicBezTo>
                    <a:cubicBezTo>
                      <a:pt x="235" y="38"/>
                      <a:pt x="232" y="36"/>
                      <a:pt x="232" y="36"/>
                    </a:cubicBezTo>
                    <a:cubicBezTo>
                      <a:pt x="233" y="37"/>
                      <a:pt x="233" y="38"/>
                      <a:pt x="234" y="39"/>
                    </a:cubicBezTo>
                    <a:cubicBezTo>
                      <a:pt x="234" y="40"/>
                      <a:pt x="233" y="40"/>
                      <a:pt x="232" y="41"/>
                    </a:cubicBezTo>
                    <a:cubicBezTo>
                      <a:pt x="234" y="42"/>
                      <a:pt x="234" y="43"/>
                      <a:pt x="233" y="44"/>
                    </a:cubicBezTo>
                    <a:cubicBezTo>
                      <a:pt x="231" y="43"/>
                      <a:pt x="229" y="41"/>
                      <a:pt x="226" y="42"/>
                    </a:cubicBezTo>
                    <a:cubicBezTo>
                      <a:pt x="224" y="39"/>
                      <a:pt x="227" y="32"/>
                      <a:pt x="219" y="33"/>
                    </a:cubicBezTo>
                    <a:cubicBezTo>
                      <a:pt x="219" y="36"/>
                      <a:pt x="218" y="36"/>
                      <a:pt x="216" y="35"/>
                    </a:cubicBezTo>
                    <a:cubicBezTo>
                      <a:pt x="217" y="40"/>
                      <a:pt x="224" y="35"/>
                      <a:pt x="223" y="40"/>
                    </a:cubicBezTo>
                    <a:cubicBezTo>
                      <a:pt x="221" y="39"/>
                      <a:pt x="220" y="39"/>
                      <a:pt x="217" y="39"/>
                    </a:cubicBezTo>
                    <a:cubicBezTo>
                      <a:pt x="216" y="40"/>
                      <a:pt x="217" y="41"/>
                      <a:pt x="217" y="42"/>
                    </a:cubicBezTo>
                    <a:cubicBezTo>
                      <a:pt x="216" y="40"/>
                      <a:pt x="214" y="40"/>
                      <a:pt x="213" y="40"/>
                    </a:cubicBezTo>
                    <a:cubicBezTo>
                      <a:pt x="214" y="39"/>
                      <a:pt x="212" y="39"/>
                      <a:pt x="212" y="38"/>
                    </a:cubicBezTo>
                    <a:cubicBezTo>
                      <a:pt x="214" y="37"/>
                      <a:pt x="214" y="39"/>
                      <a:pt x="214" y="37"/>
                    </a:cubicBezTo>
                    <a:cubicBezTo>
                      <a:pt x="213" y="36"/>
                      <a:pt x="213" y="36"/>
                      <a:pt x="212" y="36"/>
                    </a:cubicBezTo>
                    <a:cubicBezTo>
                      <a:pt x="212" y="35"/>
                      <a:pt x="212" y="33"/>
                      <a:pt x="211" y="33"/>
                    </a:cubicBezTo>
                    <a:cubicBezTo>
                      <a:pt x="211" y="34"/>
                      <a:pt x="209" y="34"/>
                      <a:pt x="209" y="35"/>
                    </a:cubicBezTo>
                    <a:cubicBezTo>
                      <a:pt x="208" y="31"/>
                      <a:pt x="202" y="34"/>
                      <a:pt x="201" y="29"/>
                    </a:cubicBezTo>
                    <a:cubicBezTo>
                      <a:pt x="200" y="29"/>
                      <a:pt x="199" y="29"/>
                      <a:pt x="199" y="27"/>
                    </a:cubicBezTo>
                    <a:cubicBezTo>
                      <a:pt x="201" y="27"/>
                      <a:pt x="201" y="28"/>
                      <a:pt x="203" y="29"/>
                    </a:cubicBezTo>
                    <a:cubicBezTo>
                      <a:pt x="203" y="27"/>
                      <a:pt x="204" y="27"/>
                      <a:pt x="205" y="28"/>
                    </a:cubicBezTo>
                    <a:cubicBezTo>
                      <a:pt x="205" y="27"/>
                      <a:pt x="203" y="26"/>
                      <a:pt x="204" y="26"/>
                    </a:cubicBezTo>
                    <a:cubicBezTo>
                      <a:pt x="210" y="26"/>
                      <a:pt x="212" y="28"/>
                      <a:pt x="217" y="27"/>
                    </a:cubicBezTo>
                    <a:cubicBezTo>
                      <a:pt x="216" y="26"/>
                      <a:pt x="217" y="25"/>
                      <a:pt x="218" y="24"/>
                    </a:cubicBezTo>
                    <a:cubicBezTo>
                      <a:pt x="219" y="26"/>
                      <a:pt x="219" y="24"/>
                      <a:pt x="220" y="24"/>
                    </a:cubicBezTo>
                    <a:cubicBezTo>
                      <a:pt x="219" y="27"/>
                      <a:pt x="223" y="28"/>
                      <a:pt x="222" y="31"/>
                    </a:cubicBezTo>
                    <a:cubicBezTo>
                      <a:pt x="223" y="31"/>
                      <a:pt x="223" y="30"/>
                      <a:pt x="224" y="30"/>
                    </a:cubicBezTo>
                    <a:cubicBezTo>
                      <a:pt x="223" y="29"/>
                      <a:pt x="222" y="28"/>
                      <a:pt x="224" y="27"/>
                    </a:cubicBezTo>
                    <a:cubicBezTo>
                      <a:pt x="224" y="28"/>
                      <a:pt x="225" y="27"/>
                      <a:pt x="225" y="29"/>
                    </a:cubicBezTo>
                    <a:cubicBezTo>
                      <a:pt x="228" y="28"/>
                      <a:pt x="226" y="25"/>
                      <a:pt x="225" y="24"/>
                    </a:cubicBezTo>
                    <a:cubicBezTo>
                      <a:pt x="225" y="24"/>
                      <a:pt x="226" y="23"/>
                      <a:pt x="226" y="23"/>
                    </a:cubicBezTo>
                    <a:cubicBezTo>
                      <a:pt x="225" y="22"/>
                      <a:pt x="223" y="21"/>
                      <a:pt x="221" y="21"/>
                    </a:cubicBezTo>
                    <a:cubicBezTo>
                      <a:pt x="221" y="22"/>
                      <a:pt x="221" y="23"/>
                      <a:pt x="220" y="23"/>
                    </a:cubicBezTo>
                    <a:cubicBezTo>
                      <a:pt x="219" y="22"/>
                      <a:pt x="217" y="21"/>
                      <a:pt x="216" y="22"/>
                    </a:cubicBezTo>
                    <a:cubicBezTo>
                      <a:pt x="216" y="20"/>
                      <a:pt x="214" y="20"/>
                      <a:pt x="213" y="18"/>
                    </a:cubicBezTo>
                    <a:cubicBezTo>
                      <a:pt x="215" y="18"/>
                      <a:pt x="216" y="18"/>
                      <a:pt x="216" y="17"/>
                    </a:cubicBezTo>
                    <a:cubicBezTo>
                      <a:pt x="215" y="17"/>
                      <a:pt x="215" y="15"/>
                      <a:pt x="213" y="16"/>
                    </a:cubicBezTo>
                    <a:cubicBezTo>
                      <a:pt x="212" y="17"/>
                      <a:pt x="213" y="18"/>
                      <a:pt x="212" y="18"/>
                    </a:cubicBezTo>
                    <a:cubicBezTo>
                      <a:pt x="211" y="17"/>
                      <a:pt x="211" y="17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08" y="17"/>
                      <a:pt x="208" y="17"/>
                      <a:pt x="208" y="17"/>
                    </a:cubicBezTo>
                    <a:cubicBezTo>
                      <a:pt x="207" y="17"/>
                      <a:pt x="208" y="18"/>
                      <a:pt x="207" y="18"/>
                    </a:cubicBezTo>
                    <a:cubicBezTo>
                      <a:pt x="206" y="18"/>
                      <a:pt x="205" y="18"/>
                      <a:pt x="204" y="19"/>
                    </a:cubicBezTo>
                    <a:cubicBezTo>
                      <a:pt x="204" y="18"/>
                      <a:pt x="205" y="17"/>
                      <a:pt x="204" y="17"/>
                    </a:cubicBezTo>
                    <a:cubicBezTo>
                      <a:pt x="203" y="17"/>
                      <a:pt x="203" y="18"/>
                      <a:pt x="203" y="18"/>
                    </a:cubicBezTo>
                    <a:cubicBezTo>
                      <a:pt x="202" y="16"/>
                      <a:pt x="199" y="14"/>
                      <a:pt x="198" y="13"/>
                    </a:cubicBezTo>
                    <a:cubicBezTo>
                      <a:pt x="198" y="12"/>
                      <a:pt x="198" y="11"/>
                      <a:pt x="199" y="11"/>
                    </a:cubicBezTo>
                    <a:cubicBezTo>
                      <a:pt x="199" y="12"/>
                      <a:pt x="201" y="12"/>
                      <a:pt x="202" y="12"/>
                    </a:cubicBezTo>
                    <a:cubicBezTo>
                      <a:pt x="201" y="10"/>
                      <a:pt x="199" y="10"/>
                      <a:pt x="198" y="9"/>
                    </a:cubicBezTo>
                    <a:cubicBezTo>
                      <a:pt x="198" y="10"/>
                      <a:pt x="197" y="12"/>
                      <a:pt x="198" y="14"/>
                    </a:cubicBezTo>
                    <a:cubicBezTo>
                      <a:pt x="196" y="15"/>
                      <a:pt x="195" y="16"/>
                      <a:pt x="193" y="14"/>
                    </a:cubicBezTo>
                    <a:cubicBezTo>
                      <a:pt x="192" y="16"/>
                      <a:pt x="190" y="16"/>
                      <a:pt x="190" y="17"/>
                    </a:cubicBezTo>
                    <a:cubicBezTo>
                      <a:pt x="191" y="19"/>
                      <a:pt x="193" y="18"/>
                      <a:pt x="194" y="19"/>
                    </a:cubicBezTo>
                    <a:cubicBezTo>
                      <a:pt x="192" y="21"/>
                      <a:pt x="194" y="25"/>
                      <a:pt x="196" y="26"/>
                    </a:cubicBezTo>
                    <a:cubicBezTo>
                      <a:pt x="195" y="27"/>
                      <a:pt x="194" y="26"/>
                      <a:pt x="192" y="26"/>
                    </a:cubicBezTo>
                    <a:cubicBezTo>
                      <a:pt x="191" y="29"/>
                      <a:pt x="194" y="29"/>
                      <a:pt x="193" y="30"/>
                    </a:cubicBezTo>
                    <a:cubicBezTo>
                      <a:pt x="192" y="30"/>
                      <a:pt x="192" y="30"/>
                      <a:pt x="191" y="31"/>
                    </a:cubicBezTo>
                    <a:cubicBezTo>
                      <a:pt x="190" y="28"/>
                      <a:pt x="186" y="29"/>
                      <a:pt x="185" y="26"/>
                    </a:cubicBezTo>
                    <a:cubicBezTo>
                      <a:pt x="187" y="26"/>
                      <a:pt x="188" y="28"/>
                      <a:pt x="189" y="26"/>
                    </a:cubicBezTo>
                    <a:cubicBezTo>
                      <a:pt x="189" y="26"/>
                      <a:pt x="188" y="26"/>
                      <a:pt x="188" y="25"/>
                    </a:cubicBezTo>
                    <a:cubicBezTo>
                      <a:pt x="185" y="23"/>
                      <a:pt x="181" y="25"/>
                      <a:pt x="178" y="23"/>
                    </a:cubicBezTo>
                    <a:cubicBezTo>
                      <a:pt x="175" y="24"/>
                      <a:pt x="169" y="22"/>
                      <a:pt x="166" y="20"/>
                    </a:cubicBezTo>
                    <a:cubicBezTo>
                      <a:pt x="167" y="19"/>
                      <a:pt x="169" y="19"/>
                      <a:pt x="170" y="20"/>
                    </a:cubicBezTo>
                    <a:cubicBezTo>
                      <a:pt x="171" y="18"/>
                      <a:pt x="167" y="18"/>
                      <a:pt x="169" y="17"/>
                    </a:cubicBezTo>
                    <a:cubicBezTo>
                      <a:pt x="171" y="17"/>
                      <a:pt x="173" y="18"/>
                      <a:pt x="174" y="17"/>
                    </a:cubicBezTo>
                    <a:cubicBezTo>
                      <a:pt x="172" y="16"/>
                      <a:pt x="172" y="14"/>
                      <a:pt x="169" y="14"/>
                    </a:cubicBezTo>
                    <a:cubicBezTo>
                      <a:pt x="171" y="13"/>
                      <a:pt x="174" y="15"/>
                      <a:pt x="176" y="14"/>
                    </a:cubicBezTo>
                    <a:cubicBezTo>
                      <a:pt x="175" y="11"/>
                      <a:pt x="171" y="11"/>
                      <a:pt x="168" y="10"/>
                    </a:cubicBezTo>
                    <a:cubicBezTo>
                      <a:pt x="169" y="10"/>
                      <a:pt x="170" y="10"/>
                      <a:pt x="170" y="9"/>
                    </a:cubicBezTo>
                    <a:cubicBezTo>
                      <a:pt x="169" y="9"/>
                      <a:pt x="168" y="8"/>
                      <a:pt x="167" y="8"/>
                    </a:cubicBezTo>
                    <a:cubicBezTo>
                      <a:pt x="167" y="9"/>
                      <a:pt x="166" y="9"/>
                      <a:pt x="166" y="9"/>
                    </a:cubicBezTo>
                    <a:cubicBezTo>
                      <a:pt x="165" y="9"/>
                      <a:pt x="165" y="7"/>
                      <a:pt x="166" y="6"/>
                    </a:cubicBezTo>
                    <a:cubicBezTo>
                      <a:pt x="165" y="5"/>
                      <a:pt x="164" y="7"/>
                      <a:pt x="163" y="5"/>
                    </a:cubicBezTo>
                    <a:cubicBezTo>
                      <a:pt x="165" y="5"/>
                      <a:pt x="164" y="1"/>
                      <a:pt x="164" y="1"/>
                    </a:cubicBezTo>
                    <a:cubicBezTo>
                      <a:pt x="160" y="0"/>
                      <a:pt x="159" y="1"/>
                      <a:pt x="156" y="1"/>
                    </a:cubicBezTo>
                    <a:cubicBezTo>
                      <a:pt x="155" y="2"/>
                      <a:pt x="156" y="4"/>
                      <a:pt x="155" y="5"/>
                    </a:cubicBezTo>
                    <a:cubicBezTo>
                      <a:pt x="156" y="5"/>
                      <a:pt x="157" y="5"/>
                      <a:pt x="157" y="6"/>
                    </a:cubicBezTo>
                    <a:cubicBezTo>
                      <a:pt x="156" y="6"/>
                      <a:pt x="156" y="7"/>
                      <a:pt x="156" y="7"/>
                    </a:cubicBezTo>
                    <a:cubicBezTo>
                      <a:pt x="156" y="7"/>
                      <a:pt x="157" y="7"/>
                      <a:pt x="157" y="8"/>
                    </a:cubicBezTo>
                    <a:cubicBezTo>
                      <a:pt x="158" y="11"/>
                      <a:pt x="155" y="12"/>
                      <a:pt x="157" y="14"/>
                    </a:cubicBezTo>
                    <a:cubicBezTo>
                      <a:pt x="156" y="15"/>
                      <a:pt x="153" y="15"/>
                      <a:pt x="153" y="17"/>
                    </a:cubicBezTo>
                    <a:cubicBezTo>
                      <a:pt x="155" y="17"/>
                      <a:pt x="156" y="17"/>
                      <a:pt x="157" y="18"/>
                    </a:cubicBezTo>
                    <a:cubicBezTo>
                      <a:pt x="155" y="18"/>
                      <a:pt x="156" y="20"/>
                      <a:pt x="155" y="20"/>
                    </a:cubicBezTo>
                    <a:cubicBezTo>
                      <a:pt x="152" y="21"/>
                      <a:pt x="150" y="18"/>
                      <a:pt x="149" y="20"/>
                    </a:cubicBezTo>
                    <a:cubicBezTo>
                      <a:pt x="151" y="21"/>
                      <a:pt x="154" y="20"/>
                      <a:pt x="154" y="23"/>
                    </a:cubicBezTo>
                    <a:cubicBezTo>
                      <a:pt x="152" y="23"/>
                      <a:pt x="149" y="21"/>
                      <a:pt x="148" y="23"/>
                    </a:cubicBezTo>
                    <a:cubicBezTo>
                      <a:pt x="148" y="25"/>
                      <a:pt x="150" y="24"/>
                      <a:pt x="149" y="26"/>
                    </a:cubicBezTo>
                    <a:cubicBezTo>
                      <a:pt x="147" y="26"/>
                      <a:pt x="148" y="24"/>
                      <a:pt x="146" y="25"/>
                    </a:cubicBezTo>
                    <a:cubicBezTo>
                      <a:pt x="145" y="28"/>
                      <a:pt x="149" y="26"/>
                      <a:pt x="148" y="28"/>
                    </a:cubicBezTo>
                    <a:cubicBezTo>
                      <a:pt x="147" y="28"/>
                      <a:pt x="147" y="28"/>
                      <a:pt x="146" y="27"/>
                    </a:cubicBezTo>
                    <a:cubicBezTo>
                      <a:pt x="145" y="28"/>
                      <a:pt x="146" y="29"/>
                      <a:pt x="145" y="29"/>
                    </a:cubicBezTo>
                    <a:cubicBezTo>
                      <a:pt x="143" y="29"/>
                      <a:pt x="142" y="27"/>
                      <a:pt x="143" y="26"/>
                    </a:cubicBezTo>
                    <a:cubicBezTo>
                      <a:pt x="142" y="25"/>
                      <a:pt x="141" y="25"/>
                      <a:pt x="140" y="25"/>
                    </a:cubicBezTo>
                    <a:cubicBezTo>
                      <a:pt x="140" y="23"/>
                      <a:pt x="142" y="24"/>
                      <a:pt x="142" y="23"/>
                    </a:cubicBezTo>
                    <a:cubicBezTo>
                      <a:pt x="140" y="22"/>
                      <a:pt x="139" y="19"/>
                      <a:pt x="141" y="18"/>
                    </a:cubicBezTo>
                    <a:cubicBezTo>
                      <a:pt x="141" y="19"/>
                      <a:pt x="140" y="20"/>
                      <a:pt x="141" y="20"/>
                    </a:cubicBezTo>
                    <a:cubicBezTo>
                      <a:pt x="141" y="18"/>
                      <a:pt x="142" y="18"/>
                      <a:pt x="144" y="18"/>
                    </a:cubicBezTo>
                    <a:cubicBezTo>
                      <a:pt x="143" y="17"/>
                      <a:pt x="142" y="15"/>
                      <a:pt x="140" y="16"/>
                    </a:cubicBezTo>
                    <a:cubicBezTo>
                      <a:pt x="139" y="17"/>
                      <a:pt x="139" y="18"/>
                      <a:pt x="139" y="18"/>
                    </a:cubicBezTo>
                    <a:cubicBezTo>
                      <a:pt x="138" y="17"/>
                      <a:pt x="138" y="17"/>
                      <a:pt x="137" y="18"/>
                    </a:cubicBezTo>
                    <a:cubicBezTo>
                      <a:pt x="137" y="17"/>
                      <a:pt x="136" y="17"/>
                      <a:pt x="136" y="16"/>
                    </a:cubicBezTo>
                    <a:cubicBezTo>
                      <a:pt x="134" y="16"/>
                      <a:pt x="132" y="17"/>
                      <a:pt x="131" y="16"/>
                    </a:cubicBezTo>
                    <a:cubicBezTo>
                      <a:pt x="132" y="16"/>
                      <a:pt x="132" y="14"/>
                      <a:pt x="133" y="14"/>
                    </a:cubicBezTo>
                    <a:cubicBezTo>
                      <a:pt x="134" y="14"/>
                      <a:pt x="133" y="16"/>
                      <a:pt x="134" y="16"/>
                    </a:cubicBezTo>
                    <a:cubicBezTo>
                      <a:pt x="135" y="12"/>
                      <a:pt x="130" y="14"/>
                      <a:pt x="128" y="14"/>
                    </a:cubicBezTo>
                    <a:cubicBezTo>
                      <a:pt x="128" y="12"/>
                      <a:pt x="131" y="10"/>
                      <a:pt x="134" y="12"/>
                    </a:cubicBezTo>
                    <a:cubicBezTo>
                      <a:pt x="134" y="10"/>
                      <a:pt x="134" y="10"/>
                      <a:pt x="134" y="8"/>
                    </a:cubicBezTo>
                    <a:cubicBezTo>
                      <a:pt x="139" y="5"/>
                      <a:pt x="146" y="9"/>
                      <a:pt x="149" y="5"/>
                    </a:cubicBezTo>
                    <a:cubicBezTo>
                      <a:pt x="143" y="4"/>
                      <a:pt x="133" y="8"/>
                      <a:pt x="128" y="7"/>
                    </a:cubicBezTo>
                    <a:cubicBezTo>
                      <a:pt x="129" y="7"/>
                      <a:pt x="129" y="6"/>
                      <a:pt x="129" y="5"/>
                    </a:cubicBezTo>
                    <a:cubicBezTo>
                      <a:pt x="123" y="4"/>
                      <a:pt x="121" y="5"/>
                      <a:pt x="116" y="4"/>
                    </a:cubicBezTo>
                    <a:cubicBezTo>
                      <a:pt x="117" y="3"/>
                      <a:pt x="119" y="5"/>
                      <a:pt x="121" y="3"/>
                    </a:cubicBezTo>
                    <a:cubicBezTo>
                      <a:pt x="119" y="3"/>
                      <a:pt x="119" y="2"/>
                      <a:pt x="119" y="1"/>
                    </a:cubicBezTo>
                    <a:cubicBezTo>
                      <a:pt x="118" y="1"/>
                      <a:pt x="116" y="4"/>
                      <a:pt x="115" y="2"/>
                    </a:cubicBezTo>
                    <a:cubicBezTo>
                      <a:pt x="115" y="1"/>
                      <a:pt x="116" y="1"/>
                      <a:pt x="117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3"/>
                      <a:pt x="113" y="0"/>
                      <a:pt x="115" y="2"/>
                    </a:cubicBezTo>
                    <a:cubicBezTo>
                      <a:pt x="114" y="3"/>
                      <a:pt x="110" y="3"/>
                      <a:pt x="110" y="1"/>
                    </a:cubicBezTo>
                    <a:cubicBezTo>
                      <a:pt x="105" y="1"/>
                      <a:pt x="103" y="4"/>
                      <a:pt x="101" y="6"/>
                    </a:cubicBezTo>
                    <a:cubicBezTo>
                      <a:pt x="95" y="4"/>
                      <a:pt x="93" y="11"/>
                      <a:pt x="87" y="8"/>
                    </a:cubicBezTo>
                    <a:cubicBezTo>
                      <a:pt x="86" y="10"/>
                      <a:pt x="86" y="13"/>
                      <a:pt x="87" y="14"/>
                    </a:cubicBezTo>
                    <a:cubicBezTo>
                      <a:pt x="86" y="16"/>
                      <a:pt x="83" y="17"/>
                      <a:pt x="80" y="18"/>
                    </a:cubicBezTo>
                    <a:cubicBezTo>
                      <a:pt x="81" y="17"/>
                      <a:pt x="82" y="16"/>
                      <a:pt x="81" y="14"/>
                    </a:cubicBezTo>
                    <a:cubicBezTo>
                      <a:pt x="80" y="14"/>
                      <a:pt x="79" y="13"/>
                      <a:pt x="80" y="11"/>
                    </a:cubicBezTo>
                    <a:cubicBezTo>
                      <a:pt x="76" y="12"/>
                      <a:pt x="73" y="14"/>
                      <a:pt x="71" y="14"/>
                    </a:cubicBezTo>
                    <a:cubicBezTo>
                      <a:pt x="72" y="14"/>
                      <a:pt x="70" y="13"/>
                      <a:pt x="69" y="13"/>
                    </a:cubicBezTo>
                    <a:cubicBezTo>
                      <a:pt x="63" y="15"/>
                      <a:pt x="60" y="23"/>
                      <a:pt x="55" y="24"/>
                    </a:cubicBezTo>
                    <a:cubicBezTo>
                      <a:pt x="54" y="26"/>
                      <a:pt x="53" y="27"/>
                      <a:pt x="53" y="28"/>
                    </a:cubicBezTo>
                    <a:cubicBezTo>
                      <a:pt x="47" y="29"/>
                      <a:pt x="45" y="35"/>
                      <a:pt x="42" y="39"/>
                    </a:cubicBezTo>
                    <a:cubicBezTo>
                      <a:pt x="40" y="37"/>
                      <a:pt x="37" y="38"/>
                      <a:pt x="36" y="36"/>
                    </a:cubicBezTo>
                    <a:cubicBezTo>
                      <a:pt x="30" y="41"/>
                      <a:pt x="20" y="43"/>
                      <a:pt x="20" y="54"/>
                    </a:cubicBezTo>
                    <a:cubicBezTo>
                      <a:pt x="21" y="54"/>
                      <a:pt x="21" y="56"/>
                      <a:pt x="21" y="58"/>
                    </a:cubicBezTo>
                    <a:cubicBezTo>
                      <a:pt x="20" y="59"/>
                      <a:pt x="18" y="59"/>
                      <a:pt x="18" y="62"/>
                    </a:cubicBezTo>
                    <a:cubicBezTo>
                      <a:pt x="16" y="64"/>
                      <a:pt x="13" y="66"/>
                      <a:pt x="14" y="70"/>
                    </a:cubicBezTo>
                    <a:cubicBezTo>
                      <a:pt x="11" y="72"/>
                      <a:pt x="9" y="76"/>
                      <a:pt x="9" y="80"/>
                    </a:cubicBezTo>
                    <a:cubicBezTo>
                      <a:pt x="2" y="84"/>
                      <a:pt x="0" y="98"/>
                      <a:pt x="9" y="99"/>
                    </a:cubicBezTo>
                    <a:cubicBezTo>
                      <a:pt x="17" y="100"/>
                      <a:pt x="22" y="90"/>
                      <a:pt x="27" y="87"/>
                    </a:cubicBezTo>
                    <a:cubicBezTo>
                      <a:pt x="29" y="80"/>
                      <a:pt x="36" y="80"/>
                      <a:pt x="39" y="75"/>
                    </a:cubicBezTo>
                    <a:cubicBezTo>
                      <a:pt x="39" y="76"/>
                      <a:pt x="40" y="76"/>
                      <a:pt x="40" y="76"/>
                    </a:cubicBezTo>
                    <a:cubicBezTo>
                      <a:pt x="41" y="71"/>
                      <a:pt x="47" y="75"/>
                      <a:pt x="49" y="77"/>
                    </a:cubicBezTo>
                    <a:cubicBezTo>
                      <a:pt x="54" y="77"/>
                      <a:pt x="58" y="79"/>
                      <a:pt x="62" y="79"/>
                    </a:cubicBezTo>
                    <a:cubicBezTo>
                      <a:pt x="70" y="79"/>
                      <a:pt x="74" y="74"/>
                      <a:pt x="79" y="71"/>
                    </a:cubicBezTo>
                    <a:cubicBezTo>
                      <a:pt x="81" y="66"/>
                      <a:pt x="84" y="64"/>
                      <a:pt x="89" y="62"/>
                    </a:cubicBezTo>
                    <a:cubicBezTo>
                      <a:pt x="90" y="62"/>
                      <a:pt x="90" y="64"/>
                      <a:pt x="91" y="63"/>
                    </a:cubicBezTo>
                    <a:cubicBezTo>
                      <a:pt x="94" y="61"/>
                      <a:pt x="98" y="61"/>
                      <a:pt x="100" y="59"/>
                    </a:cubicBezTo>
                    <a:cubicBezTo>
                      <a:pt x="101" y="59"/>
                      <a:pt x="100" y="61"/>
                      <a:pt x="102" y="60"/>
                    </a:cubicBezTo>
                    <a:cubicBezTo>
                      <a:pt x="109" y="57"/>
                      <a:pt x="113" y="47"/>
                      <a:pt x="122" y="49"/>
                    </a:cubicBezTo>
                    <a:cubicBezTo>
                      <a:pt x="122" y="51"/>
                      <a:pt x="123" y="51"/>
                      <a:pt x="124" y="52"/>
                    </a:cubicBezTo>
                    <a:cubicBezTo>
                      <a:pt x="136" y="49"/>
                      <a:pt x="145" y="55"/>
                      <a:pt x="157" y="53"/>
                    </a:cubicBezTo>
                    <a:cubicBezTo>
                      <a:pt x="159" y="55"/>
                      <a:pt x="164" y="54"/>
                      <a:pt x="166" y="58"/>
                    </a:cubicBezTo>
                    <a:cubicBezTo>
                      <a:pt x="173" y="56"/>
                      <a:pt x="177" y="63"/>
                      <a:pt x="181" y="60"/>
                    </a:cubicBezTo>
                    <a:cubicBezTo>
                      <a:pt x="181" y="60"/>
                      <a:pt x="182" y="61"/>
                      <a:pt x="182" y="62"/>
                    </a:cubicBezTo>
                    <a:cubicBezTo>
                      <a:pt x="184" y="62"/>
                      <a:pt x="183" y="61"/>
                      <a:pt x="185" y="62"/>
                    </a:cubicBezTo>
                    <a:cubicBezTo>
                      <a:pt x="184" y="60"/>
                      <a:pt x="185" y="59"/>
                      <a:pt x="187" y="59"/>
                    </a:cubicBezTo>
                    <a:cubicBezTo>
                      <a:pt x="192" y="62"/>
                      <a:pt x="195" y="67"/>
                      <a:pt x="201" y="70"/>
                    </a:cubicBezTo>
                    <a:cubicBezTo>
                      <a:pt x="203" y="70"/>
                      <a:pt x="203" y="69"/>
                      <a:pt x="204" y="68"/>
                    </a:cubicBezTo>
                    <a:cubicBezTo>
                      <a:pt x="204" y="69"/>
                      <a:pt x="205" y="70"/>
                      <a:pt x="205" y="71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10" y="75"/>
                      <a:pt x="216" y="75"/>
                      <a:pt x="220" y="78"/>
                    </a:cubicBezTo>
                    <a:cubicBezTo>
                      <a:pt x="220" y="74"/>
                      <a:pt x="226" y="76"/>
                      <a:pt x="225" y="78"/>
                    </a:cubicBezTo>
                    <a:cubicBezTo>
                      <a:pt x="226" y="78"/>
                      <a:pt x="227" y="78"/>
                      <a:pt x="227" y="78"/>
                    </a:cubicBezTo>
                    <a:cubicBezTo>
                      <a:pt x="235" y="83"/>
                      <a:pt x="242" y="90"/>
                      <a:pt x="251" y="92"/>
                    </a:cubicBezTo>
                    <a:cubicBezTo>
                      <a:pt x="250" y="90"/>
                      <a:pt x="249" y="88"/>
                      <a:pt x="250" y="86"/>
                    </a:cubicBezTo>
                    <a:cubicBezTo>
                      <a:pt x="244" y="81"/>
                      <a:pt x="237" y="78"/>
                      <a:pt x="231" y="74"/>
                    </a:cubicBezTo>
                    <a:cubicBezTo>
                      <a:pt x="229" y="77"/>
                      <a:pt x="224" y="73"/>
                      <a:pt x="225" y="70"/>
                    </a:cubicBezTo>
                    <a:cubicBezTo>
                      <a:pt x="222" y="68"/>
                      <a:pt x="219" y="66"/>
                      <a:pt x="217" y="63"/>
                    </a:cubicBezTo>
                    <a:cubicBezTo>
                      <a:pt x="212" y="63"/>
                      <a:pt x="208" y="61"/>
                      <a:pt x="205" y="58"/>
                    </a:cubicBezTo>
                    <a:cubicBezTo>
                      <a:pt x="205" y="59"/>
                      <a:pt x="203" y="58"/>
                      <a:pt x="202" y="58"/>
                    </a:cubicBezTo>
                    <a:cubicBezTo>
                      <a:pt x="198" y="55"/>
                      <a:pt x="188" y="56"/>
                      <a:pt x="184" y="52"/>
                    </a:cubicBezTo>
                    <a:cubicBezTo>
                      <a:pt x="185" y="52"/>
                      <a:pt x="184" y="51"/>
                      <a:pt x="185" y="50"/>
                    </a:cubicBezTo>
                    <a:cubicBezTo>
                      <a:pt x="183" y="50"/>
                      <a:pt x="182" y="48"/>
                      <a:pt x="181" y="47"/>
                    </a:cubicBezTo>
                    <a:cubicBezTo>
                      <a:pt x="179" y="48"/>
                      <a:pt x="177" y="46"/>
                      <a:pt x="176" y="45"/>
                    </a:cubicBezTo>
                    <a:cubicBezTo>
                      <a:pt x="177" y="45"/>
                      <a:pt x="176" y="43"/>
                      <a:pt x="177" y="43"/>
                    </a:cubicBezTo>
                    <a:cubicBezTo>
                      <a:pt x="177" y="44"/>
                      <a:pt x="177" y="46"/>
                      <a:pt x="179" y="45"/>
                    </a:cubicBezTo>
                    <a:cubicBezTo>
                      <a:pt x="179" y="43"/>
                      <a:pt x="181" y="45"/>
                      <a:pt x="182" y="43"/>
                    </a:cubicBezTo>
                    <a:cubicBezTo>
                      <a:pt x="182" y="42"/>
                      <a:pt x="180" y="44"/>
                      <a:pt x="180" y="42"/>
                    </a:cubicBezTo>
                    <a:cubicBezTo>
                      <a:pt x="180" y="41"/>
                      <a:pt x="181" y="41"/>
                      <a:pt x="182" y="41"/>
                    </a:cubicBezTo>
                    <a:cubicBezTo>
                      <a:pt x="182" y="41"/>
                      <a:pt x="183" y="42"/>
                      <a:pt x="182" y="43"/>
                    </a:cubicBezTo>
                    <a:cubicBezTo>
                      <a:pt x="185" y="43"/>
                      <a:pt x="186" y="43"/>
                      <a:pt x="188" y="42"/>
                    </a:cubicBezTo>
                    <a:cubicBezTo>
                      <a:pt x="190" y="44"/>
                      <a:pt x="191" y="46"/>
                      <a:pt x="192" y="48"/>
                    </a:cubicBezTo>
                    <a:cubicBezTo>
                      <a:pt x="197" y="46"/>
                      <a:pt x="199" y="51"/>
                      <a:pt x="204" y="48"/>
                    </a:cubicBezTo>
                    <a:cubicBezTo>
                      <a:pt x="205" y="48"/>
                      <a:pt x="205" y="49"/>
                      <a:pt x="205" y="49"/>
                    </a:cubicBezTo>
                    <a:cubicBezTo>
                      <a:pt x="207" y="49"/>
                      <a:pt x="208" y="49"/>
                      <a:pt x="209" y="48"/>
                    </a:cubicBezTo>
                    <a:cubicBezTo>
                      <a:pt x="213" y="48"/>
                      <a:pt x="213" y="53"/>
                      <a:pt x="211" y="55"/>
                    </a:cubicBezTo>
                    <a:cubicBezTo>
                      <a:pt x="212" y="55"/>
                      <a:pt x="212" y="55"/>
                      <a:pt x="212" y="56"/>
                    </a:cubicBezTo>
                    <a:cubicBezTo>
                      <a:pt x="214" y="57"/>
                      <a:pt x="214" y="56"/>
                      <a:pt x="216" y="56"/>
                    </a:cubicBezTo>
                    <a:cubicBezTo>
                      <a:pt x="216" y="54"/>
                      <a:pt x="216" y="51"/>
                      <a:pt x="216" y="51"/>
                    </a:cubicBezTo>
                    <a:cubicBezTo>
                      <a:pt x="220" y="52"/>
                      <a:pt x="223" y="57"/>
                      <a:pt x="227" y="55"/>
                    </a:cubicBezTo>
                    <a:cubicBezTo>
                      <a:pt x="225" y="54"/>
                      <a:pt x="224" y="55"/>
                      <a:pt x="223" y="54"/>
                    </a:cubicBezTo>
                    <a:cubicBezTo>
                      <a:pt x="226" y="53"/>
                      <a:pt x="227" y="51"/>
                      <a:pt x="228" y="54"/>
                    </a:cubicBezTo>
                    <a:cubicBezTo>
                      <a:pt x="229" y="56"/>
                      <a:pt x="227" y="55"/>
                      <a:pt x="227" y="57"/>
                    </a:cubicBezTo>
                    <a:cubicBezTo>
                      <a:pt x="228" y="57"/>
                      <a:pt x="229" y="57"/>
                      <a:pt x="229" y="58"/>
                    </a:cubicBezTo>
                    <a:cubicBezTo>
                      <a:pt x="229" y="59"/>
                      <a:pt x="228" y="61"/>
                      <a:pt x="229" y="62"/>
                    </a:cubicBezTo>
                    <a:cubicBezTo>
                      <a:pt x="231" y="62"/>
                      <a:pt x="233" y="64"/>
                      <a:pt x="235" y="64"/>
                    </a:cubicBezTo>
                    <a:cubicBezTo>
                      <a:pt x="237" y="64"/>
                      <a:pt x="235" y="62"/>
                      <a:pt x="237" y="62"/>
                    </a:cubicBezTo>
                    <a:cubicBezTo>
                      <a:pt x="238" y="63"/>
                      <a:pt x="236" y="64"/>
                      <a:pt x="237" y="64"/>
                    </a:cubicBezTo>
                    <a:cubicBezTo>
                      <a:pt x="237" y="63"/>
                      <a:pt x="238" y="63"/>
                      <a:pt x="239" y="63"/>
                    </a:cubicBezTo>
                    <a:cubicBezTo>
                      <a:pt x="239" y="63"/>
                      <a:pt x="238" y="66"/>
                      <a:pt x="239" y="66"/>
                    </a:cubicBezTo>
                    <a:cubicBezTo>
                      <a:pt x="240" y="63"/>
                      <a:pt x="242" y="66"/>
                      <a:pt x="242" y="67"/>
                    </a:cubicBezTo>
                    <a:cubicBezTo>
                      <a:pt x="243" y="65"/>
                      <a:pt x="243" y="65"/>
                      <a:pt x="245" y="64"/>
                    </a:cubicBezTo>
                    <a:cubicBezTo>
                      <a:pt x="249" y="66"/>
                      <a:pt x="252" y="68"/>
                      <a:pt x="258" y="70"/>
                    </a:cubicBezTo>
                    <a:cubicBezTo>
                      <a:pt x="257" y="67"/>
                      <a:pt x="255" y="67"/>
                      <a:pt x="252" y="67"/>
                    </a:cubicBezTo>
                    <a:cubicBezTo>
                      <a:pt x="250" y="64"/>
                      <a:pt x="246" y="63"/>
                      <a:pt x="245" y="60"/>
                    </a:cubicBezTo>
                    <a:cubicBezTo>
                      <a:pt x="246" y="60"/>
                      <a:pt x="246" y="58"/>
                      <a:pt x="246" y="58"/>
                    </a:cubicBezTo>
                    <a:cubicBezTo>
                      <a:pt x="247" y="59"/>
                      <a:pt x="246" y="59"/>
                      <a:pt x="245" y="60"/>
                    </a:cubicBezTo>
                    <a:close/>
                    <a:moveTo>
                      <a:pt x="195" y="19"/>
                    </a:moveTo>
                    <a:cubicBezTo>
                      <a:pt x="194" y="19"/>
                      <a:pt x="195" y="16"/>
                      <a:pt x="194" y="17"/>
                    </a:cubicBezTo>
                    <a:cubicBezTo>
                      <a:pt x="194" y="16"/>
                      <a:pt x="195" y="16"/>
                      <a:pt x="196" y="16"/>
                    </a:cubicBezTo>
                    <a:cubicBezTo>
                      <a:pt x="196" y="17"/>
                      <a:pt x="195" y="18"/>
                      <a:pt x="195" y="19"/>
                    </a:cubicBezTo>
                    <a:close/>
                    <a:moveTo>
                      <a:pt x="68" y="22"/>
                    </a:moveTo>
                    <a:cubicBezTo>
                      <a:pt x="64" y="21"/>
                      <a:pt x="65" y="18"/>
                      <a:pt x="69" y="16"/>
                    </a:cubicBezTo>
                    <a:cubicBezTo>
                      <a:pt x="69" y="17"/>
                      <a:pt x="67" y="20"/>
                      <a:pt x="68" y="22"/>
                    </a:cubicBezTo>
                    <a:close/>
                    <a:moveTo>
                      <a:pt x="158" y="20"/>
                    </a:moveTo>
                    <a:cubicBezTo>
                      <a:pt x="158" y="18"/>
                      <a:pt x="158" y="18"/>
                      <a:pt x="159" y="18"/>
                    </a:cubicBezTo>
                    <a:cubicBezTo>
                      <a:pt x="159" y="19"/>
                      <a:pt x="159" y="20"/>
                      <a:pt x="158" y="20"/>
                    </a:cubicBezTo>
                    <a:close/>
                    <a:moveTo>
                      <a:pt x="182" y="51"/>
                    </a:moveTo>
                    <a:cubicBezTo>
                      <a:pt x="180" y="50"/>
                      <a:pt x="177" y="51"/>
                      <a:pt x="177" y="50"/>
                    </a:cubicBezTo>
                    <a:cubicBezTo>
                      <a:pt x="179" y="50"/>
                      <a:pt x="181" y="50"/>
                      <a:pt x="182" y="51"/>
                    </a:cubicBezTo>
                    <a:close/>
                    <a:moveTo>
                      <a:pt x="177" y="57"/>
                    </a:moveTo>
                    <a:cubicBezTo>
                      <a:pt x="176" y="58"/>
                      <a:pt x="175" y="58"/>
                      <a:pt x="173" y="57"/>
                    </a:cubicBezTo>
                    <a:cubicBezTo>
                      <a:pt x="174" y="56"/>
                      <a:pt x="175" y="58"/>
                      <a:pt x="177" y="57"/>
                    </a:cubicBezTo>
                    <a:close/>
                    <a:moveTo>
                      <a:pt x="171" y="42"/>
                    </a:moveTo>
                    <a:cubicBezTo>
                      <a:pt x="173" y="40"/>
                      <a:pt x="172" y="40"/>
                      <a:pt x="171" y="39"/>
                    </a:cubicBezTo>
                    <a:cubicBezTo>
                      <a:pt x="174" y="38"/>
                      <a:pt x="174" y="41"/>
                      <a:pt x="178" y="41"/>
                    </a:cubicBezTo>
                    <a:cubicBezTo>
                      <a:pt x="176" y="44"/>
                      <a:pt x="174" y="41"/>
                      <a:pt x="171" y="42"/>
                    </a:cubicBezTo>
                    <a:close/>
                    <a:moveTo>
                      <a:pt x="218" y="42"/>
                    </a:moveTo>
                    <a:cubicBezTo>
                      <a:pt x="220" y="42"/>
                      <a:pt x="221" y="42"/>
                      <a:pt x="222" y="43"/>
                    </a:cubicBezTo>
                    <a:cubicBezTo>
                      <a:pt x="220" y="43"/>
                      <a:pt x="219" y="45"/>
                      <a:pt x="218" y="45"/>
                    </a:cubicBezTo>
                    <a:cubicBezTo>
                      <a:pt x="218" y="44"/>
                      <a:pt x="218" y="42"/>
                      <a:pt x="218" y="42"/>
                    </a:cubicBezTo>
                    <a:close/>
                    <a:moveTo>
                      <a:pt x="224" y="53"/>
                    </a:moveTo>
                    <a:cubicBezTo>
                      <a:pt x="223" y="53"/>
                      <a:pt x="222" y="51"/>
                      <a:pt x="223" y="50"/>
                    </a:cubicBezTo>
                    <a:cubicBezTo>
                      <a:pt x="224" y="50"/>
                      <a:pt x="225" y="52"/>
                      <a:pt x="224" y="53"/>
                    </a:cubicBezTo>
                    <a:close/>
                    <a:moveTo>
                      <a:pt x="224" y="50"/>
                    </a:moveTo>
                    <a:cubicBezTo>
                      <a:pt x="224" y="49"/>
                      <a:pt x="224" y="49"/>
                      <a:pt x="224" y="48"/>
                    </a:cubicBezTo>
                    <a:cubicBezTo>
                      <a:pt x="222" y="49"/>
                      <a:pt x="221" y="47"/>
                      <a:pt x="220" y="46"/>
                    </a:cubicBezTo>
                    <a:cubicBezTo>
                      <a:pt x="220" y="45"/>
                      <a:pt x="221" y="45"/>
                      <a:pt x="222" y="44"/>
                    </a:cubicBezTo>
                    <a:cubicBezTo>
                      <a:pt x="222" y="45"/>
                      <a:pt x="222" y="45"/>
                      <a:pt x="222" y="46"/>
                    </a:cubicBezTo>
                    <a:cubicBezTo>
                      <a:pt x="224" y="46"/>
                      <a:pt x="223" y="44"/>
                      <a:pt x="223" y="43"/>
                    </a:cubicBezTo>
                    <a:cubicBezTo>
                      <a:pt x="225" y="43"/>
                      <a:pt x="227" y="44"/>
                      <a:pt x="228" y="45"/>
                    </a:cubicBezTo>
                    <a:cubicBezTo>
                      <a:pt x="227" y="46"/>
                      <a:pt x="227" y="45"/>
                      <a:pt x="226" y="45"/>
                    </a:cubicBezTo>
                    <a:cubicBezTo>
                      <a:pt x="223" y="48"/>
                      <a:pt x="229" y="48"/>
                      <a:pt x="229" y="52"/>
                    </a:cubicBezTo>
                    <a:cubicBezTo>
                      <a:pt x="226" y="52"/>
                      <a:pt x="226" y="49"/>
                      <a:pt x="224" y="50"/>
                    </a:cubicBezTo>
                    <a:close/>
                    <a:moveTo>
                      <a:pt x="240" y="64"/>
                    </a:moveTo>
                    <a:cubicBezTo>
                      <a:pt x="239" y="64"/>
                      <a:pt x="239" y="62"/>
                      <a:pt x="238" y="62"/>
                    </a:cubicBezTo>
                    <a:cubicBezTo>
                      <a:pt x="238" y="62"/>
                      <a:pt x="238" y="61"/>
                      <a:pt x="238" y="61"/>
                    </a:cubicBezTo>
                    <a:cubicBezTo>
                      <a:pt x="240" y="61"/>
                      <a:pt x="239" y="62"/>
                      <a:pt x="240" y="61"/>
                    </a:cubicBezTo>
                    <a:cubicBezTo>
                      <a:pt x="240" y="62"/>
                      <a:pt x="240" y="63"/>
                      <a:pt x="240" y="64"/>
                    </a:cubicBezTo>
                    <a:close/>
                    <a:moveTo>
                      <a:pt x="180" y="14"/>
                    </a:moveTo>
                    <a:cubicBezTo>
                      <a:pt x="178" y="16"/>
                      <a:pt x="180" y="17"/>
                      <a:pt x="179" y="18"/>
                    </a:cubicBezTo>
                    <a:cubicBezTo>
                      <a:pt x="182" y="19"/>
                      <a:pt x="181" y="19"/>
                      <a:pt x="180" y="17"/>
                    </a:cubicBezTo>
                    <a:cubicBezTo>
                      <a:pt x="181" y="17"/>
                      <a:pt x="182" y="17"/>
                      <a:pt x="183" y="17"/>
                    </a:cubicBezTo>
                    <a:cubicBezTo>
                      <a:pt x="183" y="15"/>
                      <a:pt x="183" y="14"/>
                      <a:pt x="184" y="13"/>
                    </a:cubicBezTo>
                    <a:cubicBezTo>
                      <a:pt x="182" y="13"/>
                      <a:pt x="180" y="13"/>
                      <a:pt x="178" y="13"/>
                    </a:cubicBezTo>
                    <a:cubicBezTo>
                      <a:pt x="177" y="14"/>
                      <a:pt x="179" y="13"/>
                      <a:pt x="180" y="14"/>
                    </a:cubicBezTo>
                    <a:close/>
                    <a:moveTo>
                      <a:pt x="213" y="29"/>
                    </a:moveTo>
                    <a:cubicBezTo>
                      <a:pt x="213" y="30"/>
                      <a:pt x="213" y="30"/>
                      <a:pt x="213" y="29"/>
                    </a:cubicBezTo>
                    <a:cubicBezTo>
                      <a:pt x="213" y="29"/>
                      <a:pt x="212" y="28"/>
                      <a:pt x="211" y="29"/>
                    </a:cubicBezTo>
                    <a:cubicBezTo>
                      <a:pt x="212" y="29"/>
                      <a:pt x="212" y="30"/>
                      <a:pt x="212" y="31"/>
                    </a:cubicBezTo>
                    <a:cubicBezTo>
                      <a:pt x="213" y="31"/>
                      <a:pt x="212" y="29"/>
                      <a:pt x="213" y="29"/>
                    </a:cubicBezTo>
                    <a:close/>
                    <a:moveTo>
                      <a:pt x="286" y="96"/>
                    </a:moveTo>
                    <a:cubicBezTo>
                      <a:pt x="286" y="93"/>
                      <a:pt x="286" y="91"/>
                      <a:pt x="284" y="89"/>
                    </a:cubicBezTo>
                    <a:cubicBezTo>
                      <a:pt x="285" y="91"/>
                      <a:pt x="284" y="95"/>
                      <a:pt x="286" y="96"/>
                    </a:cubicBezTo>
                    <a:close/>
                    <a:moveTo>
                      <a:pt x="274" y="109"/>
                    </a:moveTo>
                    <a:cubicBezTo>
                      <a:pt x="276" y="111"/>
                      <a:pt x="278" y="113"/>
                      <a:pt x="280" y="115"/>
                    </a:cubicBezTo>
                    <a:cubicBezTo>
                      <a:pt x="279" y="112"/>
                      <a:pt x="276" y="109"/>
                      <a:pt x="274" y="109"/>
                    </a:cubicBezTo>
                    <a:close/>
                    <a:moveTo>
                      <a:pt x="273" y="80"/>
                    </a:moveTo>
                    <a:cubicBezTo>
                      <a:pt x="274" y="79"/>
                      <a:pt x="273" y="79"/>
                      <a:pt x="273" y="77"/>
                    </a:cubicBezTo>
                    <a:cubicBezTo>
                      <a:pt x="275" y="78"/>
                      <a:pt x="275" y="78"/>
                      <a:pt x="275" y="77"/>
                    </a:cubicBezTo>
                    <a:cubicBezTo>
                      <a:pt x="274" y="77"/>
                      <a:pt x="274" y="76"/>
                      <a:pt x="273" y="76"/>
                    </a:cubicBezTo>
                    <a:cubicBezTo>
                      <a:pt x="273" y="75"/>
                      <a:pt x="275" y="75"/>
                      <a:pt x="275" y="74"/>
                    </a:cubicBezTo>
                    <a:cubicBezTo>
                      <a:pt x="273" y="73"/>
                      <a:pt x="271" y="67"/>
                      <a:pt x="267" y="67"/>
                    </a:cubicBezTo>
                    <a:cubicBezTo>
                      <a:pt x="261" y="68"/>
                      <a:pt x="269" y="75"/>
                      <a:pt x="271" y="76"/>
                    </a:cubicBezTo>
                    <a:cubicBezTo>
                      <a:pt x="268" y="80"/>
                      <a:pt x="277" y="80"/>
                      <a:pt x="273" y="85"/>
                    </a:cubicBezTo>
                    <a:cubicBezTo>
                      <a:pt x="276" y="85"/>
                      <a:pt x="277" y="87"/>
                      <a:pt x="277" y="90"/>
                    </a:cubicBezTo>
                    <a:cubicBezTo>
                      <a:pt x="279" y="91"/>
                      <a:pt x="279" y="92"/>
                      <a:pt x="281" y="93"/>
                    </a:cubicBezTo>
                    <a:cubicBezTo>
                      <a:pt x="280" y="91"/>
                      <a:pt x="281" y="90"/>
                      <a:pt x="283" y="90"/>
                    </a:cubicBezTo>
                    <a:cubicBezTo>
                      <a:pt x="282" y="85"/>
                      <a:pt x="278" y="83"/>
                      <a:pt x="276" y="79"/>
                    </a:cubicBezTo>
                    <a:cubicBezTo>
                      <a:pt x="276" y="80"/>
                      <a:pt x="274" y="79"/>
                      <a:pt x="273" y="8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2140585" y="2479725"/>
              <a:ext cx="960092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60%</a:t>
              </a:r>
              <a:endParaRPr lang="zh-CN" altLang="en-US" sz="2400" dirty="0">
                <a:solidFill>
                  <a:srgbClr val="3F89CD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800082" y="1300672"/>
            <a:ext cx="1374830" cy="1406807"/>
            <a:chOff x="1674474" y="1834242"/>
            <a:chExt cx="1833107" cy="1875743"/>
          </a:xfrm>
        </p:grpSpPr>
        <p:grpSp>
          <p:nvGrpSpPr>
            <p:cNvPr id="20" name="组合 19"/>
            <p:cNvGrpSpPr/>
            <p:nvPr/>
          </p:nvGrpSpPr>
          <p:grpSpPr>
            <a:xfrm>
              <a:off x="1674474" y="1834242"/>
              <a:ext cx="1833107" cy="1875743"/>
              <a:chOff x="1674474" y="1834242"/>
              <a:chExt cx="1647370" cy="1685686"/>
            </a:xfrm>
          </p:grpSpPr>
          <p:graphicFrame>
            <p:nvGraphicFramePr>
              <p:cNvPr id="22" name="图表 21"/>
              <p:cNvGraphicFramePr/>
              <p:nvPr>
                <p:extLst>
                  <p:ext uri="{D42A27DB-BD31-4B8C-83A1-F6EECF244321}">
                    <p14:modId xmlns:p14="http://schemas.microsoft.com/office/powerpoint/2010/main" val="2708215779"/>
                  </p:ext>
                </p:extLst>
              </p:nvPr>
            </p:nvGraphicFramePr>
            <p:xfrm>
              <a:off x="1674474" y="1834242"/>
              <a:ext cx="1647370" cy="16856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3" name="Freeform 9"/>
              <p:cNvSpPr>
                <a:spLocks noEditPoints="1"/>
              </p:cNvSpPr>
              <p:nvPr/>
            </p:nvSpPr>
            <p:spPr bwMode="auto">
              <a:xfrm flipV="1">
                <a:off x="1925865" y="2862408"/>
                <a:ext cx="1144588" cy="498475"/>
              </a:xfrm>
              <a:custGeom>
                <a:avLst/>
                <a:gdLst>
                  <a:gd name="T0" fmla="*/ 191 w 302"/>
                  <a:gd name="T1" fmla="*/ 13 h 130"/>
                  <a:gd name="T2" fmla="*/ 58 w 302"/>
                  <a:gd name="T3" fmla="*/ 20 h 130"/>
                  <a:gd name="T4" fmla="*/ 243 w 302"/>
                  <a:gd name="T5" fmla="*/ 38 h 130"/>
                  <a:gd name="T6" fmla="*/ 230 w 302"/>
                  <a:gd name="T7" fmla="*/ 30 h 130"/>
                  <a:gd name="T8" fmla="*/ 264 w 302"/>
                  <a:gd name="T9" fmla="*/ 47 h 130"/>
                  <a:gd name="T10" fmla="*/ 250 w 302"/>
                  <a:gd name="T11" fmla="*/ 43 h 130"/>
                  <a:gd name="T12" fmla="*/ 258 w 302"/>
                  <a:gd name="T13" fmla="*/ 55 h 130"/>
                  <a:gd name="T14" fmla="*/ 273 w 302"/>
                  <a:gd name="T15" fmla="*/ 55 h 130"/>
                  <a:gd name="T16" fmla="*/ 217 w 302"/>
                  <a:gd name="T17" fmla="*/ 59 h 130"/>
                  <a:gd name="T18" fmla="*/ 227 w 302"/>
                  <a:gd name="T19" fmla="*/ 63 h 130"/>
                  <a:gd name="T20" fmla="*/ 246 w 302"/>
                  <a:gd name="T21" fmla="*/ 77 h 130"/>
                  <a:gd name="T22" fmla="*/ 289 w 302"/>
                  <a:gd name="T23" fmla="*/ 80 h 130"/>
                  <a:gd name="T24" fmla="*/ 289 w 302"/>
                  <a:gd name="T25" fmla="*/ 97 h 130"/>
                  <a:gd name="T26" fmla="*/ 291 w 302"/>
                  <a:gd name="T27" fmla="*/ 127 h 130"/>
                  <a:gd name="T28" fmla="*/ 247 w 302"/>
                  <a:gd name="T29" fmla="*/ 55 h 130"/>
                  <a:gd name="T30" fmla="*/ 235 w 302"/>
                  <a:gd name="T31" fmla="*/ 36 h 130"/>
                  <a:gd name="T32" fmla="*/ 219 w 302"/>
                  <a:gd name="T33" fmla="*/ 33 h 130"/>
                  <a:gd name="T34" fmla="*/ 212 w 302"/>
                  <a:gd name="T35" fmla="*/ 38 h 130"/>
                  <a:gd name="T36" fmla="*/ 199 w 302"/>
                  <a:gd name="T37" fmla="*/ 27 h 130"/>
                  <a:gd name="T38" fmla="*/ 220 w 302"/>
                  <a:gd name="T39" fmla="*/ 24 h 130"/>
                  <a:gd name="T40" fmla="*/ 226 w 302"/>
                  <a:gd name="T41" fmla="*/ 23 h 130"/>
                  <a:gd name="T42" fmla="*/ 213 w 302"/>
                  <a:gd name="T43" fmla="*/ 16 h 130"/>
                  <a:gd name="T44" fmla="*/ 204 w 302"/>
                  <a:gd name="T45" fmla="*/ 19 h 130"/>
                  <a:gd name="T46" fmla="*/ 198 w 302"/>
                  <a:gd name="T47" fmla="*/ 9 h 130"/>
                  <a:gd name="T48" fmla="*/ 192 w 302"/>
                  <a:gd name="T49" fmla="*/ 26 h 130"/>
                  <a:gd name="T50" fmla="*/ 178 w 302"/>
                  <a:gd name="T51" fmla="*/ 23 h 130"/>
                  <a:gd name="T52" fmla="*/ 176 w 302"/>
                  <a:gd name="T53" fmla="*/ 14 h 130"/>
                  <a:gd name="T54" fmla="*/ 163 w 302"/>
                  <a:gd name="T55" fmla="*/ 5 h 130"/>
                  <a:gd name="T56" fmla="*/ 157 w 302"/>
                  <a:gd name="T57" fmla="*/ 8 h 130"/>
                  <a:gd name="T58" fmla="*/ 154 w 302"/>
                  <a:gd name="T59" fmla="*/ 23 h 130"/>
                  <a:gd name="T60" fmla="*/ 145 w 302"/>
                  <a:gd name="T61" fmla="*/ 29 h 130"/>
                  <a:gd name="T62" fmla="*/ 144 w 302"/>
                  <a:gd name="T63" fmla="*/ 18 h 130"/>
                  <a:gd name="T64" fmla="*/ 133 w 302"/>
                  <a:gd name="T65" fmla="*/ 14 h 130"/>
                  <a:gd name="T66" fmla="*/ 128 w 302"/>
                  <a:gd name="T67" fmla="*/ 7 h 130"/>
                  <a:gd name="T68" fmla="*/ 117 w 302"/>
                  <a:gd name="T69" fmla="*/ 0 h 130"/>
                  <a:gd name="T70" fmla="*/ 87 w 302"/>
                  <a:gd name="T71" fmla="*/ 8 h 130"/>
                  <a:gd name="T72" fmla="*/ 69 w 302"/>
                  <a:gd name="T73" fmla="*/ 13 h 130"/>
                  <a:gd name="T74" fmla="*/ 21 w 302"/>
                  <a:gd name="T75" fmla="*/ 58 h 130"/>
                  <a:gd name="T76" fmla="*/ 39 w 302"/>
                  <a:gd name="T77" fmla="*/ 75 h 130"/>
                  <a:gd name="T78" fmla="*/ 91 w 302"/>
                  <a:gd name="T79" fmla="*/ 63 h 130"/>
                  <a:gd name="T80" fmla="*/ 166 w 302"/>
                  <a:gd name="T81" fmla="*/ 58 h 130"/>
                  <a:gd name="T82" fmla="*/ 204 w 302"/>
                  <a:gd name="T83" fmla="*/ 68 h 130"/>
                  <a:gd name="T84" fmla="*/ 251 w 302"/>
                  <a:gd name="T85" fmla="*/ 92 h 130"/>
                  <a:gd name="T86" fmla="*/ 202 w 302"/>
                  <a:gd name="T87" fmla="*/ 58 h 130"/>
                  <a:gd name="T88" fmla="*/ 179 w 302"/>
                  <a:gd name="T89" fmla="*/ 45 h 130"/>
                  <a:gd name="T90" fmla="*/ 192 w 302"/>
                  <a:gd name="T91" fmla="*/ 48 h 130"/>
                  <a:gd name="T92" fmla="*/ 216 w 302"/>
                  <a:gd name="T93" fmla="*/ 56 h 130"/>
                  <a:gd name="T94" fmla="*/ 229 w 302"/>
                  <a:gd name="T95" fmla="*/ 58 h 130"/>
                  <a:gd name="T96" fmla="*/ 239 w 302"/>
                  <a:gd name="T97" fmla="*/ 66 h 130"/>
                  <a:gd name="T98" fmla="*/ 246 w 302"/>
                  <a:gd name="T99" fmla="*/ 58 h 130"/>
                  <a:gd name="T100" fmla="*/ 68 w 302"/>
                  <a:gd name="T101" fmla="*/ 22 h 130"/>
                  <a:gd name="T102" fmla="*/ 182 w 302"/>
                  <a:gd name="T103" fmla="*/ 51 h 130"/>
                  <a:gd name="T104" fmla="*/ 171 w 302"/>
                  <a:gd name="T105" fmla="*/ 42 h 130"/>
                  <a:gd name="T106" fmla="*/ 218 w 302"/>
                  <a:gd name="T107" fmla="*/ 45 h 130"/>
                  <a:gd name="T108" fmla="*/ 224 w 302"/>
                  <a:gd name="T109" fmla="*/ 48 h 130"/>
                  <a:gd name="T110" fmla="*/ 226 w 302"/>
                  <a:gd name="T111" fmla="*/ 45 h 130"/>
                  <a:gd name="T112" fmla="*/ 240 w 302"/>
                  <a:gd name="T113" fmla="*/ 61 h 130"/>
                  <a:gd name="T114" fmla="*/ 184 w 302"/>
                  <a:gd name="T115" fmla="*/ 13 h 130"/>
                  <a:gd name="T116" fmla="*/ 212 w 302"/>
                  <a:gd name="T117" fmla="*/ 31 h 130"/>
                  <a:gd name="T118" fmla="*/ 280 w 302"/>
                  <a:gd name="T119" fmla="*/ 115 h 130"/>
                  <a:gd name="T120" fmla="*/ 275 w 302"/>
                  <a:gd name="T121" fmla="*/ 74 h 130"/>
                  <a:gd name="T122" fmla="*/ 283 w 302"/>
                  <a:gd name="T123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2" h="130">
                    <a:moveTo>
                      <a:pt x="92" y="6"/>
                    </a:moveTo>
                    <a:cubicBezTo>
                      <a:pt x="91" y="6"/>
                      <a:pt x="90" y="6"/>
                      <a:pt x="90" y="7"/>
                    </a:cubicBezTo>
                    <a:cubicBezTo>
                      <a:pt x="91" y="8"/>
                      <a:pt x="92" y="7"/>
                      <a:pt x="92" y="6"/>
                    </a:cubicBezTo>
                    <a:close/>
                    <a:moveTo>
                      <a:pt x="191" y="13"/>
                    </a:moveTo>
                    <a:cubicBezTo>
                      <a:pt x="193" y="13"/>
                      <a:pt x="193" y="10"/>
                      <a:pt x="191" y="10"/>
                    </a:cubicBezTo>
                    <a:cubicBezTo>
                      <a:pt x="191" y="11"/>
                      <a:pt x="192" y="11"/>
                      <a:pt x="191" y="13"/>
                    </a:cubicBezTo>
                    <a:close/>
                    <a:moveTo>
                      <a:pt x="147" y="17"/>
                    </a:moveTo>
                    <a:cubicBezTo>
                      <a:pt x="148" y="18"/>
                      <a:pt x="150" y="18"/>
                      <a:pt x="153" y="18"/>
                    </a:cubicBezTo>
                    <a:cubicBezTo>
                      <a:pt x="153" y="17"/>
                      <a:pt x="153" y="16"/>
                      <a:pt x="153" y="15"/>
                    </a:cubicBezTo>
                    <a:cubicBezTo>
                      <a:pt x="150" y="15"/>
                      <a:pt x="147" y="13"/>
                      <a:pt x="147" y="17"/>
                    </a:cubicBezTo>
                    <a:close/>
                    <a:moveTo>
                      <a:pt x="62" y="15"/>
                    </a:moveTo>
                    <a:cubicBezTo>
                      <a:pt x="61" y="17"/>
                      <a:pt x="58" y="17"/>
                      <a:pt x="58" y="20"/>
                    </a:cubicBezTo>
                    <a:cubicBezTo>
                      <a:pt x="60" y="19"/>
                      <a:pt x="63" y="17"/>
                      <a:pt x="62" y="15"/>
                    </a:cubicBezTo>
                    <a:close/>
                    <a:moveTo>
                      <a:pt x="183" y="19"/>
                    </a:moveTo>
                    <a:cubicBezTo>
                      <a:pt x="185" y="17"/>
                      <a:pt x="186" y="22"/>
                      <a:pt x="188" y="20"/>
                    </a:cubicBezTo>
                    <a:cubicBezTo>
                      <a:pt x="188" y="19"/>
                      <a:pt x="184" y="17"/>
                      <a:pt x="183" y="19"/>
                    </a:cubicBezTo>
                    <a:close/>
                    <a:moveTo>
                      <a:pt x="235" y="32"/>
                    </a:moveTo>
                    <a:cubicBezTo>
                      <a:pt x="237" y="34"/>
                      <a:pt x="239" y="37"/>
                      <a:pt x="243" y="38"/>
                    </a:cubicBezTo>
                    <a:cubicBezTo>
                      <a:pt x="244" y="37"/>
                      <a:pt x="243" y="35"/>
                      <a:pt x="244" y="35"/>
                    </a:cubicBezTo>
                    <a:cubicBezTo>
                      <a:pt x="245" y="35"/>
                      <a:pt x="246" y="37"/>
                      <a:pt x="247" y="36"/>
                    </a:cubicBezTo>
                    <a:cubicBezTo>
                      <a:pt x="246" y="35"/>
                      <a:pt x="245" y="33"/>
                      <a:pt x="242" y="33"/>
                    </a:cubicBezTo>
                    <a:cubicBezTo>
                      <a:pt x="242" y="34"/>
                      <a:pt x="242" y="35"/>
                      <a:pt x="242" y="35"/>
                    </a:cubicBezTo>
                    <a:cubicBezTo>
                      <a:pt x="240" y="34"/>
                      <a:pt x="240" y="32"/>
                      <a:pt x="240" y="31"/>
                    </a:cubicBezTo>
                    <a:cubicBezTo>
                      <a:pt x="236" y="28"/>
                      <a:pt x="233" y="30"/>
                      <a:pt x="230" y="30"/>
                    </a:cubicBezTo>
                    <a:cubicBezTo>
                      <a:pt x="230" y="33"/>
                      <a:pt x="233" y="33"/>
                      <a:pt x="235" y="32"/>
                    </a:cubicBezTo>
                    <a:close/>
                    <a:moveTo>
                      <a:pt x="226" y="34"/>
                    </a:moveTo>
                    <a:cubicBezTo>
                      <a:pt x="226" y="34"/>
                      <a:pt x="227" y="34"/>
                      <a:pt x="227" y="33"/>
                    </a:cubicBezTo>
                    <a:cubicBezTo>
                      <a:pt x="227" y="33"/>
                      <a:pt x="226" y="32"/>
                      <a:pt x="226" y="32"/>
                    </a:cubicBezTo>
                    <a:lnTo>
                      <a:pt x="226" y="34"/>
                    </a:lnTo>
                    <a:close/>
                    <a:moveTo>
                      <a:pt x="264" y="47"/>
                    </a:moveTo>
                    <a:cubicBezTo>
                      <a:pt x="262" y="43"/>
                      <a:pt x="258" y="41"/>
                      <a:pt x="256" y="39"/>
                    </a:cubicBezTo>
                    <a:cubicBezTo>
                      <a:pt x="251" y="39"/>
                      <a:pt x="251" y="39"/>
                      <a:pt x="251" y="39"/>
                    </a:cubicBezTo>
                    <a:cubicBezTo>
                      <a:pt x="254" y="44"/>
                      <a:pt x="259" y="45"/>
                      <a:pt x="264" y="47"/>
                    </a:cubicBezTo>
                    <a:close/>
                    <a:moveTo>
                      <a:pt x="253" y="44"/>
                    </a:moveTo>
                    <a:cubicBezTo>
                      <a:pt x="252" y="43"/>
                      <a:pt x="252" y="42"/>
                      <a:pt x="251" y="41"/>
                    </a:cubicBezTo>
                    <a:cubicBezTo>
                      <a:pt x="250" y="42"/>
                      <a:pt x="250" y="42"/>
                      <a:pt x="250" y="43"/>
                    </a:cubicBezTo>
                    <a:cubicBezTo>
                      <a:pt x="252" y="42"/>
                      <a:pt x="251" y="44"/>
                      <a:pt x="253" y="44"/>
                    </a:cubicBezTo>
                    <a:close/>
                    <a:moveTo>
                      <a:pt x="183" y="45"/>
                    </a:moveTo>
                    <a:cubicBezTo>
                      <a:pt x="184" y="45"/>
                      <a:pt x="183" y="46"/>
                      <a:pt x="184" y="46"/>
                    </a:cubicBezTo>
                    <a:cubicBezTo>
                      <a:pt x="184" y="46"/>
                      <a:pt x="185" y="46"/>
                      <a:pt x="186" y="46"/>
                    </a:cubicBezTo>
                    <a:cubicBezTo>
                      <a:pt x="186" y="44"/>
                      <a:pt x="184" y="45"/>
                      <a:pt x="183" y="45"/>
                    </a:cubicBezTo>
                    <a:close/>
                    <a:moveTo>
                      <a:pt x="258" y="55"/>
                    </a:moveTo>
                    <a:cubicBezTo>
                      <a:pt x="257" y="55"/>
                      <a:pt x="257" y="56"/>
                      <a:pt x="256" y="56"/>
                    </a:cubicBezTo>
                    <a:cubicBezTo>
                      <a:pt x="256" y="57"/>
                      <a:pt x="256" y="58"/>
                      <a:pt x="257" y="59"/>
                    </a:cubicBezTo>
                    <a:cubicBezTo>
                      <a:pt x="257" y="58"/>
                      <a:pt x="259" y="59"/>
                      <a:pt x="259" y="58"/>
                    </a:cubicBezTo>
                    <a:cubicBezTo>
                      <a:pt x="258" y="57"/>
                      <a:pt x="259" y="56"/>
                      <a:pt x="258" y="55"/>
                    </a:cubicBezTo>
                    <a:close/>
                    <a:moveTo>
                      <a:pt x="274" y="57"/>
                    </a:moveTo>
                    <a:cubicBezTo>
                      <a:pt x="274" y="56"/>
                      <a:pt x="274" y="55"/>
                      <a:pt x="273" y="55"/>
                    </a:cubicBezTo>
                    <a:cubicBezTo>
                      <a:pt x="273" y="56"/>
                      <a:pt x="272" y="56"/>
                      <a:pt x="272" y="57"/>
                    </a:cubicBezTo>
                    <a:cubicBezTo>
                      <a:pt x="273" y="57"/>
                      <a:pt x="273" y="57"/>
                      <a:pt x="274" y="57"/>
                    </a:cubicBezTo>
                    <a:close/>
                    <a:moveTo>
                      <a:pt x="20" y="57"/>
                    </a:moveTo>
                    <a:cubicBezTo>
                      <a:pt x="18" y="56"/>
                      <a:pt x="17" y="57"/>
                      <a:pt x="17" y="58"/>
                    </a:cubicBezTo>
                    <a:cubicBezTo>
                      <a:pt x="18" y="58"/>
                      <a:pt x="19" y="58"/>
                      <a:pt x="20" y="57"/>
                    </a:cubicBezTo>
                    <a:close/>
                    <a:moveTo>
                      <a:pt x="217" y="59"/>
                    </a:moveTo>
                    <a:cubicBezTo>
                      <a:pt x="217" y="59"/>
                      <a:pt x="217" y="60"/>
                      <a:pt x="218" y="60"/>
                    </a:cubicBezTo>
                    <a:cubicBezTo>
                      <a:pt x="218" y="58"/>
                      <a:pt x="218" y="58"/>
                      <a:pt x="218" y="58"/>
                    </a:cubicBezTo>
                    <a:cubicBezTo>
                      <a:pt x="217" y="58"/>
                      <a:pt x="217" y="59"/>
                      <a:pt x="217" y="59"/>
                    </a:cubicBezTo>
                    <a:close/>
                    <a:moveTo>
                      <a:pt x="227" y="63"/>
                    </a:moveTo>
                    <a:cubicBezTo>
                      <a:pt x="227" y="64"/>
                      <a:pt x="228" y="65"/>
                      <a:pt x="229" y="66"/>
                    </a:cubicBezTo>
                    <a:cubicBezTo>
                      <a:pt x="229" y="64"/>
                      <a:pt x="229" y="63"/>
                      <a:pt x="227" y="63"/>
                    </a:cubicBezTo>
                    <a:close/>
                    <a:moveTo>
                      <a:pt x="260" y="70"/>
                    </a:moveTo>
                    <a:cubicBezTo>
                      <a:pt x="261" y="73"/>
                      <a:pt x="266" y="76"/>
                      <a:pt x="270" y="77"/>
                    </a:cubicBezTo>
                    <a:cubicBezTo>
                      <a:pt x="268" y="73"/>
                      <a:pt x="264" y="70"/>
                      <a:pt x="260" y="70"/>
                    </a:cubicBezTo>
                    <a:close/>
                    <a:moveTo>
                      <a:pt x="246" y="77"/>
                    </a:moveTo>
                    <a:cubicBezTo>
                      <a:pt x="245" y="74"/>
                      <a:pt x="240" y="72"/>
                      <a:pt x="238" y="71"/>
                    </a:cubicBezTo>
                    <a:cubicBezTo>
                      <a:pt x="240" y="74"/>
                      <a:pt x="243" y="75"/>
                      <a:pt x="246" y="77"/>
                    </a:cubicBezTo>
                    <a:close/>
                    <a:moveTo>
                      <a:pt x="198" y="72"/>
                    </a:moveTo>
                    <a:cubicBezTo>
                      <a:pt x="199" y="75"/>
                      <a:pt x="203" y="75"/>
                      <a:pt x="205" y="77"/>
                    </a:cubicBezTo>
                    <a:cubicBezTo>
                      <a:pt x="204" y="74"/>
                      <a:pt x="202" y="72"/>
                      <a:pt x="198" y="72"/>
                    </a:cubicBezTo>
                    <a:close/>
                    <a:moveTo>
                      <a:pt x="289" y="80"/>
                    </a:moveTo>
                    <a:cubicBezTo>
                      <a:pt x="289" y="79"/>
                      <a:pt x="289" y="78"/>
                      <a:pt x="287" y="78"/>
                    </a:cubicBezTo>
                    <a:cubicBezTo>
                      <a:pt x="287" y="79"/>
                      <a:pt x="288" y="80"/>
                      <a:pt x="289" y="80"/>
                    </a:cubicBezTo>
                    <a:close/>
                    <a:moveTo>
                      <a:pt x="286" y="86"/>
                    </a:moveTo>
                    <a:cubicBezTo>
                      <a:pt x="287" y="87"/>
                      <a:pt x="288" y="88"/>
                      <a:pt x="289" y="89"/>
                    </a:cubicBezTo>
                    <a:cubicBezTo>
                      <a:pt x="289" y="85"/>
                      <a:pt x="286" y="81"/>
                      <a:pt x="283" y="81"/>
                    </a:cubicBezTo>
                    <a:cubicBezTo>
                      <a:pt x="284" y="82"/>
                      <a:pt x="286" y="84"/>
                      <a:pt x="286" y="86"/>
                    </a:cubicBezTo>
                    <a:close/>
                    <a:moveTo>
                      <a:pt x="288" y="95"/>
                    </a:moveTo>
                    <a:cubicBezTo>
                      <a:pt x="288" y="96"/>
                      <a:pt x="288" y="96"/>
                      <a:pt x="289" y="97"/>
                    </a:cubicBezTo>
                    <a:cubicBezTo>
                      <a:pt x="290" y="95"/>
                      <a:pt x="289" y="95"/>
                      <a:pt x="288" y="95"/>
                    </a:cubicBezTo>
                    <a:close/>
                    <a:moveTo>
                      <a:pt x="300" y="115"/>
                    </a:moveTo>
                    <a:cubicBezTo>
                      <a:pt x="299" y="116"/>
                      <a:pt x="301" y="117"/>
                      <a:pt x="302" y="118"/>
                    </a:cubicBezTo>
                    <a:cubicBezTo>
                      <a:pt x="301" y="117"/>
                      <a:pt x="301" y="115"/>
                      <a:pt x="300" y="115"/>
                    </a:cubicBezTo>
                    <a:close/>
                    <a:moveTo>
                      <a:pt x="292" y="130"/>
                    </a:moveTo>
                    <a:cubicBezTo>
                      <a:pt x="291" y="129"/>
                      <a:pt x="292" y="127"/>
                      <a:pt x="291" y="127"/>
                    </a:cubicBezTo>
                    <a:cubicBezTo>
                      <a:pt x="290" y="128"/>
                      <a:pt x="290" y="129"/>
                      <a:pt x="292" y="130"/>
                    </a:cubicBezTo>
                    <a:close/>
                    <a:moveTo>
                      <a:pt x="245" y="60"/>
                    </a:moveTo>
                    <a:cubicBezTo>
                      <a:pt x="250" y="62"/>
                      <a:pt x="254" y="64"/>
                      <a:pt x="258" y="67"/>
                    </a:cubicBezTo>
                    <a:cubicBezTo>
                      <a:pt x="257" y="61"/>
                      <a:pt x="253" y="62"/>
                      <a:pt x="251" y="58"/>
                    </a:cubicBezTo>
                    <a:cubicBezTo>
                      <a:pt x="250" y="56"/>
                      <a:pt x="251" y="55"/>
                      <a:pt x="250" y="55"/>
                    </a:cubicBezTo>
                    <a:cubicBezTo>
                      <a:pt x="249" y="54"/>
                      <a:pt x="249" y="56"/>
                      <a:pt x="247" y="55"/>
                    </a:cubicBezTo>
                    <a:cubicBezTo>
                      <a:pt x="243" y="52"/>
                      <a:pt x="238" y="49"/>
                      <a:pt x="235" y="43"/>
                    </a:cubicBezTo>
                    <a:cubicBezTo>
                      <a:pt x="237" y="44"/>
                      <a:pt x="240" y="46"/>
                      <a:pt x="240" y="44"/>
                    </a:cubicBezTo>
                    <a:cubicBezTo>
                      <a:pt x="239" y="43"/>
                      <a:pt x="240" y="45"/>
                      <a:pt x="239" y="45"/>
                    </a:cubicBezTo>
                    <a:cubicBezTo>
                      <a:pt x="238" y="44"/>
                      <a:pt x="238" y="41"/>
                      <a:pt x="238" y="41"/>
                    </a:cubicBezTo>
                    <a:cubicBezTo>
                      <a:pt x="239" y="42"/>
                      <a:pt x="241" y="40"/>
                      <a:pt x="242" y="39"/>
                    </a:cubicBezTo>
                    <a:cubicBezTo>
                      <a:pt x="240" y="38"/>
                      <a:pt x="237" y="38"/>
                      <a:pt x="235" y="36"/>
                    </a:cubicBezTo>
                    <a:cubicBezTo>
                      <a:pt x="235" y="38"/>
                      <a:pt x="232" y="36"/>
                      <a:pt x="232" y="36"/>
                    </a:cubicBezTo>
                    <a:cubicBezTo>
                      <a:pt x="233" y="37"/>
                      <a:pt x="233" y="38"/>
                      <a:pt x="234" y="39"/>
                    </a:cubicBezTo>
                    <a:cubicBezTo>
                      <a:pt x="234" y="40"/>
                      <a:pt x="233" y="40"/>
                      <a:pt x="232" y="41"/>
                    </a:cubicBezTo>
                    <a:cubicBezTo>
                      <a:pt x="234" y="42"/>
                      <a:pt x="234" y="43"/>
                      <a:pt x="233" y="44"/>
                    </a:cubicBezTo>
                    <a:cubicBezTo>
                      <a:pt x="231" y="43"/>
                      <a:pt x="229" y="41"/>
                      <a:pt x="226" y="42"/>
                    </a:cubicBezTo>
                    <a:cubicBezTo>
                      <a:pt x="224" y="39"/>
                      <a:pt x="227" y="32"/>
                      <a:pt x="219" y="33"/>
                    </a:cubicBezTo>
                    <a:cubicBezTo>
                      <a:pt x="219" y="36"/>
                      <a:pt x="218" y="36"/>
                      <a:pt x="216" y="35"/>
                    </a:cubicBezTo>
                    <a:cubicBezTo>
                      <a:pt x="217" y="40"/>
                      <a:pt x="224" y="35"/>
                      <a:pt x="223" y="40"/>
                    </a:cubicBezTo>
                    <a:cubicBezTo>
                      <a:pt x="221" y="39"/>
                      <a:pt x="220" y="39"/>
                      <a:pt x="217" y="39"/>
                    </a:cubicBezTo>
                    <a:cubicBezTo>
                      <a:pt x="216" y="40"/>
                      <a:pt x="217" y="41"/>
                      <a:pt x="217" y="42"/>
                    </a:cubicBezTo>
                    <a:cubicBezTo>
                      <a:pt x="216" y="40"/>
                      <a:pt x="214" y="40"/>
                      <a:pt x="213" y="40"/>
                    </a:cubicBezTo>
                    <a:cubicBezTo>
                      <a:pt x="214" y="39"/>
                      <a:pt x="212" y="39"/>
                      <a:pt x="212" y="38"/>
                    </a:cubicBezTo>
                    <a:cubicBezTo>
                      <a:pt x="214" y="37"/>
                      <a:pt x="214" y="39"/>
                      <a:pt x="214" y="37"/>
                    </a:cubicBezTo>
                    <a:cubicBezTo>
                      <a:pt x="213" y="36"/>
                      <a:pt x="213" y="36"/>
                      <a:pt x="212" y="36"/>
                    </a:cubicBezTo>
                    <a:cubicBezTo>
                      <a:pt x="212" y="35"/>
                      <a:pt x="212" y="33"/>
                      <a:pt x="211" y="33"/>
                    </a:cubicBezTo>
                    <a:cubicBezTo>
                      <a:pt x="211" y="34"/>
                      <a:pt x="209" y="34"/>
                      <a:pt x="209" y="35"/>
                    </a:cubicBezTo>
                    <a:cubicBezTo>
                      <a:pt x="208" y="31"/>
                      <a:pt x="202" y="34"/>
                      <a:pt x="201" y="29"/>
                    </a:cubicBezTo>
                    <a:cubicBezTo>
                      <a:pt x="200" y="29"/>
                      <a:pt x="199" y="29"/>
                      <a:pt x="199" y="27"/>
                    </a:cubicBezTo>
                    <a:cubicBezTo>
                      <a:pt x="201" y="27"/>
                      <a:pt x="201" y="28"/>
                      <a:pt x="203" y="29"/>
                    </a:cubicBezTo>
                    <a:cubicBezTo>
                      <a:pt x="203" y="27"/>
                      <a:pt x="204" y="27"/>
                      <a:pt x="205" y="28"/>
                    </a:cubicBezTo>
                    <a:cubicBezTo>
                      <a:pt x="205" y="27"/>
                      <a:pt x="203" y="26"/>
                      <a:pt x="204" y="26"/>
                    </a:cubicBezTo>
                    <a:cubicBezTo>
                      <a:pt x="210" y="26"/>
                      <a:pt x="212" y="28"/>
                      <a:pt x="217" y="27"/>
                    </a:cubicBezTo>
                    <a:cubicBezTo>
                      <a:pt x="216" y="26"/>
                      <a:pt x="217" y="25"/>
                      <a:pt x="218" y="24"/>
                    </a:cubicBezTo>
                    <a:cubicBezTo>
                      <a:pt x="219" y="26"/>
                      <a:pt x="219" y="24"/>
                      <a:pt x="220" y="24"/>
                    </a:cubicBezTo>
                    <a:cubicBezTo>
                      <a:pt x="219" y="27"/>
                      <a:pt x="223" y="28"/>
                      <a:pt x="222" y="31"/>
                    </a:cubicBezTo>
                    <a:cubicBezTo>
                      <a:pt x="223" y="31"/>
                      <a:pt x="223" y="30"/>
                      <a:pt x="224" y="30"/>
                    </a:cubicBezTo>
                    <a:cubicBezTo>
                      <a:pt x="223" y="29"/>
                      <a:pt x="222" y="28"/>
                      <a:pt x="224" y="27"/>
                    </a:cubicBezTo>
                    <a:cubicBezTo>
                      <a:pt x="224" y="28"/>
                      <a:pt x="225" y="27"/>
                      <a:pt x="225" y="29"/>
                    </a:cubicBezTo>
                    <a:cubicBezTo>
                      <a:pt x="228" y="28"/>
                      <a:pt x="226" y="25"/>
                      <a:pt x="225" y="24"/>
                    </a:cubicBezTo>
                    <a:cubicBezTo>
                      <a:pt x="225" y="24"/>
                      <a:pt x="226" y="23"/>
                      <a:pt x="226" y="23"/>
                    </a:cubicBezTo>
                    <a:cubicBezTo>
                      <a:pt x="225" y="22"/>
                      <a:pt x="223" y="21"/>
                      <a:pt x="221" y="21"/>
                    </a:cubicBezTo>
                    <a:cubicBezTo>
                      <a:pt x="221" y="22"/>
                      <a:pt x="221" y="23"/>
                      <a:pt x="220" y="23"/>
                    </a:cubicBezTo>
                    <a:cubicBezTo>
                      <a:pt x="219" y="22"/>
                      <a:pt x="217" y="21"/>
                      <a:pt x="216" y="22"/>
                    </a:cubicBezTo>
                    <a:cubicBezTo>
                      <a:pt x="216" y="20"/>
                      <a:pt x="214" y="20"/>
                      <a:pt x="213" y="18"/>
                    </a:cubicBezTo>
                    <a:cubicBezTo>
                      <a:pt x="215" y="18"/>
                      <a:pt x="216" y="18"/>
                      <a:pt x="216" y="17"/>
                    </a:cubicBezTo>
                    <a:cubicBezTo>
                      <a:pt x="215" y="17"/>
                      <a:pt x="215" y="15"/>
                      <a:pt x="213" y="16"/>
                    </a:cubicBezTo>
                    <a:cubicBezTo>
                      <a:pt x="212" y="17"/>
                      <a:pt x="213" y="18"/>
                      <a:pt x="212" y="18"/>
                    </a:cubicBezTo>
                    <a:cubicBezTo>
                      <a:pt x="211" y="17"/>
                      <a:pt x="211" y="17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08" y="17"/>
                      <a:pt x="208" y="17"/>
                      <a:pt x="208" y="17"/>
                    </a:cubicBezTo>
                    <a:cubicBezTo>
                      <a:pt x="207" y="17"/>
                      <a:pt x="208" y="18"/>
                      <a:pt x="207" y="18"/>
                    </a:cubicBezTo>
                    <a:cubicBezTo>
                      <a:pt x="206" y="18"/>
                      <a:pt x="205" y="18"/>
                      <a:pt x="204" y="19"/>
                    </a:cubicBezTo>
                    <a:cubicBezTo>
                      <a:pt x="204" y="18"/>
                      <a:pt x="205" y="17"/>
                      <a:pt x="204" y="17"/>
                    </a:cubicBezTo>
                    <a:cubicBezTo>
                      <a:pt x="203" y="17"/>
                      <a:pt x="203" y="18"/>
                      <a:pt x="203" y="18"/>
                    </a:cubicBezTo>
                    <a:cubicBezTo>
                      <a:pt x="202" y="16"/>
                      <a:pt x="199" y="14"/>
                      <a:pt x="198" y="13"/>
                    </a:cubicBezTo>
                    <a:cubicBezTo>
                      <a:pt x="198" y="12"/>
                      <a:pt x="198" y="11"/>
                      <a:pt x="199" y="11"/>
                    </a:cubicBezTo>
                    <a:cubicBezTo>
                      <a:pt x="199" y="12"/>
                      <a:pt x="201" y="12"/>
                      <a:pt x="202" y="12"/>
                    </a:cubicBezTo>
                    <a:cubicBezTo>
                      <a:pt x="201" y="10"/>
                      <a:pt x="199" y="10"/>
                      <a:pt x="198" y="9"/>
                    </a:cubicBezTo>
                    <a:cubicBezTo>
                      <a:pt x="198" y="10"/>
                      <a:pt x="197" y="12"/>
                      <a:pt x="198" y="14"/>
                    </a:cubicBezTo>
                    <a:cubicBezTo>
                      <a:pt x="196" y="15"/>
                      <a:pt x="195" y="16"/>
                      <a:pt x="193" y="14"/>
                    </a:cubicBezTo>
                    <a:cubicBezTo>
                      <a:pt x="192" y="16"/>
                      <a:pt x="190" y="16"/>
                      <a:pt x="190" y="17"/>
                    </a:cubicBezTo>
                    <a:cubicBezTo>
                      <a:pt x="191" y="19"/>
                      <a:pt x="193" y="18"/>
                      <a:pt x="194" y="19"/>
                    </a:cubicBezTo>
                    <a:cubicBezTo>
                      <a:pt x="192" y="21"/>
                      <a:pt x="194" y="25"/>
                      <a:pt x="196" y="26"/>
                    </a:cubicBezTo>
                    <a:cubicBezTo>
                      <a:pt x="195" y="27"/>
                      <a:pt x="194" y="26"/>
                      <a:pt x="192" y="26"/>
                    </a:cubicBezTo>
                    <a:cubicBezTo>
                      <a:pt x="191" y="29"/>
                      <a:pt x="194" y="29"/>
                      <a:pt x="193" y="30"/>
                    </a:cubicBezTo>
                    <a:cubicBezTo>
                      <a:pt x="192" y="30"/>
                      <a:pt x="192" y="30"/>
                      <a:pt x="191" y="31"/>
                    </a:cubicBezTo>
                    <a:cubicBezTo>
                      <a:pt x="190" y="28"/>
                      <a:pt x="186" y="29"/>
                      <a:pt x="185" y="26"/>
                    </a:cubicBezTo>
                    <a:cubicBezTo>
                      <a:pt x="187" y="26"/>
                      <a:pt x="188" y="28"/>
                      <a:pt x="189" y="26"/>
                    </a:cubicBezTo>
                    <a:cubicBezTo>
                      <a:pt x="189" y="26"/>
                      <a:pt x="188" y="26"/>
                      <a:pt x="188" y="25"/>
                    </a:cubicBezTo>
                    <a:cubicBezTo>
                      <a:pt x="185" y="23"/>
                      <a:pt x="181" y="25"/>
                      <a:pt x="178" y="23"/>
                    </a:cubicBezTo>
                    <a:cubicBezTo>
                      <a:pt x="175" y="24"/>
                      <a:pt x="169" y="22"/>
                      <a:pt x="166" y="20"/>
                    </a:cubicBezTo>
                    <a:cubicBezTo>
                      <a:pt x="167" y="19"/>
                      <a:pt x="169" y="19"/>
                      <a:pt x="170" y="20"/>
                    </a:cubicBezTo>
                    <a:cubicBezTo>
                      <a:pt x="171" y="18"/>
                      <a:pt x="167" y="18"/>
                      <a:pt x="169" y="17"/>
                    </a:cubicBezTo>
                    <a:cubicBezTo>
                      <a:pt x="171" y="17"/>
                      <a:pt x="173" y="18"/>
                      <a:pt x="174" y="17"/>
                    </a:cubicBezTo>
                    <a:cubicBezTo>
                      <a:pt x="172" y="16"/>
                      <a:pt x="172" y="14"/>
                      <a:pt x="169" y="14"/>
                    </a:cubicBezTo>
                    <a:cubicBezTo>
                      <a:pt x="171" y="13"/>
                      <a:pt x="174" y="15"/>
                      <a:pt x="176" y="14"/>
                    </a:cubicBezTo>
                    <a:cubicBezTo>
                      <a:pt x="175" y="11"/>
                      <a:pt x="171" y="11"/>
                      <a:pt x="168" y="10"/>
                    </a:cubicBezTo>
                    <a:cubicBezTo>
                      <a:pt x="169" y="10"/>
                      <a:pt x="170" y="10"/>
                      <a:pt x="170" y="9"/>
                    </a:cubicBezTo>
                    <a:cubicBezTo>
                      <a:pt x="169" y="9"/>
                      <a:pt x="168" y="8"/>
                      <a:pt x="167" y="8"/>
                    </a:cubicBezTo>
                    <a:cubicBezTo>
                      <a:pt x="167" y="9"/>
                      <a:pt x="166" y="9"/>
                      <a:pt x="166" y="9"/>
                    </a:cubicBezTo>
                    <a:cubicBezTo>
                      <a:pt x="165" y="9"/>
                      <a:pt x="165" y="7"/>
                      <a:pt x="166" y="6"/>
                    </a:cubicBezTo>
                    <a:cubicBezTo>
                      <a:pt x="165" y="5"/>
                      <a:pt x="164" y="7"/>
                      <a:pt x="163" y="5"/>
                    </a:cubicBezTo>
                    <a:cubicBezTo>
                      <a:pt x="165" y="5"/>
                      <a:pt x="164" y="1"/>
                      <a:pt x="164" y="1"/>
                    </a:cubicBezTo>
                    <a:cubicBezTo>
                      <a:pt x="160" y="0"/>
                      <a:pt x="159" y="1"/>
                      <a:pt x="156" y="1"/>
                    </a:cubicBezTo>
                    <a:cubicBezTo>
                      <a:pt x="155" y="2"/>
                      <a:pt x="156" y="4"/>
                      <a:pt x="155" y="5"/>
                    </a:cubicBezTo>
                    <a:cubicBezTo>
                      <a:pt x="156" y="5"/>
                      <a:pt x="157" y="5"/>
                      <a:pt x="157" y="6"/>
                    </a:cubicBezTo>
                    <a:cubicBezTo>
                      <a:pt x="156" y="6"/>
                      <a:pt x="156" y="7"/>
                      <a:pt x="156" y="7"/>
                    </a:cubicBezTo>
                    <a:cubicBezTo>
                      <a:pt x="156" y="7"/>
                      <a:pt x="157" y="7"/>
                      <a:pt x="157" y="8"/>
                    </a:cubicBezTo>
                    <a:cubicBezTo>
                      <a:pt x="158" y="11"/>
                      <a:pt x="155" y="12"/>
                      <a:pt x="157" y="14"/>
                    </a:cubicBezTo>
                    <a:cubicBezTo>
                      <a:pt x="156" y="15"/>
                      <a:pt x="153" y="15"/>
                      <a:pt x="153" y="17"/>
                    </a:cubicBezTo>
                    <a:cubicBezTo>
                      <a:pt x="155" y="17"/>
                      <a:pt x="156" y="17"/>
                      <a:pt x="157" y="18"/>
                    </a:cubicBezTo>
                    <a:cubicBezTo>
                      <a:pt x="155" y="18"/>
                      <a:pt x="156" y="20"/>
                      <a:pt x="155" y="20"/>
                    </a:cubicBezTo>
                    <a:cubicBezTo>
                      <a:pt x="152" y="21"/>
                      <a:pt x="150" y="18"/>
                      <a:pt x="149" y="20"/>
                    </a:cubicBezTo>
                    <a:cubicBezTo>
                      <a:pt x="151" y="21"/>
                      <a:pt x="154" y="20"/>
                      <a:pt x="154" y="23"/>
                    </a:cubicBezTo>
                    <a:cubicBezTo>
                      <a:pt x="152" y="23"/>
                      <a:pt x="149" y="21"/>
                      <a:pt x="148" y="23"/>
                    </a:cubicBezTo>
                    <a:cubicBezTo>
                      <a:pt x="148" y="25"/>
                      <a:pt x="150" y="24"/>
                      <a:pt x="149" y="26"/>
                    </a:cubicBezTo>
                    <a:cubicBezTo>
                      <a:pt x="147" y="26"/>
                      <a:pt x="148" y="24"/>
                      <a:pt x="146" y="25"/>
                    </a:cubicBezTo>
                    <a:cubicBezTo>
                      <a:pt x="145" y="28"/>
                      <a:pt x="149" y="26"/>
                      <a:pt x="148" y="28"/>
                    </a:cubicBezTo>
                    <a:cubicBezTo>
                      <a:pt x="147" y="28"/>
                      <a:pt x="147" y="28"/>
                      <a:pt x="146" y="27"/>
                    </a:cubicBezTo>
                    <a:cubicBezTo>
                      <a:pt x="145" y="28"/>
                      <a:pt x="146" y="29"/>
                      <a:pt x="145" y="29"/>
                    </a:cubicBezTo>
                    <a:cubicBezTo>
                      <a:pt x="143" y="29"/>
                      <a:pt x="142" y="27"/>
                      <a:pt x="143" y="26"/>
                    </a:cubicBezTo>
                    <a:cubicBezTo>
                      <a:pt x="142" y="25"/>
                      <a:pt x="141" y="25"/>
                      <a:pt x="140" y="25"/>
                    </a:cubicBezTo>
                    <a:cubicBezTo>
                      <a:pt x="140" y="23"/>
                      <a:pt x="142" y="24"/>
                      <a:pt x="142" y="23"/>
                    </a:cubicBezTo>
                    <a:cubicBezTo>
                      <a:pt x="140" y="22"/>
                      <a:pt x="139" y="19"/>
                      <a:pt x="141" y="18"/>
                    </a:cubicBezTo>
                    <a:cubicBezTo>
                      <a:pt x="141" y="19"/>
                      <a:pt x="140" y="20"/>
                      <a:pt x="141" y="20"/>
                    </a:cubicBezTo>
                    <a:cubicBezTo>
                      <a:pt x="141" y="18"/>
                      <a:pt x="142" y="18"/>
                      <a:pt x="144" y="18"/>
                    </a:cubicBezTo>
                    <a:cubicBezTo>
                      <a:pt x="143" y="17"/>
                      <a:pt x="142" y="15"/>
                      <a:pt x="140" y="16"/>
                    </a:cubicBezTo>
                    <a:cubicBezTo>
                      <a:pt x="139" y="17"/>
                      <a:pt x="139" y="18"/>
                      <a:pt x="139" y="18"/>
                    </a:cubicBezTo>
                    <a:cubicBezTo>
                      <a:pt x="138" y="17"/>
                      <a:pt x="138" y="17"/>
                      <a:pt x="137" y="18"/>
                    </a:cubicBezTo>
                    <a:cubicBezTo>
                      <a:pt x="137" y="17"/>
                      <a:pt x="136" y="17"/>
                      <a:pt x="136" y="16"/>
                    </a:cubicBezTo>
                    <a:cubicBezTo>
                      <a:pt x="134" y="16"/>
                      <a:pt x="132" y="17"/>
                      <a:pt x="131" y="16"/>
                    </a:cubicBezTo>
                    <a:cubicBezTo>
                      <a:pt x="132" y="16"/>
                      <a:pt x="132" y="14"/>
                      <a:pt x="133" y="14"/>
                    </a:cubicBezTo>
                    <a:cubicBezTo>
                      <a:pt x="134" y="14"/>
                      <a:pt x="133" y="16"/>
                      <a:pt x="134" y="16"/>
                    </a:cubicBezTo>
                    <a:cubicBezTo>
                      <a:pt x="135" y="12"/>
                      <a:pt x="130" y="14"/>
                      <a:pt x="128" y="14"/>
                    </a:cubicBezTo>
                    <a:cubicBezTo>
                      <a:pt x="128" y="12"/>
                      <a:pt x="131" y="10"/>
                      <a:pt x="134" y="12"/>
                    </a:cubicBezTo>
                    <a:cubicBezTo>
                      <a:pt x="134" y="10"/>
                      <a:pt x="134" y="10"/>
                      <a:pt x="134" y="8"/>
                    </a:cubicBezTo>
                    <a:cubicBezTo>
                      <a:pt x="139" y="5"/>
                      <a:pt x="146" y="9"/>
                      <a:pt x="149" y="5"/>
                    </a:cubicBezTo>
                    <a:cubicBezTo>
                      <a:pt x="143" y="4"/>
                      <a:pt x="133" y="8"/>
                      <a:pt x="128" y="7"/>
                    </a:cubicBezTo>
                    <a:cubicBezTo>
                      <a:pt x="129" y="7"/>
                      <a:pt x="129" y="6"/>
                      <a:pt x="129" y="5"/>
                    </a:cubicBezTo>
                    <a:cubicBezTo>
                      <a:pt x="123" y="4"/>
                      <a:pt x="121" y="5"/>
                      <a:pt x="116" y="4"/>
                    </a:cubicBezTo>
                    <a:cubicBezTo>
                      <a:pt x="117" y="3"/>
                      <a:pt x="119" y="5"/>
                      <a:pt x="121" y="3"/>
                    </a:cubicBezTo>
                    <a:cubicBezTo>
                      <a:pt x="119" y="3"/>
                      <a:pt x="119" y="2"/>
                      <a:pt x="119" y="1"/>
                    </a:cubicBezTo>
                    <a:cubicBezTo>
                      <a:pt x="118" y="1"/>
                      <a:pt x="116" y="4"/>
                      <a:pt x="115" y="2"/>
                    </a:cubicBezTo>
                    <a:cubicBezTo>
                      <a:pt x="115" y="1"/>
                      <a:pt x="116" y="1"/>
                      <a:pt x="117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3"/>
                      <a:pt x="113" y="0"/>
                      <a:pt x="115" y="2"/>
                    </a:cubicBezTo>
                    <a:cubicBezTo>
                      <a:pt x="114" y="3"/>
                      <a:pt x="110" y="3"/>
                      <a:pt x="110" y="1"/>
                    </a:cubicBezTo>
                    <a:cubicBezTo>
                      <a:pt x="105" y="1"/>
                      <a:pt x="103" y="4"/>
                      <a:pt x="101" y="6"/>
                    </a:cubicBezTo>
                    <a:cubicBezTo>
                      <a:pt x="95" y="4"/>
                      <a:pt x="93" y="11"/>
                      <a:pt x="87" y="8"/>
                    </a:cubicBezTo>
                    <a:cubicBezTo>
                      <a:pt x="86" y="10"/>
                      <a:pt x="86" y="13"/>
                      <a:pt x="87" y="14"/>
                    </a:cubicBezTo>
                    <a:cubicBezTo>
                      <a:pt x="86" y="16"/>
                      <a:pt x="83" y="17"/>
                      <a:pt x="80" y="18"/>
                    </a:cubicBezTo>
                    <a:cubicBezTo>
                      <a:pt x="81" y="17"/>
                      <a:pt x="82" y="16"/>
                      <a:pt x="81" y="14"/>
                    </a:cubicBezTo>
                    <a:cubicBezTo>
                      <a:pt x="80" y="14"/>
                      <a:pt x="79" y="13"/>
                      <a:pt x="80" y="11"/>
                    </a:cubicBezTo>
                    <a:cubicBezTo>
                      <a:pt x="76" y="12"/>
                      <a:pt x="73" y="14"/>
                      <a:pt x="71" y="14"/>
                    </a:cubicBezTo>
                    <a:cubicBezTo>
                      <a:pt x="72" y="14"/>
                      <a:pt x="70" y="13"/>
                      <a:pt x="69" y="13"/>
                    </a:cubicBezTo>
                    <a:cubicBezTo>
                      <a:pt x="63" y="15"/>
                      <a:pt x="60" y="23"/>
                      <a:pt x="55" y="24"/>
                    </a:cubicBezTo>
                    <a:cubicBezTo>
                      <a:pt x="54" y="26"/>
                      <a:pt x="53" y="27"/>
                      <a:pt x="53" y="28"/>
                    </a:cubicBezTo>
                    <a:cubicBezTo>
                      <a:pt x="47" y="29"/>
                      <a:pt x="45" y="35"/>
                      <a:pt x="42" y="39"/>
                    </a:cubicBezTo>
                    <a:cubicBezTo>
                      <a:pt x="40" y="37"/>
                      <a:pt x="37" y="38"/>
                      <a:pt x="36" y="36"/>
                    </a:cubicBezTo>
                    <a:cubicBezTo>
                      <a:pt x="30" y="41"/>
                      <a:pt x="20" y="43"/>
                      <a:pt x="20" y="54"/>
                    </a:cubicBezTo>
                    <a:cubicBezTo>
                      <a:pt x="21" y="54"/>
                      <a:pt x="21" y="56"/>
                      <a:pt x="21" y="58"/>
                    </a:cubicBezTo>
                    <a:cubicBezTo>
                      <a:pt x="20" y="59"/>
                      <a:pt x="18" y="59"/>
                      <a:pt x="18" y="62"/>
                    </a:cubicBezTo>
                    <a:cubicBezTo>
                      <a:pt x="16" y="64"/>
                      <a:pt x="13" y="66"/>
                      <a:pt x="14" y="70"/>
                    </a:cubicBezTo>
                    <a:cubicBezTo>
                      <a:pt x="11" y="72"/>
                      <a:pt x="9" y="76"/>
                      <a:pt x="9" y="80"/>
                    </a:cubicBezTo>
                    <a:cubicBezTo>
                      <a:pt x="2" y="84"/>
                      <a:pt x="0" y="98"/>
                      <a:pt x="9" y="99"/>
                    </a:cubicBezTo>
                    <a:cubicBezTo>
                      <a:pt x="17" y="100"/>
                      <a:pt x="22" y="90"/>
                      <a:pt x="27" y="87"/>
                    </a:cubicBezTo>
                    <a:cubicBezTo>
                      <a:pt x="29" y="80"/>
                      <a:pt x="36" y="80"/>
                      <a:pt x="39" y="75"/>
                    </a:cubicBezTo>
                    <a:cubicBezTo>
                      <a:pt x="39" y="76"/>
                      <a:pt x="40" y="76"/>
                      <a:pt x="40" y="76"/>
                    </a:cubicBezTo>
                    <a:cubicBezTo>
                      <a:pt x="41" y="71"/>
                      <a:pt x="47" y="75"/>
                      <a:pt x="49" y="77"/>
                    </a:cubicBezTo>
                    <a:cubicBezTo>
                      <a:pt x="54" y="77"/>
                      <a:pt x="58" y="79"/>
                      <a:pt x="62" y="79"/>
                    </a:cubicBezTo>
                    <a:cubicBezTo>
                      <a:pt x="70" y="79"/>
                      <a:pt x="74" y="74"/>
                      <a:pt x="79" y="71"/>
                    </a:cubicBezTo>
                    <a:cubicBezTo>
                      <a:pt x="81" y="66"/>
                      <a:pt x="84" y="64"/>
                      <a:pt x="89" y="62"/>
                    </a:cubicBezTo>
                    <a:cubicBezTo>
                      <a:pt x="90" y="62"/>
                      <a:pt x="90" y="64"/>
                      <a:pt x="91" y="63"/>
                    </a:cubicBezTo>
                    <a:cubicBezTo>
                      <a:pt x="94" y="61"/>
                      <a:pt x="98" y="61"/>
                      <a:pt x="100" y="59"/>
                    </a:cubicBezTo>
                    <a:cubicBezTo>
                      <a:pt x="101" y="59"/>
                      <a:pt x="100" y="61"/>
                      <a:pt x="102" y="60"/>
                    </a:cubicBezTo>
                    <a:cubicBezTo>
                      <a:pt x="109" y="57"/>
                      <a:pt x="113" y="47"/>
                      <a:pt x="122" y="49"/>
                    </a:cubicBezTo>
                    <a:cubicBezTo>
                      <a:pt x="122" y="51"/>
                      <a:pt x="123" y="51"/>
                      <a:pt x="124" y="52"/>
                    </a:cubicBezTo>
                    <a:cubicBezTo>
                      <a:pt x="136" y="49"/>
                      <a:pt x="145" y="55"/>
                      <a:pt x="157" y="53"/>
                    </a:cubicBezTo>
                    <a:cubicBezTo>
                      <a:pt x="159" y="55"/>
                      <a:pt x="164" y="54"/>
                      <a:pt x="166" y="58"/>
                    </a:cubicBezTo>
                    <a:cubicBezTo>
                      <a:pt x="173" y="56"/>
                      <a:pt x="177" y="63"/>
                      <a:pt x="181" y="60"/>
                    </a:cubicBezTo>
                    <a:cubicBezTo>
                      <a:pt x="181" y="60"/>
                      <a:pt x="182" y="61"/>
                      <a:pt x="182" y="62"/>
                    </a:cubicBezTo>
                    <a:cubicBezTo>
                      <a:pt x="184" y="62"/>
                      <a:pt x="183" y="61"/>
                      <a:pt x="185" y="62"/>
                    </a:cubicBezTo>
                    <a:cubicBezTo>
                      <a:pt x="184" y="60"/>
                      <a:pt x="185" y="59"/>
                      <a:pt x="187" y="59"/>
                    </a:cubicBezTo>
                    <a:cubicBezTo>
                      <a:pt x="192" y="62"/>
                      <a:pt x="195" y="67"/>
                      <a:pt x="201" y="70"/>
                    </a:cubicBezTo>
                    <a:cubicBezTo>
                      <a:pt x="203" y="70"/>
                      <a:pt x="203" y="69"/>
                      <a:pt x="204" y="68"/>
                    </a:cubicBezTo>
                    <a:cubicBezTo>
                      <a:pt x="204" y="69"/>
                      <a:pt x="205" y="70"/>
                      <a:pt x="205" y="71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10" y="75"/>
                      <a:pt x="216" y="75"/>
                      <a:pt x="220" y="78"/>
                    </a:cubicBezTo>
                    <a:cubicBezTo>
                      <a:pt x="220" y="74"/>
                      <a:pt x="226" y="76"/>
                      <a:pt x="225" y="78"/>
                    </a:cubicBezTo>
                    <a:cubicBezTo>
                      <a:pt x="226" y="78"/>
                      <a:pt x="227" y="78"/>
                      <a:pt x="227" y="78"/>
                    </a:cubicBezTo>
                    <a:cubicBezTo>
                      <a:pt x="235" y="83"/>
                      <a:pt x="242" y="90"/>
                      <a:pt x="251" y="92"/>
                    </a:cubicBezTo>
                    <a:cubicBezTo>
                      <a:pt x="250" y="90"/>
                      <a:pt x="249" y="88"/>
                      <a:pt x="250" y="86"/>
                    </a:cubicBezTo>
                    <a:cubicBezTo>
                      <a:pt x="244" y="81"/>
                      <a:pt x="237" y="78"/>
                      <a:pt x="231" y="74"/>
                    </a:cubicBezTo>
                    <a:cubicBezTo>
                      <a:pt x="229" y="77"/>
                      <a:pt x="224" y="73"/>
                      <a:pt x="225" y="70"/>
                    </a:cubicBezTo>
                    <a:cubicBezTo>
                      <a:pt x="222" y="68"/>
                      <a:pt x="219" y="66"/>
                      <a:pt x="217" y="63"/>
                    </a:cubicBezTo>
                    <a:cubicBezTo>
                      <a:pt x="212" y="63"/>
                      <a:pt x="208" y="61"/>
                      <a:pt x="205" y="58"/>
                    </a:cubicBezTo>
                    <a:cubicBezTo>
                      <a:pt x="205" y="59"/>
                      <a:pt x="203" y="58"/>
                      <a:pt x="202" y="58"/>
                    </a:cubicBezTo>
                    <a:cubicBezTo>
                      <a:pt x="198" y="55"/>
                      <a:pt x="188" y="56"/>
                      <a:pt x="184" y="52"/>
                    </a:cubicBezTo>
                    <a:cubicBezTo>
                      <a:pt x="185" y="52"/>
                      <a:pt x="184" y="51"/>
                      <a:pt x="185" y="50"/>
                    </a:cubicBezTo>
                    <a:cubicBezTo>
                      <a:pt x="183" y="50"/>
                      <a:pt x="182" y="48"/>
                      <a:pt x="181" y="47"/>
                    </a:cubicBezTo>
                    <a:cubicBezTo>
                      <a:pt x="179" y="48"/>
                      <a:pt x="177" y="46"/>
                      <a:pt x="176" y="45"/>
                    </a:cubicBezTo>
                    <a:cubicBezTo>
                      <a:pt x="177" y="45"/>
                      <a:pt x="176" y="43"/>
                      <a:pt x="177" y="43"/>
                    </a:cubicBezTo>
                    <a:cubicBezTo>
                      <a:pt x="177" y="44"/>
                      <a:pt x="177" y="46"/>
                      <a:pt x="179" y="45"/>
                    </a:cubicBezTo>
                    <a:cubicBezTo>
                      <a:pt x="179" y="43"/>
                      <a:pt x="181" y="45"/>
                      <a:pt x="182" y="43"/>
                    </a:cubicBezTo>
                    <a:cubicBezTo>
                      <a:pt x="182" y="42"/>
                      <a:pt x="180" y="44"/>
                      <a:pt x="180" y="42"/>
                    </a:cubicBezTo>
                    <a:cubicBezTo>
                      <a:pt x="180" y="41"/>
                      <a:pt x="181" y="41"/>
                      <a:pt x="182" y="41"/>
                    </a:cubicBezTo>
                    <a:cubicBezTo>
                      <a:pt x="182" y="41"/>
                      <a:pt x="183" y="42"/>
                      <a:pt x="182" y="43"/>
                    </a:cubicBezTo>
                    <a:cubicBezTo>
                      <a:pt x="185" y="43"/>
                      <a:pt x="186" y="43"/>
                      <a:pt x="188" y="42"/>
                    </a:cubicBezTo>
                    <a:cubicBezTo>
                      <a:pt x="190" y="44"/>
                      <a:pt x="191" y="46"/>
                      <a:pt x="192" y="48"/>
                    </a:cubicBezTo>
                    <a:cubicBezTo>
                      <a:pt x="197" y="46"/>
                      <a:pt x="199" y="51"/>
                      <a:pt x="204" y="48"/>
                    </a:cubicBezTo>
                    <a:cubicBezTo>
                      <a:pt x="205" y="48"/>
                      <a:pt x="205" y="49"/>
                      <a:pt x="205" y="49"/>
                    </a:cubicBezTo>
                    <a:cubicBezTo>
                      <a:pt x="207" y="49"/>
                      <a:pt x="208" y="49"/>
                      <a:pt x="209" y="48"/>
                    </a:cubicBezTo>
                    <a:cubicBezTo>
                      <a:pt x="213" y="48"/>
                      <a:pt x="213" y="53"/>
                      <a:pt x="211" y="55"/>
                    </a:cubicBezTo>
                    <a:cubicBezTo>
                      <a:pt x="212" y="55"/>
                      <a:pt x="212" y="55"/>
                      <a:pt x="212" y="56"/>
                    </a:cubicBezTo>
                    <a:cubicBezTo>
                      <a:pt x="214" y="57"/>
                      <a:pt x="214" y="56"/>
                      <a:pt x="216" y="56"/>
                    </a:cubicBezTo>
                    <a:cubicBezTo>
                      <a:pt x="216" y="54"/>
                      <a:pt x="216" y="51"/>
                      <a:pt x="216" y="51"/>
                    </a:cubicBezTo>
                    <a:cubicBezTo>
                      <a:pt x="220" y="52"/>
                      <a:pt x="223" y="57"/>
                      <a:pt x="227" y="55"/>
                    </a:cubicBezTo>
                    <a:cubicBezTo>
                      <a:pt x="225" y="54"/>
                      <a:pt x="224" y="55"/>
                      <a:pt x="223" y="54"/>
                    </a:cubicBezTo>
                    <a:cubicBezTo>
                      <a:pt x="226" y="53"/>
                      <a:pt x="227" y="51"/>
                      <a:pt x="228" y="54"/>
                    </a:cubicBezTo>
                    <a:cubicBezTo>
                      <a:pt x="229" y="56"/>
                      <a:pt x="227" y="55"/>
                      <a:pt x="227" y="57"/>
                    </a:cubicBezTo>
                    <a:cubicBezTo>
                      <a:pt x="228" y="57"/>
                      <a:pt x="229" y="57"/>
                      <a:pt x="229" y="58"/>
                    </a:cubicBezTo>
                    <a:cubicBezTo>
                      <a:pt x="229" y="59"/>
                      <a:pt x="228" y="61"/>
                      <a:pt x="229" y="62"/>
                    </a:cubicBezTo>
                    <a:cubicBezTo>
                      <a:pt x="231" y="62"/>
                      <a:pt x="233" y="64"/>
                      <a:pt x="235" y="64"/>
                    </a:cubicBezTo>
                    <a:cubicBezTo>
                      <a:pt x="237" y="64"/>
                      <a:pt x="235" y="62"/>
                      <a:pt x="237" y="62"/>
                    </a:cubicBezTo>
                    <a:cubicBezTo>
                      <a:pt x="238" y="63"/>
                      <a:pt x="236" y="64"/>
                      <a:pt x="237" y="64"/>
                    </a:cubicBezTo>
                    <a:cubicBezTo>
                      <a:pt x="237" y="63"/>
                      <a:pt x="238" y="63"/>
                      <a:pt x="239" y="63"/>
                    </a:cubicBezTo>
                    <a:cubicBezTo>
                      <a:pt x="239" y="63"/>
                      <a:pt x="238" y="66"/>
                      <a:pt x="239" y="66"/>
                    </a:cubicBezTo>
                    <a:cubicBezTo>
                      <a:pt x="240" y="63"/>
                      <a:pt x="242" y="66"/>
                      <a:pt x="242" y="67"/>
                    </a:cubicBezTo>
                    <a:cubicBezTo>
                      <a:pt x="243" y="65"/>
                      <a:pt x="243" y="65"/>
                      <a:pt x="245" y="64"/>
                    </a:cubicBezTo>
                    <a:cubicBezTo>
                      <a:pt x="249" y="66"/>
                      <a:pt x="252" y="68"/>
                      <a:pt x="258" y="70"/>
                    </a:cubicBezTo>
                    <a:cubicBezTo>
                      <a:pt x="257" y="67"/>
                      <a:pt x="255" y="67"/>
                      <a:pt x="252" y="67"/>
                    </a:cubicBezTo>
                    <a:cubicBezTo>
                      <a:pt x="250" y="64"/>
                      <a:pt x="246" y="63"/>
                      <a:pt x="245" y="60"/>
                    </a:cubicBezTo>
                    <a:cubicBezTo>
                      <a:pt x="246" y="60"/>
                      <a:pt x="246" y="58"/>
                      <a:pt x="246" y="58"/>
                    </a:cubicBezTo>
                    <a:cubicBezTo>
                      <a:pt x="247" y="59"/>
                      <a:pt x="246" y="59"/>
                      <a:pt x="245" y="60"/>
                    </a:cubicBezTo>
                    <a:close/>
                    <a:moveTo>
                      <a:pt x="195" y="19"/>
                    </a:moveTo>
                    <a:cubicBezTo>
                      <a:pt x="194" y="19"/>
                      <a:pt x="195" y="16"/>
                      <a:pt x="194" y="17"/>
                    </a:cubicBezTo>
                    <a:cubicBezTo>
                      <a:pt x="194" y="16"/>
                      <a:pt x="195" y="16"/>
                      <a:pt x="196" y="16"/>
                    </a:cubicBezTo>
                    <a:cubicBezTo>
                      <a:pt x="196" y="17"/>
                      <a:pt x="195" y="18"/>
                      <a:pt x="195" y="19"/>
                    </a:cubicBezTo>
                    <a:close/>
                    <a:moveTo>
                      <a:pt x="68" y="22"/>
                    </a:moveTo>
                    <a:cubicBezTo>
                      <a:pt x="64" y="21"/>
                      <a:pt x="65" y="18"/>
                      <a:pt x="69" y="16"/>
                    </a:cubicBezTo>
                    <a:cubicBezTo>
                      <a:pt x="69" y="17"/>
                      <a:pt x="67" y="20"/>
                      <a:pt x="68" y="22"/>
                    </a:cubicBezTo>
                    <a:close/>
                    <a:moveTo>
                      <a:pt x="158" y="20"/>
                    </a:moveTo>
                    <a:cubicBezTo>
                      <a:pt x="158" y="18"/>
                      <a:pt x="158" y="18"/>
                      <a:pt x="159" y="18"/>
                    </a:cubicBezTo>
                    <a:cubicBezTo>
                      <a:pt x="159" y="19"/>
                      <a:pt x="159" y="20"/>
                      <a:pt x="158" y="20"/>
                    </a:cubicBezTo>
                    <a:close/>
                    <a:moveTo>
                      <a:pt x="182" y="51"/>
                    </a:moveTo>
                    <a:cubicBezTo>
                      <a:pt x="180" y="50"/>
                      <a:pt x="177" y="51"/>
                      <a:pt x="177" y="50"/>
                    </a:cubicBezTo>
                    <a:cubicBezTo>
                      <a:pt x="179" y="50"/>
                      <a:pt x="181" y="50"/>
                      <a:pt x="182" y="51"/>
                    </a:cubicBezTo>
                    <a:close/>
                    <a:moveTo>
                      <a:pt x="177" y="57"/>
                    </a:moveTo>
                    <a:cubicBezTo>
                      <a:pt x="176" y="58"/>
                      <a:pt x="175" y="58"/>
                      <a:pt x="173" y="57"/>
                    </a:cubicBezTo>
                    <a:cubicBezTo>
                      <a:pt x="174" y="56"/>
                      <a:pt x="175" y="58"/>
                      <a:pt x="177" y="57"/>
                    </a:cubicBezTo>
                    <a:close/>
                    <a:moveTo>
                      <a:pt x="171" y="42"/>
                    </a:moveTo>
                    <a:cubicBezTo>
                      <a:pt x="173" y="40"/>
                      <a:pt x="172" y="40"/>
                      <a:pt x="171" y="39"/>
                    </a:cubicBezTo>
                    <a:cubicBezTo>
                      <a:pt x="174" y="38"/>
                      <a:pt x="174" y="41"/>
                      <a:pt x="178" y="41"/>
                    </a:cubicBezTo>
                    <a:cubicBezTo>
                      <a:pt x="176" y="44"/>
                      <a:pt x="174" y="41"/>
                      <a:pt x="171" y="42"/>
                    </a:cubicBezTo>
                    <a:close/>
                    <a:moveTo>
                      <a:pt x="218" y="42"/>
                    </a:moveTo>
                    <a:cubicBezTo>
                      <a:pt x="220" y="42"/>
                      <a:pt x="221" y="42"/>
                      <a:pt x="222" y="43"/>
                    </a:cubicBezTo>
                    <a:cubicBezTo>
                      <a:pt x="220" y="43"/>
                      <a:pt x="219" y="45"/>
                      <a:pt x="218" y="45"/>
                    </a:cubicBezTo>
                    <a:cubicBezTo>
                      <a:pt x="218" y="44"/>
                      <a:pt x="218" y="42"/>
                      <a:pt x="218" y="42"/>
                    </a:cubicBezTo>
                    <a:close/>
                    <a:moveTo>
                      <a:pt x="224" y="53"/>
                    </a:moveTo>
                    <a:cubicBezTo>
                      <a:pt x="223" y="53"/>
                      <a:pt x="222" y="51"/>
                      <a:pt x="223" y="50"/>
                    </a:cubicBezTo>
                    <a:cubicBezTo>
                      <a:pt x="224" y="50"/>
                      <a:pt x="225" y="52"/>
                      <a:pt x="224" y="53"/>
                    </a:cubicBezTo>
                    <a:close/>
                    <a:moveTo>
                      <a:pt x="224" y="50"/>
                    </a:moveTo>
                    <a:cubicBezTo>
                      <a:pt x="224" y="49"/>
                      <a:pt x="224" y="49"/>
                      <a:pt x="224" y="48"/>
                    </a:cubicBezTo>
                    <a:cubicBezTo>
                      <a:pt x="222" y="49"/>
                      <a:pt x="221" y="47"/>
                      <a:pt x="220" y="46"/>
                    </a:cubicBezTo>
                    <a:cubicBezTo>
                      <a:pt x="220" y="45"/>
                      <a:pt x="221" y="45"/>
                      <a:pt x="222" y="44"/>
                    </a:cubicBezTo>
                    <a:cubicBezTo>
                      <a:pt x="222" y="45"/>
                      <a:pt x="222" y="45"/>
                      <a:pt x="222" y="46"/>
                    </a:cubicBezTo>
                    <a:cubicBezTo>
                      <a:pt x="224" y="46"/>
                      <a:pt x="223" y="44"/>
                      <a:pt x="223" y="43"/>
                    </a:cubicBezTo>
                    <a:cubicBezTo>
                      <a:pt x="225" y="43"/>
                      <a:pt x="227" y="44"/>
                      <a:pt x="228" y="45"/>
                    </a:cubicBezTo>
                    <a:cubicBezTo>
                      <a:pt x="227" y="46"/>
                      <a:pt x="227" y="45"/>
                      <a:pt x="226" y="45"/>
                    </a:cubicBezTo>
                    <a:cubicBezTo>
                      <a:pt x="223" y="48"/>
                      <a:pt x="229" y="48"/>
                      <a:pt x="229" y="52"/>
                    </a:cubicBezTo>
                    <a:cubicBezTo>
                      <a:pt x="226" y="52"/>
                      <a:pt x="226" y="49"/>
                      <a:pt x="224" y="50"/>
                    </a:cubicBezTo>
                    <a:close/>
                    <a:moveTo>
                      <a:pt x="240" y="64"/>
                    </a:moveTo>
                    <a:cubicBezTo>
                      <a:pt x="239" y="64"/>
                      <a:pt x="239" y="62"/>
                      <a:pt x="238" y="62"/>
                    </a:cubicBezTo>
                    <a:cubicBezTo>
                      <a:pt x="238" y="62"/>
                      <a:pt x="238" y="61"/>
                      <a:pt x="238" y="61"/>
                    </a:cubicBezTo>
                    <a:cubicBezTo>
                      <a:pt x="240" y="61"/>
                      <a:pt x="239" y="62"/>
                      <a:pt x="240" y="61"/>
                    </a:cubicBezTo>
                    <a:cubicBezTo>
                      <a:pt x="240" y="62"/>
                      <a:pt x="240" y="63"/>
                      <a:pt x="240" y="64"/>
                    </a:cubicBezTo>
                    <a:close/>
                    <a:moveTo>
                      <a:pt x="180" y="14"/>
                    </a:moveTo>
                    <a:cubicBezTo>
                      <a:pt x="178" y="16"/>
                      <a:pt x="180" y="17"/>
                      <a:pt x="179" y="18"/>
                    </a:cubicBezTo>
                    <a:cubicBezTo>
                      <a:pt x="182" y="19"/>
                      <a:pt x="181" y="19"/>
                      <a:pt x="180" y="17"/>
                    </a:cubicBezTo>
                    <a:cubicBezTo>
                      <a:pt x="181" y="17"/>
                      <a:pt x="182" y="17"/>
                      <a:pt x="183" y="17"/>
                    </a:cubicBezTo>
                    <a:cubicBezTo>
                      <a:pt x="183" y="15"/>
                      <a:pt x="183" y="14"/>
                      <a:pt x="184" y="13"/>
                    </a:cubicBezTo>
                    <a:cubicBezTo>
                      <a:pt x="182" y="13"/>
                      <a:pt x="180" y="13"/>
                      <a:pt x="178" y="13"/>
                    </a:cubicBezTo>
                    <a:cubicBezTo>
                      <a:pt x="177" y="14"/>
                      <a:pt x="179" y="13"/>
                      <a:pt x="180" y="14"/>
                    </a:cubicBezTo>
                    <a:close/>
                    <a:moveTo>
                      <a:pt x="213" y="29"/>
                    </a:moveTo>
                    <a:cubicBezTo>
                      <a:pt x="213" y="30"/>
                      <a:pt x="213" y="30"/>
                      <a:pt x="213" y="29"/>
                    </a:cubicBezTo>
                    <a:cubicBezTo>
                      <a:pt x="213" y="29"/>
                      <a:pt x="212" y="28"/>
                      <a:pt x="211" y="29"/>
                    </a:cubicBezTo>
                    <a:cubicBezTo>
                      <a:pt x="212" y="29"/>
                      <a:pt x="212" y="30"/>
                      <a:pt x="212" y="31"/>
                    </a:cubicBezTo>
                    <a:cubicBezTo>
                      <a:pt x="213" y="31"/>
                      <a:pt x="212" y="29"/>
                      <a:pt x="213" y="29"/>
                    </a:cubicBezTo>
                    <a:close/>
                    <a:moveTo>
                      <a:pt x="286" y="96"/>
                    </a:moveTo>
                    <a:cubicBezTo>
                      <a:pt x="286" y="93"/>
                      <a:pt x="286" y="91"/>
                      <a:pt x="284" y="89"/>
                    </a:cubicBezTo>
                    <a:cubicBezTo>
                      <a:pt x="285" y="91"/>
                      <a:pt x="284" y="95"/>
                      <a:pt x="286" y="96"/>
                    </a:cubicBezTo>
                    <a:close/>
                    <a:moveTo>
                      <a:pt x="274" y="109"/>
                    </a:moveTo>
                    <a:cubicBezTo>
                      <a:pt x="276" y="111"/>
                      <a:pt x="278" y="113"/>
                      <a:pt x="280" y="115"/>
                    </a:cubicBezTo>
                    <a:cubicBezTo>
                      <a:pt x="279" y="112"/>
                      <a:pt x="276" y="109"/>
                      <a:pt x="274" y="109"/>
                    </a:cubicBezTo>
                    <a:close/>
                    <a:moveTo>
                      <a:pt x="273" y="80"/>
                    </a:moveTo>
                    <a:cubicBezTo>
                      <a:pt x="274" y="79"/>
                      <a:pt x="273" y="79"/>
                      <a:pt x="273" y="77"/>
                    </a:cubicBezTo>
                    <a:cubicBezTo>
                      <a:pt x="275" y="78"/>
                      <a:pt x="275" y="78"/>
                      <a:pt x="275" y="77"/>
                    </a:cubicBezTo>
                    <a:cubicBezTo>
                      <a:pt x="274" y="77"/>
                      <a:pt x="274" y="76"/>
                      <a:pt x="273" y="76"/>
                    </a:cubicBezTo>
                    <a:cubicBezTo>
                      <a:pt x="273" y="75"/>
                      <a:pt x="275" y="75"/>
                      <a:pt x="275" y="74"/>
                    </a:cubicBezTo>
                    <a:cubicBezTo>
                      <a:pt x="273" y="73"/>
                      <a:pt x="271" y="67"/>
                      <a:pt x="267" y="67"/>
                    </a:cubicBezTo>
                    <a:cubicBezTo>
                      <a:pt x="261" y="68"/>
                      <a:pt x="269" y="75"/>
                      <a:pt x="271" y="76"/>
                    </a:cubicBezTo>
                    <a:cubicBezTo>
                      <a:pt x="268" y="80"/>
                      <a:pt x="277" y="80"/>
                      <a:pt x="273" y="85"/>
                    </a:cubicBezTo>
                    <a:cubicBezTo>
                      <a:pt x="276" y="85"/>
                      <a:pt x="277" y="87"/>
                      <a:pt x="277" y="90"/>
                    </a:cubicBezTo>
                    <a:cubicBezTo>
                      <a:pt x="279" y="91"/>
                      <a:pt x="279" y="92"/>
                      <a:pt x="281" y="93"/>
                    </a:cubicBezTo>
                    <a:cubicBezTo>
                      <a:pt x="280" y="91"/>
                      <a:pt x="281" y="90"/>
                      <a:pt x="283" y="90"/>
                    </a:cubicBezTo>
                    <a:cubicBezTo>
                      <a:pt x="282" y="85"/>
                      <a:pt x="278" y="83"/>
                      <a:pt x="276" y="79"/>
                    </a:cubicBezTo>
                    <a:cubicBezTo>
                      <a:pt x="276" y="80"/>
                      <a:pt x="274" y="79"/>
                      <a:pt x="273" y="8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2117361" y="2479725"/>
              <a:ext cx="960092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70%</a:t>
              </a:r>
              <a:endParaRPr lang="zh-CN" altLang="en-US" sz="2400" dirty="0">
                <a:solidFill>
                  <a:srgbClr val="3F89CD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70871" y="1300672"/>
            <a:ext cx="1374830" cy="1406807"/>
            <a:chOff x="1674474" y="1834242"/>
            <a:chExt cx="1833107" cy="1875743"/>
          </a:xfrm>
        </p:grpSpPr>
        <p:grpSp>
          <p:nvGrpSpPr>
            <p:cNvPr id="25" name="组合 24"/>
            <p:cNvGrpSpPr/>
            <p:nvPr/>
          </p:nvGrpSpPr>
          <p:grpSpPr>
            <a:xfrm>
              <a:off x="1674474" y="1834242"/>
              <a:ext cx="1833107" cy="1875743"/>
              <a:chOff x="1674474" y="1834242"/>
              <a:chExt cx="1647370" cy="1685686"/>
            </a:xfrm>
          </p:grpSpPr>
          <p:graphicFrame>
            <p:nvGraphicFramePr>
              <p:cNvPr id="27" name="图表 26"/>
              <p:cNvGraphicFramePr/>
              <p:nvPr>
                <p:extLst>
                  <p:ext uri="{D42A27DB-BD31-4B8C-83A1-F6EECF244321}">
                    <p14:modId xmlns:p14="http://schemas.microsoft.com/office/powerpoint/2010/main" val="2708215779"/>
                  </p:ext>
                </p:extLst>
              </p:nvPr>
            </p:nvGraphicFramePr>
            <p:xfrm>
              <a:off x="1674474" y="1834242"/>
              <a:ext cx="1647370" cy="16856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 flipV="1">
                <a:off x="1925865" y="2862408"/>
                <a:ext cx="1144588" cy="498475"/>
              </a:xfrm>
              <a:custGeom>
                <a:avLst/>
                <a:gdLst>
                  <a:gd name="T0" fmla="*/ 191 w 302"/>
                  <a:gd name="T1" fmla="*/ 13 h 130"/>
                  <a:gd name="T2" fmla="*/ 58 w 302"/>
                  <a:gd name="T3" fmla="*/ 20 h 130"/>
                  <a:gd name="T4" fmla="*/ 243 w 302"/>
                  <a:gd name="T5" fmla="*/ 38 h 130"/>
                  <a:gd name="T6" fmla="*/ 230 w 302"/>
                  <a:gd name="T7" fmla="*/ 30 h 130"/>
                  <a:gd name="T8" fmla="*/ 264 w 302"/>
                  <a:gd name="T9" fmla="*/ 47 h 130"/>
                  <a:gd name="T10" fmla="*/ 250 w 302"/>
                  <a:gd name="T11" fmla="*/ 43 h 130"/>
                  <a:gd name="T12" fmla="*/ 258 w 302"/>
                  <a:gd name="T13" fmla="*/ 55 h 130"/>
                  <a:gd name="T14" fmla="*/ 273 w 302"/>
                  <a:gd name="T15" fmla="*/ 55 h 130"/>
                  <a:gd name="T16" fmla="*/ 217 w 302"/>
                  <a:gd name="T17" fmla="*/ 59 h 130"/>
                  <a:gd name="T18" fmla="*/ 227 w 302"/>
                  <a:gd name="T19" fmla="*/ 63 h 130"/>
                  <a:gd name="T20" fmla="*/ 246 w 302"/>
                  <a:gd name="T21" fmla="*/ 77 h 130"/>
                  <a:gd name="T22" fmla="*/ 289 w 302"/>
                  <a:gd name="T23" fmla="*/ 80 h 130"/>
                  <a:gd name="T24" fmla="*/ 289 w 302"/>
                  <a:gd name="T25" fmla="*/ 97 h 130"/>
                  <a:gd name="T26" fmla="*/ 291 w 302"/>
                  <a:gd name="T27" fmla="*/ 127 h 130"/>
                  <a:gd name="T28" fmla="*/ 247 w 302"/>
                  <a:gd name="T29" fmla="*/ 55 h 130"/>
                  <a:gd name="T30" fmla="*/ 235 w 302"/>
                  <a:gd name="T31" fmla="*/ 36 h 130"/>
                  <a:gd name="T32" fmla="*/ 219 w 302"/>
                  <a:gd name="T33" fmla="*/ 33 h 130"/>
                  <a:gd name="T34" fmla="*/ 212 w 302"/>
                  <a:gd name="T35" fmla="*/ 38 h 130"/>
                  <a:gd name="T36" fmla="*/ 199 w 302"/>
                  <a:gd name="T37" fmla="*/ 27 h 130"/>
                  <a:gd name="T38" fmla="*/ 220 w 302"/>
                  <a:gd name="T39" fmla="*/ 24 h 130"/>
                  <a:gd name="T40" fmla="*/ 226 w 302"/>
                  <a:gd name="T41" fmla="*/ 23 h 130"/>
                  <a:gd name="T42" fmla="*/ 213 w 302"/>
                  <a:gd name="T43" fmla="*/ 16 h 130"/>
                  <a:gd name="T44" fmla="*/ 204 w 302"/>
                  <a:gd name="T45" fmla="*/ 19 h 130"/>
                  <a:gd name="T46" fmla="*/ 198 w 302"/>
                  <a:gd name="T47" fmla="*/ 9 h 130"/>
                  <a:gd name="T48" fmla="*/ 192 w 302"/>
                  <a:gd name="T49" fmla="*/ 26 h 130"/>
                  <a:gd name="T50" fmla="*/ 178 w 302"/>
                  <a:gd name="T51" fmla="*/ 23 h 130"/>
                  <a:gd name="T52" fmla="*/ 176 w 302"/>
                  <a:gd name="T53" fmla="*/ 14 h 130"/>
                  <a:gd name="T54" fmla="*/ 163 w 302"/>
                  <a:gd name="T55" fmla="*/ 5 h 130"/>
                  <a:gd name="T56" fmla="*/ 157 w 302"/>
                  <a:gd name="T57" fmla="*/ 8 h 130"/>
                  <a:gd name="T58" fmla="*/ 154 w 302"/>
                  <a:gd name="T59" fmla="*/ 23 h 130"/>
                  <a:gd name="T60" fmla="*/ 145 w 302"/>
                  <a:gd name="T61" fmla="*/ 29 h 130"/>
                  <a:gd name="T62" fmla="*/ 144 w 302"/>
                  <a:gd name="T63" fmla="*/ 18 h 130"/>
                  <a:gd name="T64" fmla="*/ 133 w 302"/>
                  <a:gd name="T65" fmla="*/ 14 h 130"/>
                  <a:gd name="T66" fmla="*/ 128 w 302"/>
                  <a:gd name="T67" fmla="*/ 7 h 130"/>
                  <a:gd name="T68" fmla="*/ 117 w 302"/>
                  <a:gd name="T69" fmla="*/ 0 h 130"/>
                  <a:gd name="T70" fmla="*/ 87 w 302"/>
                  <a:gd name="T71" fmla="*/ 8 h 130"/>
                  <a:gd name="T72" fmla="*/ 69 w 302"/>
                  <a:gd name="T73" fmla="*/ 13 h 130"/>
                  <a:gd name="T74" fmla="*/ 21 w 302"/>
                  <a:gd name="T75" fmla="*/ 58 h 130"/>
                  <a:gd name="T76" fmla="*/ 39 w 302"/>
                  <a:gd name="T77" fmla="*/ 75 h 130"/>
                  <a:gd name="T78" fmla="*/ 91 w 302"/>
                  <a:gd name="T79" fmla="*/ 63 h 130"/>
                  <a:gd name="T80" fmla="*/ 166 w 302"/>
                  <a:gd name="T81" fmla="*/ 58 h 130"/>
                  <a:gd name="T82" fmla="*/ 204 w 302"/>
                  <a:gd name="T83" fmla="*/ 68 h 130"/>
                  <a:gd name="T84" fmla="*/ 251 w 302"/>
                  <a:gd name="T85" fmla="*/ 92 h 130"/>
                  <a:gd name="T86" fmla="*/ 202 w 302"/>
                  <a:gd name="T87" fmla="*/ 58 h 130"/>
                  <a:gd name="T88" fmla="*/ 179 w 302"/>
                  <a:gd name="T89" fmla="*/ 45 h 130"/>
                  <a:gd name="T90" fmla="*/ 192 w 302"/>
                  <a:gd name="T91" fmla="*/ 48 h 130"/>
                  <a:gd name="T92" fmla="*/ 216 w 302"/>
                  <a:gd name="T93" fmla="*/ 56 h 130"/>
                  <a:gd name="T94" fmla="*/ 229 w 302"/>
                  <a:gd name="T95" fmla="*/ 58 h 130"/>
                  <a:gd name="T96" fmla="*/ 239 w 302"/>
                  <a:gd name="T97" fmla="*/ 66 h 130"/>
                  <a:gd name="T98" fmla="*/ 246 w 302"/>
                  <a:gd name="T99" fmla="*/ 58 h 130"/>
                  <a:gd name="T100" fmla="*/ 68 w 302"/>
                  <a:gd name="T101" fmla="*/ 22 h 130"/>
                  <a:gd name="T102" fmla="*/ 182 w 302"/>
                  <a:gd name="T103" fmla="*/ 51 h 130"/>
                  <a:gd name="T104" fmla="*/ 171 w 302"/>
                  <a:gd name="T105" fmla="*/ 42 h 130"/>
                  <a:gd name="T106" fmla="*/ 218 w 302"/>
                  <a:gd name="T107" fmla="*/ 45 h 130"/>
                  <a:gd name="T108" fmla="*/ 224 w 302"/>
                  <a:gd name="T109" fmla="*/ 48 h 130"/>
                  <a:gd name="T110" fmla="*/ 226 w 302"/>
                  <a:gd name="T111" fmla="*/ 45 h 130"/>
                  <a:gd name="T112" fmla="*/ 240 w 302"/>
                  <a:gd name="T113" fmla="*/ 61 h 130"/>
                  <a:gd name="T114" fmla="*/ 184 w 302"/>
                  <a:gd name="T115" fmla="*/ 13 h 130"/>
                  <a:gd name="T116" fmla="*/ 212 w 302"/>
                  <a:gd name="T117" fmla="*/ 31 h 130"/>
                  <a:gd name="T118" fmla="*/ 280 w 302"/>
                  <a:gd name="T119" fmla="*/ 115 h 130"/>
                  <a:gd name="T120" fmla="*/ 275 w 302"/>
                  <a:gd name="T121" fmla="*/ 74 h 130"/>
                  <a:gd name="T122" fmla="*/ 283 w 302"/>
                  <a:gd name="T123" fmla="*/ 9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2" h="130">
                    <a:moveTo>
                      <a:pt x="92" y="6"/>
                    </a:moveTo>
                    <a:cubicBezTo>
                      <a:pt x="91" y="6"/>
                      <a:pt x="90" y="6"/>
                      <a:pt x="90" y="7"/>
                    </a:cubicBezTo>
                    <a:cubicBezTo>
                      <a:pt x="91" y="8"/>
                      <a:pt x="92" y="7"/>
                      <a:pt x="92" y="6"/>
                    </a:cubicBezTo>
                    <a:close/>
                    <a:moveTo>
                      <a:pt x="191" y="13"/>
                    </a:moveTo>
                    <a:cubicBezTo>
                      <a:pt x="193" y="13"/>
                      <a:pt x="193" y="10"/>
                      <a:pt x="191" y="10"/>
                    </a:cubicBezTo>
                    <a:cubicBezTo>
                      <a:pt x="191" y="11"/>
                      <a:pt x="192" y="11"/>
                      <a:pt x="191" y="13"/>
                    </a:cubicBezTo>
                    <a:close/>
                    <a:moveTo>
                      <a:pt x="147" y="17"/>
                    </a:moveTo>
                    <a:cubicBezTo>
                      <a:pt x="148" y="18"/>
                      <a:pt x="150" y="18"/>
                      <a:pt x="153" y="18"/>
                    </a:cubicBezTo>
                    <a:cubicBezTo>
                      <a:pt x="153" y="17"/>
                      <a:pt x="153" y="16"/>
                      <a:pt x="153" y="15"/>
                    </a:cubicBezTo>
                    <a:cubicBezTo>
                      <a:pt x="150" y="15"/>
                      <a:pt x="147" y="13"/>
                      <a:pt x="147" y="17"/>
                    </a:cubicBezTo>
                    <a:close/>
                    <a:moveTo>
                      <a:pt x="62" y="15"/>
                    </a:moveTo>
                    <a:cubicBezTo>
                      <a:pt x="61" y="17"/>
                      <a:pt x="58" y="17"/>
                      <a:pt x="58" y="20"/>
                    </a:cubicBezTo>
                    <a:cubicBezTo>
                      <a:pt x="60" y="19"/>
                      <a:pt x="63" y="17"/>
                      <a:pt x="62" y="15"/>
                    </a:cubicBezTo>
                    <a:close/>
                    <a:moveTo>
                      <a:pt x="183" y="19"/>
                    </a:moveTo>
                    <a:cubicBezTo>
                      <a:pt x="185" y="17"/>
                      <a:pt x="186" y="22"/>
                      <a:pt x="188" y="20"/>
                    </a:cubicBezTo>
                    <a:cubicBezTo>
                      <a:pt x="188" y="19"/>
                      <a:pt x="184" y="17"/>
                      <a:pt x="183" y="19"/>
                    </a:cubicBezTo>
                    <a:close/>
                    <a:moveTo>
                      <a:pt x="235" y="32"/>
                    </a:moveTo>
                    <a:cubicBezTo>
                      <a:pt x="237" y="34"/>
                      <a:pt x="239" y="37"/>
                      <a:pt x="243" y="38"/>
                    </a:cubicBezTo>
                    <a:cubicBezTo>
                      <a:pt x="244" y="37"/>
                      <a:pt x="243" y="35"/>
                      <a:pt x="244" y="35"/>
                    </a:cubicBezTo>
                    <a:cubicBezTo>
                      <a:pt x="245" y="35"/>
                      <a:pt x="246" y="37"/>
                      <a:pt x="247" y="36"/>
                    </a:cubicBezTo>
                    <a:cubicBezTo>
                      <a:pt x="246" y="35"/>
                      <a:pt x="245" y="33"/>
                      <a:pt x="242" y="33"/>
                    </a:cubicBezTo>
                    <a:cubicBezTo>
                      <a:pt x="242" y="34"/>
                      <a:pt x="242" y="35"/>
                      <a:pt x="242" y="35"/>
                    </a:cubicBezTo>
                    <a:cubicBezTo>
                      <a:pt x="240" y="34"/>
                      <a:pt x="240" y="32"/>
                      <a:pt x="240" y="31"/>
                    </a:cubicBezTo>
                    <a:cubicBezTo>
                      <a:pt x="236" y="28"/>
                      <a:pt x="233" y="30"/>
                      <a:pt x="230" y="30"/>
                    </a:cubicBezTo>
                    <a:cubicBezTo>
                      <a:pt x="230" y="33"/>
                      <a:pt x="233" y="33"/>
                      <a:pt x="235" y="32"/>
                    </a:cubicBezTo>
                    <a:close/>
                    <a:moveTo>
                      <a:pt x="226" y="34"/>
                    </a:moveTo>
                    <a:cubicBezTo>
                      <a:pt x="226" y="34"/>
                      <a:pt x="227" y="34"/>
                      <a:pt x="227" y="33"/>
                    </a:cubicBezTo>
                    <a:cubicBezTo>
                      <a:pt x="227" y="33"/>
                      <a:pt x="226" y="32"/>
                      <a:pt x="226" y="32"/>
                    </a:cubicBezTo>
                    <a:lnTo>
                      <a:pt x="226" y="34"/>
                    </a:lnTo>
                    <a:close/>
                    <a:moveTo>
                      <a:pt x="264" y="47"/>
                    </a:moveTo>
                    <a:cubicBezTo>
                      <a:pt x="262" y="43"/>
                      <a:pt x="258" y="41"/>
                      <a:pt x="256" y="39"/>
                    </a:cubicBezTo>
                    <a:cubicBezTo>
                      <a:pt x="251" y="39"/>
                      <a:pt x="251" y="39"/>
                      <a:pt x="251" y="39"/>
                    </a:cubicBezTo>
                    <a:cubicBezTo>
                      <a:pt x="254" y="44"/>
                      <a:pt x="259" y="45"/>
                      <a:pt x="264" y="47"/>
                    </a:cubicBezTo>
                    <a:close/>
                    <a:moveTo>
                      <a:pt x="253" y="44"/>
                    </a:moveTo>
                    <a:cubicBezTo>
                      <a:pt x="252" y="43"/>
                      <a:pt x="252" y="42"/>
                      <a:pt x="251" y="41"/>
                    </a:cubicBezTo>
                    <a:cubicBezTo>
                      <a:pt x="250" y="42"/>
                      <a:pt x="250" y="42"/>
                      <a:pt x="250" y="43"/>
                    </a:cubicBezTo>
                    <a:cubicBezTo>
                      <a:pt x="252" y="42"/>
                      <a:pt x="251" y="44"/>
                      <a:pt x="253" y="44"/>
                    </a:cubicBezTo>
                    <a:close/>
                    <a:moveTo>
                      <a:pt x="183" y="45"/>
                    </a:moveTo>
                    <a:cubicBezTo>
                      <a:pt x="184" y="45"/>
                      <a:pt x="183" y="46"/>
                      <a:pt x="184" y="46"/>
                    </a:cubicBezTo>
                    <a:cubicBezTo>
                      <a:pt x="184" y="46"/>
                      <a:pt x="185" y="46"/>
                      <a:pt x="186" y="46"/>
                    </a:cubicBezTo>
                    <a:cubicBezTo>
                      <a:pt x="186" y="44"/>
                      <a:pt x="184" y="45"/>
                      <a:pt x="183" y="45"/>
                    </a:cubicBezTo>
                    <a:close/>
                    <a:moveTo>
                      <a:pt x="258" y="55"/>
                    </a:moveTo>
                    <a:cubicBezTo>
                      <a:pt x="257" y="55"/>
                      <a:pt x="257" y="56"/>
                      <a:pt x="256" y="56"/>
                    </a:cubicBezTo>
                    <a:cubicBezTo>
                      <a:pt x="256" y="57"/>
                      <a:pt x="256" y="58"/>
                      <a:pt x="257" y="59"/>
                    </a:cubicBezTo>
                    <a:cubicBezTo>
                      <a:pt x="257" y="58"/>
                      <a:pt x="259" y="59"/>
                      <a:pt x="259" y="58"/>
                    </a:cubicBezTo>
                    <a:cubicBezTo>
                      <a:pt x="258" y="57"/>
                      <a:pt x="259" y="56"/>
                      <a:pt x="258" y="55"/>
                    </a:cubicBezTo>
                    <a:close/>
                    <a:moveTo>
                      <a:pt x="274" y="57"/>
                    </a:moveTo>
                    <a:cubicBezTo>
                      <a:pt x="274" y="56"/>
                      <a:pt x="274" y="55"/>
                      <a:pt x="273" y="55"/>
                    </a:cubicBezTo>
                    <a:cubicBezTo>
                      <a:pt x="273" y="56"/>
                      <a:pt x="272" y="56"/>
                      <a:pt x="272" y="57"/>
                    </a:cubicBezTo>
                    <a:cubicBezTo>
                      <a:pt x="273" y="57"/>
                      <a:pt x="273" y="57"/>
                      <a:pt x="274" y="57"/>
                    </a:cubicBezTo>
                    <a:close/>
                    <a:moveTo>
                      <a:pt x="20" y="57"/>
                    </a:moveTo>
                    <a:cubicBezTo>
                      <a:pt x="18" y="56"/>
                      <a:pt x="17" y="57"/>
                      <a:pt x="17" y="58"/>
                    </a:cubicBezTo>
                    <a:cubicBezTo>
                      <a:pt x="18" y="58"/>
                      <a:pt x="19" y="58"/>
                      <a:pt x="20" y="57"/>
                    </a:cubicBezTo>
                    <a:close/>
                    <a:moveTo>
                      <a:pt x="217" y="59"/>
                    </a:moveTo>
                    <a:cubicBezTo>
                      <a:pt x="217" y="59"/>
                      <a:pt x="217" y="60"/>
                      <a:pt x="218" y="60"/>
                    </a:cubicBezTo>
                    <a:cubicBezTo>
                      <a:pt x="218" y="58"/>
                      <a:pt x="218" y="58"/>
                      <a:pt x="218" y="58"/>
                    </a:cubicBezTo>
                    <a:cubicBezTo>
                      <a:pt x="217" y="58"/>
                      <a:pt x="217" y="59"/>
                      <a:pt x="217" y="59"/>
                    </a:cubicBezTo>
                    <a:close/>
                    <a:moveTo>
                      <a:pt x="227" y="63"/>
                    </a:moveTo>
                    <a:cubicBezTo>
                      <a:pt x="227" y="64"/>
                      <a:pt x="228" y="65"/>
                      <a:pt x="229" y="66"/>
                    </a:cubicBezTo>
                    <a:cubicBezTo>
                      <a:pt x="229" y="64"/>
                      <a:pt x="229" y="63"/>
                      <a:pt x="227" y="63"/>
                    </a:cubicBezTo>
                    <a:close/>
                    <a:moveTo>
                      <a:pt x="260" y="70"/>
                    </a:moveTo>
                    <a:cubicBezTo>
                      <a:pt x="261" y="73"/>
                      <a:pt x="266" y="76"/>
                      <a:pt x="270" y="77"/>
                    </a:cubicBezTo>
                    <a:cubicBezTo>
                      <a:pt x="268" y="73"/>
                      <a:pt x="264" y="70"/>
                      <a:pt x="260" y="70"/>
                    </a:cubicBezTo>
                    <a:close/>
                    <a:moveTo>
                      <a:pt x="246" y="77"/>
                    </a:moveTo>
                    <a:cubicBezTo>
                      <a:pt x="245" y="74"/>
                      <a:pt x="240" y="72"/>
                      <a:pt x="238" y="71"/>
                    </a:cubicBezTo>
                    <a:cubicBezTo>
                      <a:pt x="240" y="74"/>
                      <a:pt x="243" y="75"/>
                      <a:pt x="246" y="77"/>
                    </a:cubicBezTo>
                    <a:close/>
                    <a:moveTo>
                      <a:pt x="198" y="72"/>
                    </a:moveTo>
                    <a:cubicBezTo>
                      <a:pt x="199" y="75"/>
                      <a:pt x="203" y="75"/>
                      <a:pt x="205" y="77"/>
                    </a:cubicBezTo>
                    <a:cubicBezTo>
                      <a:pt x="204" y="74"/>
                      <a:pt x="202" y="72"/>
                      <a:pt x="198" y="72"/>
                    </a:cubicBezTo>
                    <a:close/>
                    <a:moveTo>
                      <a:pt x="289" y="80"/>
                    </a:moveTo>
                    <a:cubicBezTo>
                      <a:pt x="289" y="79"/>
                      <a:pt x="289" y="78"/>
                      <a:pt x="287" y="78"/>
                    </a:cubicBezTo>
                    <a:cubicBezTo>
                      <a:pt x="287" y="79"/>
                      <a:pt x="288" y="80"/>
                      <a:pt x="289" y="80"/>
                    </a:cubicBezTo>
                    <a:close/>
                    <a:moveTo>
                      <a:pt x="286" y="86"/>
                    </a:moveTo>
                    <a:cubicBezTo>
                      <a:pt x="287" y="87"/>
                      <a:pt x="288" y="88"/>
                      <a:pt x="289" y="89"/>
                    </a:cubicBezTo>
                    <a:cubicBezTo>
                      <a:pt x="289" y="85"/>
                      <a:pt x="286" y="81"/>
                      <a:pt x="283" y="81"/>
                    </a:cubicBezTo>
                    <a:cubicBezTo>
                      <a:pt x="284" y="82"/>
                      <a:pt x="286" y="84"/>
                      <a:pt x="286" y="86"/>
                    </a:cubicBezTo>
                    <a:close/>
                    <a:moveTo>
                      <a:pt x="288" y="95"/>
                    </a:moveTo>
                    <a:cubicBezTo>
                      <a:pt x="288" y="96"/>
                      <a:pt x="288" y="96"/>
                      <a:pt x="289" y="97"/>
                    </a:cubicBezTo>
                    <a:cubicBezTo>
                      <a:pt x="290" y="95"/>
                      <a:pt x="289" y="95"/>
                      <a:pt x="288" y="95"/>
                    </a:cubicBezTo>
                    <a:close/>
                    <a:moveTo>
                      <a:pt x="300" y="115"/>
                    </a:moveTo>
                    <a:cubicBezTo>
                      <a:pt x="299" y="116"/>
                      <a:pt x="301" y="117"/>
                      <a:pt x="302" y="118"/>
                    </a:cubicBezTo>
                    <a:cubicBezTo>
                      <a:pt x="301" y="117"/>
                      <a:pt x="301" y="115"/>
                      <a:pt x="300" y="115"/>
                    </a:cubicBezTo>
                    <a:close/>
                    <a:moveTo>
                      <a:pt x="292" y="130"/>
                    </a:moveTo>
                    <a:cubicBezTo>
                      <a:pt x="291" y="129"/>
                      <a:pt x="292" y="127"/>
                      <a:pt x="291" y="127"/>
                    </a:cubicBezTo>
                    <a:cubicBezTo>
                      <a:pt x="290" y="128"/>
                      <a:pt x="290" y="129"/>
                      <a:pt x="292" y="130"/>
                    </a:cubicBezTo>
                    <a:close/>
                    <a:moveTo>
                      <a:pt x="245" y="60"/>
                    </a:moveTo>
                    <a:cubicBezTo>
                      <a:pt x="250" y="62"/>
                      <a:pt x="254" y="64"/>
                      <a:pt x="258" y="67"/>
                    </a:cubicBezTo>
                    <a:cubicBezTo>
                      <a:pt x="257" y="61"/>
                      <a:pt x="253" y="62"/>
                      <a:pt x="251" y="58"/>
                    </a:cubicBezTo>
                    <a:cubicBezTo>
                      <a:pt x="250" y="56"/>
                      <a:pt x="251" y="55"/>
                      <a:pt x="250" y="55"/>
                    </a:cubicBezTo>
                    <a:cubicBezTo>
                      <a:pt x="249" y="54"/>
                      <a:pt x="249" y="56"/>
                      <a:pt x="247" y="55"/>
                    </a:cubicBezTo>
                    <a:cubicBezTo>
                      <a:pt x="243" y="52"/>
                      <a:pt x="238" y="49"/>
                      <a:pt x="235" y="43"/>
                    </a:cubicBezTo>
                    <a:cubicBezTo>
                      <a:pt x="237" y="44"/>
                      <a:pt x="240" y="46"/>
                      <a:pt x="240" y="44"/>
                    </a:cubicBezTo>
                    <a:cubicBezTo>
                      <a:pt x="239" y="43"/>
                      <a:pt x="240" y="45"/>
                      <a:pt x="239" y="45"/>
                    </a:cubicBezTo>
                    <a:cubicBezTo>
                      <a:pt x="238" y="44"/>
                      <a:pt x="238" y="41"/>
                      <a:pt x="238" y="41"/>
                    </a:cubicBezTo>
                    <a:cubicBezTo>
                      <a:pt x="239" y="42"/>
                      <a:pt x="241" y="40"/>
                      <a:pt x="242" y="39"/>
                    </a:cubicBezTo>
                    <a:cubicBezTo>
                      <a:pt x="240" y="38"/>
                      <a:pt x="237" y="38"/>
                      <a:pt x="235" y="36"/>
                    </a:cubicBezTo>
                    <a:cubicBezTo>
                      <a:pt x="235" y="38"/>
                      <a:pt x="232" y="36"/>
                      <a:pt x="232" y="36"/>
                    </a:cubicBezTo>
                    <a:cubicBezTo>
                      <a:pt x="233" y="37"/>
                      <a:pt x="233" y="38"/>
                      <a:pt x="234" y="39"/>
                    </a:cubicBezTo>
                    <a:cubicBezTo>
                      <a:pt x="234" y="40"/>
                      <a:pt x="233" y="40"/>
                      <a:pt x="232" y="41"/>
                    </a:cubicBezTo>
                    <a:cubicBezTo>
                      <a:pt x="234" y="42"/>
                      <a:pt x="234" y="43"/>
                      <a:pt x="233" y="44"/>
                    </a:cubicBezTo>
                    <a:cubicBezTo>
                      <a:pt x="231" y="43"/>
                      <a:pt x="229" y="41"/>
                      <a:pt x="226" y="42"/>
                    </a:cubicBezTo>
                    <a:cubicBezTo>
                      <a:pt x="224" y="39"/>
                      <a:pt x="227" y="32"/>
                      <a:pt x="219" y="33"/>
                    </a:cubicBezTo>
                    <a:cubicBezTo>
                      <a:pt x="219" y="36"/>
                      <a:pt x="218" y="36"/>
                      <a:pt x="216" y="35"/>
                    </a:cubicBezTo>
                    <a:cubicBezTo>
                      <a:pt x="217" y="40"/>
                      <a:pt x="224" y="35"/>
                      <a:pt x="223" y="40"/>
                    </a:cubicBezTo>
                    <a:cubicBezTo>
                      <a:pt x="221" y="39"/>
                      <a:pt x="220" y="39"/>
                      <a:pt x="217" y="39"/>
                    </a:cubicBezTo>
                    <a:cubicBezTo>
                      <a:pt x="216" y="40"/>
                      <a:pt x="217" y="41"/>
                      <a:pt x="217" y="42"/>
                    </a:cubicBezTo>
                    <a:cubicBezTo>
                      <a:pt x="216" y="40"/>
                      <a:pt x="214" y="40"/>
                      <a:pt x="213" y="40"/>
                    </a:cubicBezTo>
                    <a:cubicBezTo>
                      <a:pt x="214" y="39"/>
                      <a:pt x="212" y="39"/>
                      <a:pt x="212" y="38"/>
                    </a:cubicBezTo>
                    <a:cubicBezTo>
                      <a:pt x="214" y="37"/>
                      <a:pt x="214" y="39"/>
                      <a:pt x="214" y="37"/>
                    </a:cubicBezTo>
                    <a:cubicBezTo>
                      <a:pt x="213" y="36"/>
                      <a:pt x="213" y="36"/>
                      <a:pt x="212" y="36"/>
                    </a:cubicBezTo>
                    <a:cubicBezTo>
                      <a:pt x="212" y="35"/>
                      <a:pt x="212" y="33"/>
                      <a:pt x="211" y="33"/>
                    </a:cubicBezTo>
                    <a:cubicBezTo>
                      <a:pt x="211" y="34"/>
                      <a:pt x="209" y="34"/>
                      <a:pt x="209" y="35"/>
                    </a:cubicBezTo>
                    <a:cubicBezTo>
                      <a:pt x="208" y="31"/>
                      <a:pt x="202" y="34"/>
                      <a:pt x="201" y="29"/>
                    </a:cubicBezTo>
                    <a:cubicBezTo>
                      <a:pt x="200" y="29"/>
                      <a:pt x="199" y="29"/>
                      <a:pt x="199" y="27"/>
                    </a:cubicBezTo>
                    <a:cubicBezTo>
                      <a:pt x="201" y="27"/>
                      <a:pt x="201" y="28"/>
                      <a:pt x="203" y="29"/>
                    </a:cubicBezTo>
                    <a:cubicBezTo>
                      <a:pt x="203" y="27"/>
                      <a:pt x="204" y="27"/>
                      <a:pt x="205" y="28"/>
                    </a:cubicBezTo>
                    <a:cubicBezTo>
                      <a:pt x="205" y="27"/>
                      <a:pt x="203" y="26"/>
                      <a:pt x="204" y="26"/>
                    </a:cubicBezTo>
                    <a:cubicBezTo>
                      <a:pt x="210" y="26"/>
                      <a:pt x="212" y="28"/>
                      <a:pt x="217" y="27"/>
                    </a:cubicBezTo>
                    <a:cubicBezTo>
                      <a:pt x="216" y="26"/>
                      <a:pt x="217" y="25"/>
                      <a:pt x="218" y="24"/>
                    </a:cubicBezTo>
                    <a:cubicBezTo>
                      <a:pt x="219" y="26"/>
                      <a:pt x="219" y="24"/>
                      <a:pt x="220" y="24"/>
                    </a:cubicBezTo>
                    <a:cubicBezTo>
                      <a:pt x="219" y="27"/>
                      <a:pt x="223" y="28"/>
                      <a:pt x="222" y="31"/>
                    </a:cubicBezTo>
                    <a:cubicBezTo>
                      <a:pt x="223" y="31"/>
                      <a:pt x="223" y="30"/>
                      <a:pt x="224" y="30"/>
                    </a:cubicBezTo>
                    <a:cubicBezTo>
                      <a:pt x="223" y="29"/>
                      <a:pt x="222" y="28"/>
                      <a:pt x="224" y="27"/>
                    </a:cubicBezTo>
                    <a:cubicBezTo>
                      <a:pt x="224" y="28"/>
                      <a:pt x="225" y="27"/>
                      <a:pt x="225" y="29"/>
                    </a:cubicBezTo>
                    <a:cubicBezTo>
                      <a:pt x="228" y="28"/>
                      <a:pt x="226" y="25"/>
                      <a:pt x="225" y="24"/>
                    </a:cubicBezTo>
                    <a:cubicBezTo>
                      <a:pt x="225" y="24"/>
                      <a:pt x="226" y="23"/>
                      <a:pt x="226" y="23"/>
                    </a:cubicBezTo>
                    <a:cubicBezTo>
                      <a:pt x="225" y="22"/>
                      <a:pt x="223" y="21"/>
                      <a:pt x="221" y="21"/>
                    </a:cubicBezTo>
                    <a:cubicBezTo>
                      <a:pt x="221" y="22"/>
                      <a:pt x="221" y="23"/>
                      <a:pt x="220" y="23"/>
                    </a:cubicBezTo>
                    <a:cubicBezTo>
                      <a:pt x="219" y="22"/>
                      <a:pt x="217" y="21"/>
                      <a:pt x="216" y="22"/>
                    </a:cubicBezTo>
                    <a:cubicBezTo>
                      <a:pt x="216" y="20"/>
                      <a:pt x="214" y="20"/>
                      <a:pt x="213" y="18"/>
                    </a:cubicBezTo>
                    <a:cubicBezTo>
                      <a:pt x="215" y="18"/>
                      <a:pt x="216" y="18"/>
                      <a:pt x="216" y="17"/>
                    </a:cubicBezTo>
                    <a:cubicBezTo>
                      <a:pt x="215" y="17"/>
                      <a:pt x="215" y="15"/>
                      <a:pt x="213" y="16"/>
                    </a:cubicBezTo>
                    <a:cubicBezTo>
                      <a:pt x="212" y="17"/>
                      <a:pt x="213" y="18"/>
                      <a:pt x="212" y="18"/>
                    </a:cubicBezTo>
                    <a:cubicBezTo>
                      <a:pt x="211" y="17"/>
                      <a:pt x="211" y="17"/>
                      <a:pt x="210" y="18"/>
                    </a:cubicBezTo>
                    <a:cubicBezTo>
                      <a:pt x="210" y="17"/>
                      <a:pt x="210" y="17"/>
                      <a:pt x="210" y="17"/>
                    </a:cubicBezTo>
                    <a:cubicBezTo>
                      <a:pt x="208" y="17"/>
                      <a:pt x="208" y="17"/>
                      <a:pt x="208" y="17"/>
                    </a:cubicBezTo>
                    <a:cubicBezTo>
                      <a:pt x="207" y="17"/>
                      <a:pt x="208" y="18"/>
                      <a:pt x="207" y="18"/>
                    </a:cubicBezTo>
                    <a:cubicBezTo>
                      <a:pt x="206" y="18"/>
                      <a:pt x="205" y="18"/>
                      <a:pt x="204" y="19"/>
                    </a:cubicBezTo>
                    <a:cubicBezTo>
                      <a:pt x="204" y="18"/>
                      <a:pt x="205" y="17"/>
                      <a:pt x="204" y="17"/>
                    </a:cubicBezTo>
                    <a:cubicBezTo>
                      <a:pt x="203" y="17"/>
                      <a:pt x="203" y="18"/>
                      <a:pt x="203" y="18"/>
                    </a:cubicBezTo>
                    <a:cubicBezTo>
                      <a:pt x="202" y="16"/>
                      <a:pt x="199" y="14"/>
                      <a:pt x="198" y="13"/>
                    </a:cubicBezTo>
                    <a:cubicBezTo>
                      <a:pt x="198" y="12"/>
                      <a:pt x="198" y="11"/>
                      <a:pt x="199" y="11"/>
                    </a:cubicBezTo>
                    <a:cubicBezTo>
                      <a:pt x="199" y="12"/>
                      <a:pt x="201" y="12"/>
                      <a:pt x="202" y="12"/>
                    </a:cubicBezTo>
                    <a:cubicBezTo>
                      <a:pt x="201" y="10"/>
                      <a:pt x="199" y="10"/>
                      <a:pt x="198" y="9"/>
                    </a:cubicBezTo>
                    <a:cubicBezTo>
                      <a:pt x="198" y="10"/>
                      <a:pt x="197" y="12"/>
                      <a:pt x="198" y="14"/>
                    </a:cubicBezTo>
                    <a:cubicBezTo>
                      <a:pt x="196" y="15"/>
                      <a:pt x="195" y="16"/>
                      <a:pt x="193" y="14"/>
                    </a:cubicBezTo>
                    <a:cubicBezTo>
                      <a:pt x="192" y="16"/>
                      <a:pt x="190" y="16"/>
                      <a:pt x="190" y="17"/>
                    </a:cubicBezTo>
                    <a:cubicBezTo>
                      <a:pt x="191" y="19"/>
                      <a:pt x="193" y="18"/>
                      <a:pt x="194" y="19"/>
                    </a:cubicBezTo>
                    <a:cubicBezTo>
                      <a:pt x="192" y="21"/>
                      <a:pt x="194" y="25"/>
                      <a:pt x="196" y="26"/>
                    </a:cubicBezTo>
                    <a:cubicBezTo>
                      <a:pt x="195" y="27"/>
                      <a:pt x="194" y="26"/>
                      <a:pt x="192" y="26"/>
                    </a:cubicBezTo>
                    <a:cubicBezTo>
                      <a:pt x="191" y="29"/>
                      <a:pt x="194" y="29"/>
                      <a:pt x="193" y="30"/>
                    </a:cubicBezTo>
                    <a:cubicBezTo>
                      <a:pt x="192" y="30"/>
                      <a:pt x="192" y="30"/>
                      <a:pt x="191" y="31"/>
                    </a:cubicBezTo>
                    <a:cubicBezTo>
                      <a:pt x="190" y="28"/>
                      <a:pt x="186" y="29"/>
                      <a:pt x="185" y="26"/>
                    </a:cubicBezTo>
                    <a:cubicBezTo>
                      <a:pt x="187" y="26"/>
                      <a:pt x="188" y="28"/>
                      <a:pt x="189" y="26"/>
                    </a:cubicBezTo>
                    <a:cubicBezTo>
                      <a:pt x="189" y="26"/>
                      <a:pt x="188" y="26"/>
                      <a:pt x="188" y="25"/>
                    </a:cubicBezTo>
                    <a:cubicBezTo>
                      <a:pt x="185" y="23"/>
                      <a:pt x="181" y="25"/>
                      <a:pt x="178" y="23"/>
                    </a:cubicBezTo>
                    <a:cubicBezTo>
                      <a:pt x="175" y="24"/>
                      <a:pt x="169" y="22"/>
                      <a:pt x="166" y="20"/>
                    </a:cubicBezTo>
                    <a:cubicBezTo>
                      <a:pt x="167" y="19"/>
                      <a:pt x="169" y="19"/>
                      <a:pt x="170" y="20"/>
                    </a:cubicBezTo>
                    <a:cubicBezTo>
                      <a:pt x="171" y="18"/>
                      <a:pt x="167" y="18"/>
                      <a:pt x="169" y="17"/>
                    </a:cubicBezTo>
                    <a:cubicBezTo>
                      <a:pt x="171" y="17"/>
                      <a:pt x="173" y="18"/>
                      <a:pt x="174" y="17"/>
                    </a:cubicBezTo>
                    <a:cubicBezTo>
                      <a:pt x="172" y="16"/>
                      <a:pt x="172" y="14"/>
                      <a:pt x="169" y="14"/>
                    </a:cubicBezTo>
                    <a:cubicBezTo>
                      <a:pt x="171" y="13"/>
                      <a:pt x="174" y="15"/>
                      <a:pt x="176" y="14"/>
                    </a:cubicBezTo>
                    <a:cubicBezTo>
                      <a:pt x="175" y="11"/>
                      <a:pt x="171" y="11"/>
                      <a:pt x="168" y="10"/>
                    </a:cubicBezTo>
                    <a:cubicBezTo>
                      <a:pt x="169" y="10"/>
                      <a:pt x="170" y="10"/>
                      <a:pt x="170" y="9"/>
                    </a:cubicBezTo>
                    <a:cubicBezTo>
                      <a:pt x="169" y="9"/>
                      <a:pt x="168" y="8"/>
                      <a:pt x="167" y="8"/>
                    </a:cubicBezTo>
                    <a:cubicBezTo>
                      <a:pt x="167" y="9"/>
                      <a:pt x="166" y="9"/>
                      <a:pt x="166" y="9"/>
                    </a:cubicBezTo>
                    <a:cubicBezTo>
                      <a:pt x="165" y="9"/>
                      <a:pt x="165" y="7"/>
                      <a:pt x="166" y="6"/>
                    </a:cubicBezTo>
                    <a:cubicBezTo>
                      <a:pt x="165" y="5"/>
                      <a:pt x="164" y="7"/>
                      <a:pt x="163" y="5"/>
                    </a:cubicBezTo>
                    <a:cubicBezTo>
                      <a:pt x="165" y="5"/>
                      <a:pt x="164" y="1"/>
                      <a:pt x="164" y="1"/>
                    </a:cubicBezTo>
                    <a:cubicBezTo>
                      <a:pt x="160" y="0"/>
                      <a:pt x="159" y="1"/>
                      <a:pt x="156" y="1"/>
                    </a:cubicBezTo>
                    <a:cubicBezTo>
                      <a:pt x="155" y="2"/>
                      <a:pt x="156" y="4"/>
                      <a:pt x="155" y="5"/>
                    </a:cubicBezTo>
                    <a:cubicBezTo>
                      <a:pt x="156" y="5"/>
                      <a:pt x="157" y="5"/>
                      <a:pt x="157" y="6"/>
                    </a:cubicBezTo>
                    <a:cubicBezTo>
                      <a:pt x="156" y="6"/>
                      <a:pt x="156" y="7"/>
                      <a:pt x="156" y="7"/>
                    </a:cubicBezTo>
                    <a:cubicBezTo>
                      <a:pt x="156" y="7"/>
                      <a:pt x="157" y="7"/>
                      <a:pt x="157" y="8"/>
                    </a:cubicBezTo>
                    <a:cubicBezTo>
                      <a:pt x="158" y="11"/>
                      <a:pt x="155" y="12"/>
                      <a:pt x="157" y="14"/>
                    </a:cubicBezTo>
                    <a:cubicBezTo>
                      <a:pt x="156" y="15"/>
                      <a:pt x="153" y="15"/>
                      <a:pt x="153" y="17"/>
                    </a:cubicBezTo>
                    <a:cubicBezTo>
                      <a:pt x="155" y="17"/>
                      <a:pt x="156" y="17"/>
                      <a:pt x="157" y="18"/>
                    </a:cubicBezTo>
                    <a:cubicBezTo>
                      <a:pt x="155" y="18"/>
                      <a:pt x="156" y="20"/>
                      <a:pt x="155" y="20"/>
                    </a:cubicBezTo>
                    <a:cubicBezTo>
                      <a:pt x="152" y="21"/>
                      <a:pt x="150" y="18"/>
                      <a:pt x="149" y="20"/>
                    </a:cubicBezTo>
                    <a:cubicBezTo>
                      <a:pt x="151" y="21"/>
                      <a:pt x="154" y="20"/>
                      <a:pt x="154" y="23"/>
                    </a:cubicBezTo>
                    <a:cubicBezTo>
                      <a:pt x="152" y="23"/>
                      <a:pt x="149" y="21"/>
                      <a:pt x="148" y="23"/>
                    </a:cubicBezTo>
                    <a:cubicBezTo>
                      <a:pt x="148" y="25"/>
                      <a:pt x="150" y="24"/>
                      <a:pt x="149" y="26"/>
                    </a:cubicBezTo>
                    <a:cubicBezTo>
                      <a:pt x="147" y="26"/>
                      <a:pt x="148" y="24"/>
                      <a:pt x="146" y="25"/>
                    </a:cubicBezTo>
                    <a:cubicBezTo>
                      <a:pt x="145" y="28"/>
                      <a:pt x="149" y="26"/>
                      <a:pt x="148" y="28"/>
                    </a:cubicBezTo>
                    <a:cubicBezTo>
                      <a:pt x="147" y="28"/>
                      <a:pt x="147" y="28"/>
                      <a:pt x="146" y="27"/>
                    </a:cubicBezTo>
                    <a:cubicBezTo>
                      <a:pt x="145" y="28"/>
                      <a:pt x="146" y="29"/>
                      <a:pt x="145" y="29"/>
                    </a:cubicBezTo>
                    <a:cubicBezTo>
                      <a:pt x="143" y="29"/>
                      <a:pt x="142" y="27"/>
                      <a:pt x="143" y="26"/>
                    </a:cubicBezTo>
                    <a:cubicBezTo>
                      <a:pt x="142" y="25"/>
                      <a:pt x="141" y="25"/>
                      <a:pt x="140" y="25"/>
                    </a:cubicBezTo>
                    <a:cubicBezTo>
                      <a:pt x="140" y="23"/>
                      <a:pt x="142" y="24"/>
                      <a:pt x="142" y="23"/>
                    </a:cubicBezTo>
                    <a:cubicBezTo>
                      <a:pt x="140" y="22"/>
                      <a:pt x="139" y="19"/>
                      <a:pt x="141" y="18"/>
                    </a:cubicBezTo>
                    <a:cubicBezTo>
                      <a:pt x="141" y="19"/>
                      <a:pt x="140" y="20"/>
                      <a:pt x="141" y="20"/>
                    </a:cubicBezTo>
                    <a:cubicBezTo>
                      <a:pt x="141" y="18"/>
                      <a:pt x="142" y="18"/>
                      <a:pt x="144" y="18"/>
                    </a:cubicBezTo>
                    <a:cubicBezTo>
                      <a:pt x="143" y="17"/>
                      <a:pt x="142" y="15"/>
                      <a:pt x="140" y="16"/>
                    </a:cubicBezTo>
                    <a:cubicBezTo>
                      <a:pt x="139" y="17"/>
                      <a:pt x="139" y="18"/>
                      <a:pt x="139" y="18"/>
                    </a:cubicBezTo>
                    <a:cubicBezTo>
                      <a:pt x="138" y="17"/>
                      <a:pt x="138" y="17"/>
                      <a:pt x="137" y="18"/>
                    </a:cubicBezTo>
                    <a:cubicBezTo>
                      <a:pt x="137" y="17"/>
                      <a:pt x="136" y="17"/>
                      <a:pt x="136" y="16"/>
                    </a:cubicBezTo>
                    <a:cubicBezTo>
                      <a:pt x="134" y="16"/>
                      <a:pt x="132" y="17"/>
                      <a:pt x="131" y="16"/>
                    </a:cubicBezTo>
                    <a:cubicBezTo>
                      <a:pt x="132" y="16"/>
                      <a:pt x="132" y="14"/>
                      <a:pt x="133" y="14"/>
                    </a:cubicBezTo>
                    <a:cubicBezTo>
                      <a:pt x="134" y="14"/>
                      <a:pt x="133" y="16"/>
                      <a:pt x="134" y="16"/>
                    </a:cubicBezTo>
                    <a:cubicBezTo>
                      <a:pt x="135" y="12"/>
                      <a:pt x="130" y="14"/>
                      <a:pt x="128" y="14"/>
                    </a:cubicBezTo>
                    <a:cubicBezTo>
                      <a:pt x="128" y="12"/>
                      <a:pt x="131" y="10"/>
                      <a:pt x="134" y="12"/>
                    </a:cubicBezTo>
                    <a:cubicBezTo>
                      <a:pt x="134" y="10"/>
                      <a:pt x="134" y="10"/>
                      <a:pt x="134" y="8"/>
                    </a:cubicBezTo>
                    <a:cubicBezTo>
                      <a:pt x="139" y="5"/>
                      <a:pt x="146" y="9"/>
                      <a:pt x="149" y="5"/>
                    </a:cubicBezTo>
                    <a:cubicBezTo>
                      <a:pt x="143" y="4"/>
                      <a:pt x="133" y="8"/>
                      <a:pt x="128" y="7"/>
                    </a:cubicBezTo>
                    <a:cubicBezTo>
                      <a:pt x="129" y="7"/>
                      <a:pt x="129" y="6"/>
                      <a:pt x="129" y="5"/>
                    </a:cubicBezTo>
                    <a:cubicBezTo>
                      <a:pt x="123" y="4"/>
                      <a:pt x="121" y="5"/>
                      <a:pt x="116" y="4"/>
                    </a:cubicBezTo>
                    <a:cubicBezTo>
                      <a:pt x="117" y="3"/>
                      <a:pt x="119" y="5"/>
                      <a:pt x="121" y="3"/>
                    </a:cubicBezTo>
                    <a:cubicBezTo>
                      <a:pt x="119" y="3"/>
                      <a:pt x="119" y="2"/>
                      <a:pt x="119" y="1"/>
                    </a:cubicBezTo>
                    <a:cubicBezTo>
                      <a:pt x="118" y="1"/>
                      <a:pt x="116" y="4"/>
                      <a:pt x="115" y="2"/>
                    </a:cubicBezTo>
                    <a:cubicBezTo>
                      <a:pt x="115" y="1"/>
                      <a:pt x="116" y="1"/>
                      <a:pt x="117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3" y="3"/>
                      <a:pt x="113" y="0"/>
                      <a:pt x="115" y="2"/>
                    </a:cubicBezTo>
                    <a:cubicBezTo>
                      <a:pt x="114" y="3"/>
                      <a:pt x="110" y="3"/>
                      <a:pt x="110" y="1"/>
                    </a:cubicBezTo>
                    <a:cubicBezTo>
                      <a:pt x="105" y="1"/>
                      <a:pt x="103" y="4"/>
                      <a:pt x="101" y="6"/>
                    </a:cubicBezTo>
                    <a:cubicBezTo>
                      <a:pt x="95" y="4"/>
                      <a:pt x="93" y="11"/>
                      <a:pt x="87" y="8"/>
                    </a:cubicBezTo>
                    <a:cubicBezTo>
                      <a:pt x="86" y="10"/>
                      <a:pt x="86" y="13"/>
                      <a:pt x="87" y="14"/>
                    </a:cubicBezTo>
                    <a:cubicBezTo>
                      <a:pt x="86" y="16"/>
                      <a:pt x="83" y="17"/>
                      <a:pt x="80" y="18"/>
                    </a:cubicBezTo>
                    <a:cubicBezTo>
                      <a:pt x="81" y="17"/>
                      <a:pt x="82" y="16"/>
                      <a:pt x="81" y="14"/>
                    </a:cubicBezTo>
                    <a:cubicBezTo>
                      <a:pt x="80" y="14"/>
                      <a:pt x="79" y="13"/>
                      <a:pt x="80" y="11"/>
                    </a:cubicBezTo>
                    <a:cubicBezTo>
                      <a:pt x="76" y="12"/>
                      <a:pt x="73" y="14"/>
                      <a:pt x="71" y="14"/>
                    </a:cubicBezTo>
                    <a:cubicBezTo>
                      <a:pt x="72" y="14"/>
                      <a:pt x="70" y="13"/>
                      <a:pt x="69" y="13"/>
                    </a:cubicBezTo>
                    <a:cubicBezTo>
                      <a:pt x="63" y="15"/>
                      <a:pt x="60" y="23"/>
                      <a:pt x="55" y="24"/>
                    </a:cubicBezTo>
                    <a:cubicBezTo>
                      <a:pt x="54" y="26"/>
                      <a:pt x="53" y="27"/>
                      <a:pt x="53" y="28"/>
                    </a:cubicBezTo>
                    <a:cubicBezTo>
                      <a:pt x="47" y="29"/>
                      <a:pt x="45" y="35"/>
                      <a:pt x="42" y="39"/>
                    </a:cubicBezTo>
                    <a:cubicBezTo>
                      <a:pt x="40" y="37"/>
                      <a:pt x="37" y="38"/>
                      <a:pt x="36" y="36"/>
                    </a:cubicBezTo>
                    <a:cubicBezTo>
                      <a:pt x="30" y="41"/>
                      <a:pt x="20" y="43"/>
                      <a:pt x="20" y="54"/>
                    </a:cubicBezTo>
                    <a:cubicBezTo>
                      <a:pt x="21" y="54"/>
                      <a:pt x="21" y="56"/>
                      <a:pt x="21" y="58"/>
                    </a:cubicBezTo>
                    <a:cubicBezTo>
                      <a:pt x="20" y="59"/>
                      <a:pt x="18" y="59"/>
                      <a:pt x="18" y="62"/>
                    </a:cubicBezTo>
                    <a:cubicBezTo>
                      <a:pt x="16" y="64"/>
                      <a:pt x="13" y="66"/>
                      <a:pt x="14" y="70"/>
                    </a:cubicBezTo>
                    <a:cubicBezTo>
                      <a:pt x="11" y="72"/>
                      <a:pt x="9" y="76"/>
                      <a:pt x="9" y="80"/>
                    </a:cubicBezTo>
                    <a:cubicBezTo>
                      <a:pt x="2" y="84"/>
                      <a:pt x="0" y="98"/>
                      <a:pt x="9" y="99"/>
                    </a:cubicBezTo>
                    <a:cubicBezTo>
                      <a:pt x="17" y="100"/>
                      <a:pt x="22" y="90"/>
                      <a:pt x="27" y="87"/>
                    </a:cubicBezTo>
                    <a:cubicBezTo>
                      <a:pt x="29" y="80"/>
                      <a:pt x="36" y="80"/>
                      <a:pt x="39" y="75"/>
                    </a:cubicBezTo>
                    <a:cubicBezTo>
                      <a:pt x="39" y="76"/>
                      <a:pt x="40" y="76"/>
                      <a:pt x="40" y="76"/>
                    </a:cubicBezTo>
                    <a:cubicBezTo>
                      <a:pt x="41" y="71"/>
                      <a:pt x="47" y="75"/>
                      <a:pt x="49" y="77"/>
                    </a:cubicBezTo>
                    <a:cubicBezTo>
                      <a:pt x="54" y="77"/>
                      <a:pt x="58" y="79"/>
                      <a:pt x="62" y="79"/>
                    </a:cubicBezTo>
                    <a:cubicBezTo>
                      <a:pt x="70" y="79"/>
                      <a:pt x="74" y="74"/>
                      <a:pt x="79" y="71"/>
                    </a:cubicBezTo>
                    <a:cubicBezTo>
                      <a:pt x="81" y="66"/>
                      <a:pt x="84" y="64"/>
                      <a:pt x="89" y="62"/>
                    </a:cubicBezTo>
                    <a:cubicBezTo>
                      <a:pt x="90" y="62"/>
                      <a:pt x="90" y="64"/>
                      <a:pt x="91" y="63"/>
                    </a:cubicBezTo>
                    <a:cubicBezTo>
                      <a:pt x="94" y="61"/>
                      <a:pt x="98" y="61"/>
                      <a:pt x="100" y="59"/>
                    </a:cubicBezTo>
                    <a:cubicBezTo>
                      <a:pt x="101" y="59"/>
                      <a:pt x="100" y="61"/>
                      <a:pt x="102" y="60"/>
                    </a:cubicBezTo>
                    <a:cubicBezTo>
                      <a:pt x="109" y="57"/>
                      <a:pt x="113" y="47"/>
                      <a:pt x="122" y="49"/>
                    </a:cubicBezTo>
                    <a:cubicBezTo>
                      <a:pt x="122" y="51"/>
                      <a:pt x="123" y="51"/>
                      <a:pt x="124" y="52"/>
                    </a:cubicBezTo>
                    <a:cubicBezTo>
                      <a:pt x="136" y="49"/>
                      <a:pt x="145" y="55"/>
                      <a:pt x="157" y="53"/>
                    </a:cubicBezTo>
                    <a:cubicBezTo>
                      <a:pt x="159" y="55"/>
                      <a:pt x="164" y="54"/>
                      <a:pt x="166" y="58"/>
                    </a:cubicBezTo>
                    <a:cubicBezTo>
                      <a:pt x="173" y="56"/>
                      <a:pt x="177" y="63"/>
                      <a:pt x="181" y="60"/>
                    </a:cubicBezTo>
                    <a:cubicBezTo>
                      <a:pt x="181" y="60"/>
                      <a:pt x="182" y="61"/>
                      <a:pt x="182" y="62"/>
                    </a:cubicBezTo>
                    <a:cubicBezTo>
                      <a:pt x="184" y="62"/>
                      <a:pt x="183" y="61"/>
                      <a:pt x="185" y="62"/>
                    </a:cubicBezTo>
                    <a:cubicBezTo>
                      <a:pt x="184" y="60"/>
                      <a:pt x="185" y="59"/>
                      <a:pt x="187" y="59"/>
                    </a:cubicBezTo>
                    <a:cubicBezTo>
                      <a:pt x="192" y="62"/>
                      <a:pt x="195" y="67"/>
                      <a:pt x="201" y="70"/>
                    </a:cubicBezTo>
                    <a:cubicBezTo>
                      <a:pt x="203" y="70"/>
                      <a:pt x="203" y="69"/>
                      <a:pt x="204" y="68"/>
                    </a:cubicBezTo>
                    <a:cubicBezTo>
                      <a:pt x="204" y="69"/>
                      <a:pt x="205" y="70"/>
                      <a:pt x="205" y="71"/>
                    </a:cubicBezTo>
                    <a:cubicBezTo>
                      <a:pt x="207" y="71"/>
                      <a:pt x="207" y="71"/>
                      <a:pt x="207" y="71"/>
                    </a:cubicBezTo>
                    <a:cubicBezTo>
                      <a:pt x="210" y="75"/>
                      <a:pt x="216" y="75"/>
                      <a:pt x="220" y="78"/>
                    </a:cubicBezTo>
                    <a:cubicBezTo>
                      <a:pt x="220" y="74"/>
                      <a:pt x="226" y="76"/>
                      <a:pt x="225" y="78"/>
                    </a:cubicBezTo>
                    <a:cubicBezTo>
                      <a:pt x="226" y="78"/>
                      <a:pt x="227" y="78"/>
                      <a:pt x="227" y="78"/>
                    </a:cubicBezTo>
                    <a:cubicBezTo>
                      <a:pt x="235" y="83"/>
                      <a:pt x="242" y="90"/>
                      <a:pt x="251" y="92"/>
                    </a:cubicBezTo>
                    <a:cubicBezTo>
                      <a:pt x="250" y="90"/>
                      <a:pt x="249" y="88"/>
                      <a:pt x="250" y="86"/>
                    </a:cubicBezTo>
                    <a:cubicBezTo>
                      <a:pt x="244" y="81"/>
                      <a:pt x="237" y="78"/>
                      <a:pt x="231" y="74"/>
                    </a:cubicBezTo>
                    <a:cubicBezTo>
                      <a:pt x="229" y="77"/>
                      <a:pt x="224" y="73"/>
                      <a:pt x="225" y="70"/>
                    </a:cubicBezTo>
                    <a:cubicBezTo>
                      <a:pt x="222" y="68"/>
                      <a:pt x="219" y="66"/>
                      <a:pt x="217" y="63"/>
                    </a:cubicBezTo>
                    <a:cubicBezTo>
                      <a:pt x="212" y="63"/>
                      <a:pt x="208" y="61"/>
                      <a:pt x="205" y="58"/>
                    </a:cubicBezTo>
                    <a:cubicBezTo>
                      <a:pt x="205" y="59"/>
                      <a:pt x="203" y="58"/>
                      <a:pt x="202" y="58"/>
                    </a:cubicBezTo>
                    <a:cubicBezTo>
                      <a:pt x="198" y="55"/>
                      <a:pt x="188" y="56"/>
                      <a:pt x="184" y="52"/>
                    </a:cubicBezTo>
                    <a:cubicBezTo>
                      <a:pt x="185" y="52"/>
                      <a:pt x="184" y="51"/>
                      <a:pt x="185" y="50"/>
                    </a:cubicBezTo>
                    <a:cubicBezTo>
                      <a:pt x="183" y="50"/>
                      <a:pt x="182" y="48"/>
                      <a:pt x="181" y="47"/>
                    </a:cubicBezTo>
                    <a:cubicBezTo>
                      <a:pt x="179" y="48"/>
                      <a:pt x="177" y="46"/>
                      <a:pt x="176" y="45"/>
                    </a:cubicBezTo>
                    <a:cubicBezTo>
                      <a:pt x="177" y="45"/>
                      <a:pt x="176" y="43"/>
                      <a:pt x="177" y="43"/>
                    </a:cubicBezTo>
                    <a:cubicBezTo>
                      <a:pt x="177" y="44"/>
                      <a:pt x="177" y="46"/>
                      <a:pt x="179" y="45"/>
                    </a:cubicBezTo>
                    <a:cubicBezTo>
                      <a:pt x="179" y="43"/>
                      <a:pt x="181" y="45"/>
                      <a:pt x="182" y="43"/>
                    </a:cubicBezTo>
                    <a:cubicBezTo>
                      <a:pt x="182" y="42"/>
                      <a:pt x="180" y="44"/>
                      <a:pt x="180" y="42"/>
                    </a:cubicBezTo>
                    <a:cubicBezTo>
                      <a:pt x="180" y="41"/>
                      <a:pt x="181" y="41"/>
                      <a:pt x="182" y="41"/>
                    </a:cubicBezTo>
                    <a:cubicBezTo>
                      <a:pt x="182" y="41"/>
                      <a:pt x="183" y="42"/>
                      <a:pt x="182" y="43"/>
                    </a:cubicBezTo>
                    <a:cubicBezTo>
                      <a:pt x="185" y="43"/>
                      <a:pt x="186" y="43"/>
                      <a:pt x="188" y="42"/>
                    </a:cubicBezTo>
                    <a:cubicBezTo>
                      <a:pt x="190" y="44"/>
                      <a:pt x="191" y="46"/>
                      <a:pt x="192" y="48"/>
                    </a:cubicBezTo>
                    <a:cubicBezTo>
                      <a:pt x="197" y="46"/>
                      <a:pt x="199" y="51"/>
                      <a:pt x="204" y="48"/>
                    </a:cubicBezTo>
                    <a:cubicBezTo>
                      <a:pt x="205" y="48"/>
                      <a:pt x="205" y="49"/>
                      <a:pt x="205" y="49"/>
                    </a:cubicBezTo>
                    <a:cubicBezTo>
                      <a:pt x="207" y="49"/>
                      <a:pt x="208" y="49"/>
                      <a:pt x="209" y="48"/>
                    </a:cubicBezTo>
                    <a:cubicBezTo>
                      <a:pt x="213" y="48"/>
                      <a:pt x="213" y="53"/>
                      <a:pt x="211" y="55"/>
                    </a:cubicBezTo>
                    <a:cubicBezTo>
                      <a:pt x="212" y="55"/>
                      <a:pt x="212" y="55"/>
                      <a:pt x="212" y="56"/>
                    </a:cubicBezTo>
                    <a:cubicBezTo>
                      <a:pt x="214" y="57"/>
                      <a:pt x="214" y="56"/>
                      <a:pt x="216" y="56"/>
                    </a:cubicBezTo>
                    <a:cubicBezTo>
                      <a:pt x="216" y="54"/>
                      <a:pt x="216" y="51"/>
                      <a:pt x="216" y="51"/>
                    </a:cubicBezTo>
                    <a:cubicBezTo>
                      <a:pt x="220" y="52"/>
                      <a:pt x="223" y="57"/>
                      <a:pt x="227" y="55"/>
                    </a:cubicBezTo>
                    <a:cubicBezTo>
                      <a:pt x="225" y="54"/>
                      <a:pt x="224" y="55"/>
                      <a:pt x="223" y="54"/>
                    </a:cubicBezTo>
                    <a:cubicBezTo>
                      <a:pt x="226" y="53"/>
                      <a:pt x="227" y="51"/>
                      <a:pt x="228" y="54"/>
                    </a:cubicBezTo>
                    <a:cubicBezTo>
                      <a:pt x="229" y="56"/>
                      <a:pt x="227" y="55"/>
                      <a:pt x="227" y="57"/>
                    </a:cubicBezTo>
                    <a:cubicBezTo>
                      <a:pt x="228" y="57"/>
                      <a:pt x="229" y="57"/>
                      <a:pt x="229" y="58"/>
                    </a:cubicBezTo>
                    <a:cubicBezTo>
                      <a:pt x="229" y="59"/>
                      <a:pt x="228" y="61"/>
                      <a:pt x="229" y="62"/>
                    </a:cubicBezTo>
                    <a:cubicBezTo>
                      <a:pt x="231" y="62"/>
                      <a:pt x="233" y="64"/>
                      <a:pt x="235" y="64"/>
                    </a:cubicBezTo>
                    <a:cubicBezTo>
                      <a:pt x="237" y="64"/>
                      <a:pt x="235" y="62"/>
                      <a:pt x="237" y="62"/>
                    </a:cubicBezTo>
                    <a:cubicBezTo>
                      <a:pt x="238" y="63"/>
                      <a:pt x="236" y="64"/>
                      <a:pt x="237" y="64"/>
                    </a:cubicBezTo>
                    <a:cubicBezTo>
                      <a:pt x="237" y="63"/>
                      <a:pt x="238" y="63"/>
                      <a:pt x="239" y="63"/>
                    </a:cubicBezTo>
                    <a:cubicBezTo>
                      <a:pt x="239" y="63"/>
                      <a:pt x="238" y="66"/>
                      <a:pt x="239" y="66"/>
                    </a:cubicBezTo>
                    <a:cubicBezTo>
                      <a:pt x="240" y="63"/>
                      <a:pt x="242" y="66"/>
                      <a:pt x="242" y="67"/>
                    </a:cubicBezTo>
                    <a:cubicBezTo>
                      <a:pt x="243" y="65"/>
                      <a:pt x="243" y="65"/>
                      <a:pt x="245" y="64"/>
                    </a:cubicBezTo>
                    <a:cubicBezTo>
                      <a:pt x="249" y="66"/>
                      <a:pt x="252" y="68"/>
                      <a:pt x="258" y="70"/>
                    </a:cubicBezTo>
                    <a:cubicBezTo>
                      <a:pt x="257" y="67"/>
                      <a:pt x="255" y="67"/>
                      <a:pt x="252" y="67"/>
                    </a:cubicBezTo>
                    <a:cubicBezTo>
                      <a:pt x="250" y="64"/>
                      <a:pt x="246" y="63"/>
                      <a:pt x="245" y="60"/>
                    </a:cubicBezTo>
                    <a:cubicBezTo>
                      <a:pt x="246" y="60"/>
                      <a:pt x="246" y="58"/>
                      <a:pt x="246" y="58"/>
                    </a:cubicBezTo>
                    <a:cubicBezTo>
                      <a:pt x="247" y="59"/>
                      <a:pt x="246" y="59"/>
                      <a:pt x="245" y="60"/>
                    </a:cubicBezTo>
                    <a:close/>
                    <a:moveTo>
                      <a:pt x="195" y="19"/>
                    </a:moveTo>
                    <a:cubicBezTo>
                      <a:pt x="194" y="19"/>
                      <a:pt x="195" y="16"/>
                      <a:pt x="194" y="17"/>
                    </a:cubicBezTo>
                    <a:cubicBezTo>
                      <a:pt x="194" y="16"/>
                      <a:pt x="195" y="16"/>
                      <a:pt x="196" y="16"/>
                    </a:cubicBezTo>
                    <a:cubicBezTo>
                      <a:pt x="196" y="17"/>
                      <a:pt x="195" y="18"/>
                      <a:pt x="195" y="19"/>
                    </a:cubicBezTo>
                    <a:close/>
                    <a:moveTo>
                      <a:pt x="68" y="22"/>
                    </a:moveTo>
                    <a:cubicBezTo>
                      <a:pt x="64" y="21"/>
                      <a:pt x="65" y="18"/>
                      <a:pt x="69" y="16"/>
                    </a:cubicBezTo>
                    <a:cubicBezTo>
                      <a:pt x="69" y="17"/>
                      <a:pt x="67" y="20"/>
                      <a:pt x="68" y="22"/>
                    </a:cubicBezTo>
                    <a:close/>
                    <a:moveTo>
                      <a:pt x="158" y="20"/>
                    </a:moveTo>
                    <a:cubicBezTo>
                      <a:pt x="158" y="18"/>
                      <a:pt x="158" y="18"/>
                      <a:pt x="159" y="18"/>
                    </a:cubicBezTo>
                    <a:cubicBezTo>
                      <a:pt x="159" y="19"/>
                      <a:pt x="159" y="20"/>
                      <a:pt x="158" y="20"/>
                    </a:cubicBezTo>
                    <a:close/>
                    <a:moveTo>
                      <a:pt x="182" y="51"/>
                    </a:moveTo>
                    <a:cubicBezTo>
                      <a:pt x="180" y="50"/>
                      <a:pt x="177" y="51"/>
                      <a:pt x="177" y="50"/>
                    </a:cubicBezTo>
                    <a:cubicBezTo>
                      <a:pt x="179" y="50"/>
                      <a:pt x="181" y="50"/>
                      <a:pt x="182" y="51"/>
                    </a:cubicBezTo>
                    <a:close/>
                    <a:moveTo>
                      <a:pt x="177" y="57"/>
                    </a:moveTo>
                    <a:cubicBezTo>
                      <a:pt x="176" y="58"/>
                      <a:pt x="175" y="58"/>
                      <a:pt x="173" y="57"/>
                    </a:cubicBezTo>
                    <a:cubicBezTo>
                      <a:pt x="174" y="56"/>
                      <a:pt x="175" y="58"/>
                      <a:pt x="177" y="57"/>
                    </a:cubicBezTo>
                    <a:close/>
                    <a:moveTo>
                      <a:pt x="171" y="42"/>
                    </a:moveTo>
                    <a:cubicBezTo>
                      <a:pt x="173" y="40"/>
                      <a:pt x="172" y="40"/>
                      <a:pt x="171" y="39"/>
                    </a:cubicBezTo>
                    <a:cubicBezTo>
                      <a:pt x="174" y="38"/>
                      <a:pt x="174" y="41"/>
                      <a:pt x="178" y="41"/>
                    </a:cubicBezTo>
                    <a:cubicBezTo>
                      <a:pt x="176" y="44"/>
                      <a:pt x="174" y="41"/>
                      <a:pt x="171" y="42"/>
                    </a:cubicBezTo>
                    <a:close/>
                    <a:moveTo>
                      <a:pt x="218" y="42"/>
                    </a:moveTo>
                    <a:cubicBezTo>
                      <a:pt x="220" y="42"/>
                      <a:pt x="221" y="42"/>
                      <a:pt x="222" y="43"/>
                    </a:cubicBezTo>
                    <a:cubicBezTo>
                      <a:pt x="220" y="43"/>
                      <a:pt x="219" y="45"/>
                      <a:pt x="218" y="45"/>
                    </a:cubicBezTo>
                    <a:cubicBezTo>
                      <a:pt x="218" y="44"/>
                      <a:pt x="218" y="42"/>
                      <a:pt x="218" y="42"/>
                    </a:cubicBezTo>
                    <a:close/>
                    <a:moveTo>
                      <a:pt x="224" y="53"/>
                    </a:moveTo>
                    <a:cubicBezTo>
                      <a:pt x="223" y="53"/>
                      <a:pt x="222" y="51"/>
                      <a:pt x="223" y="50"/>
                    </a:cubicBezTo>
                    <a:cubicBezTo>
                      <a:pt x="224" y="50"/>
                      <a:pt x="225" y="52"/>
                      <a:pt x="224" y="53"/>
                    </a:cubicBezTo>
                    <a:close/>
                    <a:moveTo>
                      <a:pt x="224" y="50"/>
                    </a:moveTo>
                    <a:cubicBezTo>
                      <a:pt x="224" y="49"/>
                      <a:pt x="224" y="49"/>
                      <a:pt x="224" y="48"/>
                    </a:cubicBezTo>
                    <a:cubicBezTo>
                      <a:pt x="222" y="49"/>
                      <a:pt x="221" y="47"/>
                      <a:pt x="220" y="46"/>
                    </a:cubicBezTo>
                    <a:cubicBezTo>
                      <a:pt x="220" y="45"/>
                      <a:pt x="221" y="45"/>
                      <a:pt x="222" y="44"/>
                    </a:cubicBezTo>
                    <a:cubicBezTo>
                      <a:pt x="222" y="45"/>
                      <a:pt x="222" y="45"/>
                      <a:pt x="222" y="46"/>
                    </a:cubicBezTo>
                    <a:cubicBezTo>
                      <a:pt x="224" y="46"/>
                      <a:pt x="223" y="44"/>
                      <a:pt x="223" y="43"/>
                    </a:cubicBezTo>
                    <a:cubicBezTo>
                      <a:pt x="225" y="43"/>
                      <a:pt x="227" y="44"/>
                      <a:pt x="228" y="45"/>
                    </a:cubicBezTo>
                    <a:cubicBezTo>
                      <a:pt x="227" y="46"/>
                      <a:pt x="227" y="45"/>
                      <a:pt x="226" y="45"/>
                    </a:cubicBezTo>
                    <a:cubicBezTo>
                      <a:pt x="223" y="48"/>
                      <a:pt x="229" y="48"/>
                      <a:pt x="229" y="52"/>
                    </a:cubicBezTo>
                    <a:cubicBezTo>
                      <a:pt x="226" y="52"/>
                      <a:pt x="226" y="49"/>
                      <a:pt x="224" y="50"/>
                    </a:cubicBezTo>
                    <a:close/>
                    <a:moveTo>
                      <a:pt x="240" y="64"/>
                    </a:moveTo>
                    <a:cubicBezTo>
                      <a:pt x="239" y="64"/>
                      <a:pt x="239" y="62"/>
                      <a:pt x="238" y="62"/>
                    </a:cubicBezTo>
                    <a:cubicBezTo>
                      <a:pt x="238" y="62"/>
                      <a:pt x="238" y="61"/>
                      <a:pt x="238" y="61"/>
                    </a:cubicBezTo>
                    <a:cubicBezTo>
                      <a:pt x="240" y="61"/>
                      <a:pt x="239" y="62"/>
                      <a:pt x="240" y="61"/>
                    </a:cubicBezTo>
                    <a:cubicBezTo>
                      <a:pt x="240" y="62"/>
                      <a:pt x="240" y="63"/>
                      <a:pt x="240" y="64"/>
                    </a:cubicBezTo>
                    <a:close/>
                    <a:moveTo>
                      <a:pt x="180" y="14"/>
                    </a:moveTo>
                    <a:cubicBezTo>
                      <a:pt x="178" y="16"/>
                      <a:pt x="180" y="17"/>
                      <a:pt x="179" y="18"/>
                    </a:cubicBezTo>
                    <a:cubicBezTo>
                      <a:pt x="182" y="19"/>
                      <a:pt x="181" y="19"/>
                      <a:pt x="180" y="17"/>
                    </a:cubicBezTo>
                    <a:cubicBezTo>
                      <a:pt x="181" y="17"/>
                      <a:pt x="182" y="17"/>
                      <a:pt x="183" y="17"/>
                    </a:cubicBezTo>
                    <a:cubicBezTo>
                      <a:pt x="183" y="15"/>
                      <a:pt x="183" y="14"/>
                      <a:pt x="184" y="13"/>
                    </a:cubicBezTo>
                    <a:cubicBezTo>
                      <a:pt x="182" y="13"/>
                      <a:pt x="180" y="13"/>
                      <a:pt x="178" y="13"/>
                    </a:cubicBezTo>
                    <a:cubicBezTo>
                      <a:pt x="177" y="14"/>
                      <a:pt x="179" y="13"/>
                      <a:pt x="180" y="14"/>
                    </a:cubicBezTo>
                    <a:close/>
                    <a:moveTo>
                      <a:pt x="213" y="29"/>
                    </a:moveTo>
                    <a:cubicBezTo>
                      <a:pt x="213" y="30"/>
                      <a:pt x="213" y="30"/>
                      <a:pt x="213" y="29"/>
                    </a:cubicBezTo>
                    <a:cubicBezTo>
                      <a:pt x="213" y="29"/>
                      <a:pt x="212" y="28"/>
                      <a:pt x="211" y="29"/>
                    </a:cubicBezTo>
                    <a:cubicBezTo>
                      <a:pt x="212" y="29"/>
                      <a:pt x="212" y="30"/>
                      <a:pt x="212" y="31"/>
                    </a:cubicBezTo>
                    <a:cubicBezTo>
                      <a:pt x="213" y="31"/>
                      <a:pt x="212" y="29"/>
                      <a:pt x="213" y="29"/>
                    </a:cubicBezTo>
                    <a:close/>
                    <a:moveTo>
                      <a:pt x="286" y="96"/>
                    </a:moveTo>
                    <a:cubicBezTo>
                      <a:pt x="286" y="93"/>
                      <a:pt x="286" y="91"/>
                      <a:pt x="284" y="89"/>
                    </a:cubicBezTo>
                    <a:cubicBezTo>
                      <a:pt x="285" y="91"/>
                      <a:pt x="284" y="95"/>
                      <a:pt x="286" y="96"/>
                    </a:cubicBezTo>
                    <a:close/>
                    <a:moveTo>
                      <a:pt x="274" y="109"/>
                    </a:moveTo>
                    <a:cubicBezTo>
                      <a:pt x="276" y="111"/>
                      <a:pt x="278" y="113"/>
                      <a:pt x="280" y="115"/>
                    </a:cubicBezTo>
                    <a:cubicBezTo>
                      <a:pt x="279" y="112"/>
                      <a:pt x="276" y="109"/>
                      <a:pt x="274" y="109"/>
                    </a:cubicBezTo>
                    <a:close/>
                    <a:moveTo>
                      <a:pt x="273" y="80"/>
                    </a:moveTo>
                    <a:cubicBezTo>
                      <a:pt x="274" y="79"/>
                      <a:pt x="273" y="79"/>
                      <a:pt x="273" y="77"/>
                    </a:cubicBezTo>
                    <a:cubicBezTo>
                      <a:pt x="275" y="78"/>
                      <a:pt x="275" y="78"/>
                      <a:pt x="275" y="77"/>
                    </a:cubicBezTo>
                    <a:cubicBezTo>
                      <a:pt x="274" y="77"/>
                      <a:pt x="274" y="76"/>
                      <a:pt x="273" y="76"/>
                    </a:cubicBezTo>
                    <a:cubicBezTo>
                      <a:pt x="273" y="75"/>
                      <a:pt x="275" y="75"/>
                      <a:pt x="275" y="74"/>
                    </a:cubicBezTo>
                    <a:cubicBezTo>
                      <a:pt x="273" y="73"/>
                      <a:pt x="271" y="67"/>
                      <a:pt x="267" y="67"/>
                    </a:cubicBezTo>
                    <a:cubicBezTo>
                      <a:pt x="261" y="68"/>
                      <a:pt x="269" y="75"/>
                      <a:pt x="271" y="76"/>
                    </a:cubicBezTo>
                    <a:cubicBezTo>
                      <a:pt x="268" y="80"/>
                      <a:pt x="277" y="80"/>
                      <a:pt x="273" y="85"/>
                    </a:cubicBezTo>
                    <a:cubicBezTo>
                      <a:pt x="276" y="85"/>
                      <a:pt x="277" y="87"/>
                      <a:pt x="277" y="90"/>
                    </a:cubicBezTo>
                    <a:cubicBezTo>
                      <a:pt x="279" y="91"/>
                      <a:pt x="279" y="92"/>
                      <a:pt x="281" y="93"/>
                    </a:cubicBezTo>
                    <a:cubicBezTo>
                      <a:pt x="280" y="91"/>
                      <a:pt x="281" y="90"/>
                      <a:pt x="283" y="90"/>
                    </a:cubicBezTo>
                    <a:cubicBezTo>
                      <a:pt x="282" y="85"/>
                      <a:pt x="278" y="83"/>
                      <a:pt x="276" y="79"/>
                    </a:cubicBezTo>
                    <a:cubicBezTo>
                      <a:pt x="276" y="80"/>
                      <a:pt x="274" y="79"/>
                      <a:pt x="273" y="8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2152197" y="2479725"/>
              <a:ext cx="960092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rgbClr val="3F89CD"/>
                  </a:solidFill>
                  <a:ea typeface="Yu Gothic Medium" panose="020B0500000000000000" pitchFamily="34" charset="-128"/>
                </a:rPr>
                <a:t>80%</a:t>
              </a:r>
              <a:endParaRPr lang="zh-CN" altLang="en-US" sz="2400" dirty="0">
                <a:solidFill>
                  <a:srgbClr val="3F89CD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132624" y="2890832"/>
            <a:ext cx="1621292" cy="1251795"/>
            <a:chOff x="1412706" y="3954457"/>
            <a:chExt cx="2356642" cy="1669060"/>
          </a:xfrm>
        </p:grpSpPr>
        <p:grpSp>
          <p:nvGrpSpPr>
            <p:cNvPr id="29" name="组合 28"/>
            <p:cNvGrpSpPr/>
            <p:nvPr/>
          </p:nvGrpSpPr>
          <p:grpSpPr>
            <a:xfrm>
              <a:off x="1412706" y="4115410"/>
              <a:ext cx="2356642" cy="1508107"/>
              <a:chOff x="6060868" y="1837871"/>
              <a:chExt cx="2356642" cy="1508107"/>
            </a:xfrm>
            <a:solidFill>
              <a:srgbClr val="3F89CD"/>
            </a:solidFill>
          </p:grpSpPr>
          <p:sp>
            <p:nvSpPr>
              <p:cNvPr id="30" name="矩形 29"/>
              <p:cNvSpPr/>
              <p:nvPr/>
            </p:nvSpPr>
            <p:spPr>
              <a:xfrm>
                <a:off x="6063294" y="1837871"/>
                <a:ext cx="2354216" cy="430887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ADD YOUR TEXT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060868" y="2237982"/>
                <a:ext cx="2356642" cy="110799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sp>
          <p:nvSpPr>
            <p:cNvPr id="32" name="等腰三角形 31"/>
            <p:cNvSpPr/>
            <p:nvPr/>
          </p:nvSpPr>
          <p:spPr>
            <a:xfrm>
              <a:off x="2465253" y="3954457"/>
              <a:ext cx="251547" cy="216851"/>
            </a:xfrm>
            <a:prstGeom prst="triangle">
              <a:avLst/>
            </a:prstGeom>
            <a:solidFill>
              <a:srgbClr val="3F8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906060" y="2890832"/>
            <a:ext cx="1621292" cy="1251795"/>
            <a:chOff x="1412706" y="3954457"/>
            <a:chExt cx="2356642" cy="1669060"/>
          </a:xfrm>
        </p:grpSpPr>
        <p:grpSp>
          <p:nvGrpSpPr>
            <p:cNvPr id="40" name="组合 39"/>
            <p:cNvGrpSpPr/>
            <p:nvPr/>
          </p:nvGrpSpPr>
          <p:grpSpPr>
            <a:xfrm>
              <a:off x="1412706" y="4115410"/>
              <a:ext cx="2356642" cy="1508107"/>
              <a:chOff x="6060868" y="1837871"/>
              <a:chExt cx="2356642" cy="1508107"/>
            </a:xfrm>
            <a:solidFill>
              <a:srgbClr val="3F89CD"/>
            </a:solidFill>
          </p:grpSpPr>
          <p:sp>
            <p:nvSpPr>
              <p:cNvPr id="42" name="矩形 41"/>
              <p:cNvSpPr/>
              <p:nvPr/>
            </p:nvSpPr>
            <p:spPr>
              <a:xfrm>
                <a:off x="6063294" y="1837871"/>
                <a:ext cx="2354216" cy="430887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ADD YOUR TEXT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060868" y="2237982"/>
                <a:ext cx="2356642" cy="110799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sp>
          <p:nvSpPr>
            <p:cNvPr id="41" name="等腰三角形 40"/>
            <p:cNvSpPr/>
            <p:nvPr/>
          </p:nvSpPr>
          <p:spPr>
            <a:xfrm>
              <a:off x="2465253" y="3954457"/>
              <a:ext cx="251547" cy="216851"/>
            </a:xfrm>
            <a:prstGeom prst="triangle">
              <a:avLst/>
            </a:prstGeom>
            <a:solidFill>
              <a:srgbClr val="3F8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676850" y="2890832"/>
            <a:ext cx="1621292" cy="1251795"/>
            <a:chOff x="1412706" y="3954457"/>
            <a:chExt cx="2356642" cy="1669060"/>
          </a:xfrm>
        </p:grpSpPr>
        <p:grpSp>
          <p:nvGrpSpPr>
            <p:cNvPr id="45" name="组合 44"/>
            <p:cNvGrpSpPr/>
            <p:nvPr/>
          </p:nvGrpSpPr>
          <p:grpSpPr>
            <a:xfrm>
              <a:off x="1412706" y="4115410"/>
              <a:ext cx="2356642" cy="1508107"/>
              <a:chOff x="6060868" y="1837871"/>
              <a:chExt cx="2356642" cy="1508107"/>
            </a:xfrm>
            <a:solidFill>
              <a:srgbClr val="3F89CD"/>
            </a:solidFill>
          </p:grpSpPr>
          <p:sp>
            <p:nvSpPr>
              <p:cNvPr id="47" name="矩形 46"/>
              <p:cNvSpPr/>
              <p:nvPr/>
            </p:nvSpPr>
            <p:spPr>
              <a:xfrm>
                <a:off x="6063294" y="1837871"/>
                <a:ext cx="2354216" cy="430887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ADD YOUR TEXT</a:t>
                </a: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6060868" y="2237982"/>
                <a:ext cx="2356642" cy="110799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sp>
          <p:nvSpPr>
            <p:cNvPr id="46" name="等腰三角形 45"/>
            <p:cNvSpPr/>
            <p:nvPr/>
          </p:nvSpPr>
          <p:spPr>
            <a:xfrm>
              <a:off x="2465253" y="3954457"/>
              <a:ext cx="251547" cy="216851"/>
            </a:xfrm>
            <a:prstGeom prst="triangle">
              <a:avLst/>
            </a:prstGeom>
            <a:solidFill>
              <a:srgbClr val="3F8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508724" y="2890832"/>
            <a:ext cx="1621292" cy="1251795"/>
            <a:chOff x="1412706" y="3954457"/>
            <a:chExt cx="2356642" cy="1669060"/>
          </a:xfrm>
        </p:grpSpPr>
        <p:grpSp>
          <p:nvGrpSpPr>
            <p:cNvPr id="50" name="组合 49"/>
            <p:cNvGrpSpPr/>
            <p:nvPr/>
          </p:nvGrpSpPr>
          <p:grpSpPr>
            <a:xfrm>
              <a:off x="1412706" y="4115410"/>
              <a:ext cx="2356642" cy="1508107"/>
              <a:chOff x="6060868" y="1837871"/>
              <a:chExt cx="2356642" cy="1508107"/>
            </a:xfrm>
            <a:solidFill>
              <a:srgbClr val="3F89CD"/>
            </a:solidFill>
          </p:grpSpPr>
          <p:sp>
            <p:nvSpPr>
              <p:cNvPr id="52" name="矩形 51"/>
              <p:cNvSpPr/>
              <p:nvPr/>
            </p:nvSpPr>
            <p:spPr>
              <a:xfrm>
                <a:off x="6063294" y="1837871"/>
                <a:ext cx="2354216" cy="430887"/>
              </a:xfrm>
              <a:prstGeom prst="rect">
                <a:avLst/>
              </a:prstGeom>
              <a:grp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500" b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ADD YOUR TEXT</a:t>
                </a: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6060868" y="2237982"/>
                <a:ext cx="2356642" cy="1107996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200" i="1" dirty="0">
                    <a:solidFill>
                      <a:srgbClr val="F7FBFC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sp>
          <p:nvSpPr>
            <p:cNvPr id="51" name="等腰三角形 50"/>
            <p:cNvSpPr/>
            <p:nvPr/>
          </p:nvSpPr>
          <p:spPr>
            <a:xfrm>
              <a:off x="2465253" y="3954457"/>
              <a:ext cx="251547" cy="216851"/>
            </a:xfrm>
            <a:prstGeom prst="triangle">
              <a:avLst/>
            </a:prstGeom>
            <a:solidFill>
              <a:srgbClr val="3F89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208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655411" y="742732"/>
            <a:ext cx="4279368" cy="4166726"/>
            <a:chOff x="598429" y="917737"/>
            <a:chExt cx="5705824" cy="5555634"/>
          </a:xfrm>
        </p:grpSpPr>
        <p:grpSp>
          <p:nvGrpSpPr>
            <p:cNvPr id="3" name="组合 2"/>
            <p:cNvGrpSpPr/>
            <p:nvPr/>
          </p:nvGrpSpPr>
          <p:grpSpPr>
            <a:xfrm>
              <a:off x="598429" y="917737"/>
              <a:ext cx="5705824" cy="5555634"/>
              <a:chOff x="598429" y="917737"/>
              <a:chExt cx="5705824" cy="5555634"/>
            </a:xfrm>
          </p:grpSpPr>
          <p:sp>
            <p:nvSpPr>
              <p:cNvPr id="5" name="Freeform 1594"/>
              <p:cNvSpPr>
                <a:spLocks/>
              </p:cNvSpPr>
              <p:nvPr/>
            </p:nvSpPr>
            <p:spPr bwMode="auto">
              <a:xfrm>
                <a:off x="5511182" y="2209485"/>
                <a:ext cx="319931" cy="902206"/>
              </a:xfrm>
              <a:custGeom>
                <a:avLst/>
                <a:gdLst>
                  <a:gd name="T0" fmla="*/ 21 w 52"/>
                  <a:gd name="T1" fmla="*/ 147 h 147"/>
                  <a:gd name="T2" fmla="*/ 0 w 52"/>
                  <a:gd name="T3" fmla="*/ 128 h 147"/>
                  <a:gd name="T4" fmla="*/ 0 w 52"/>
                  <a:gd name="T5" fmla="*/ 24 h 147"/>
                  <a:gd name="T6" fmla="*/ 26 w 52"/>
                  <a:gd name="T7" fmla="*/ 0 h 147"/>
                  <a:gd name="T8" fmla="*/ 52 w 52"/>
                  <a:gd name="T9" fmla="*/ 24 h 147"/>
                  <a:gd name="T10" fmla="*/ 52 w 52"/>
                  <a:gd name="T11" fmla="*/ 92 h 147"/>
                  <a:gd name="T12" fmla="*/ 47 w 52"/>
                  <a:gd name="T13" fmla="*/ 92 h 147"/>
                  <a:gd name="T14" fmla="*/ 47 w 52"/>
                  <a:gd name="T15" fmla="*/ 24 h 147"/>
                  <a:gd name="T16" fmla="*/ 26 w 52"/>
                  <a:gd name="T17" fmla="*/ 5 h 147"/>
                  <a:gd name="T18" fmla="*/ 5 w 52"/>
                  <a:gd name="T19" fmla="*/ 24 h 147"/>
                  <a:gd name="T20" fmla="*/ 5 w 52"/>
                  <a:gd name="T21" fmla="*/ 128 h 147"/>
                  <a:gd name="T22" fmla="*/ 21 w 52"/>
                  <a:gd name="T23" fmla="*/ 142 h 147"/>
                  <a:gd name="T24" fmla="*/ 36 w 52"/>
                  <a:gd name="T25" fmla="*/ 128 h 147"/>
                  <a:gd name="T26" fmla="*/ 36 w 52"/>
                  <a:gd name="T27" fmla="*/ 33 h 147"/>
                  <a:gd name="T28" fmla="*/ 26 w 52"/>
                  <a:gd name="T29" fmla="*/ 23 h 147"/>
                  <a:gd name="T30" fmla="*/ 16 w 52"/>
                  <a:gd name="T31" fmla="*/ 33 h 147"/>
                  <a:gd name="T32" fmla="*/ 16 w 52"/>
                  <a:gd name="T33" fmla="*/ 95 h 147"/>
                  <a:gd name="T34" fmla="*/ 11 w 52"/>
                  <a:gd name="T35" fmla="*/ 95 h 147"/>
                  <a:gd name="T36" fmla="*/ 11 w 52"/>
                  <a:gd name="T37" fmla="*/ 33 h 147"/>
                  <a:gd name="T38" fmla="*/ 26 w 52"/>
                  <a:gd name="T39" fmla="*/ 18 h 147"/>
                  <a:gd name="T40" fmla="*/ 41 w 52"/>
                  <a:gd name="T41" fmla="*/ 33 h 147"/>
                  <a:gd name="T42" fmla="*/ 41 w 52"/>
                  <a:gd name="T43" fmla="*/ 128 h 147"/>
                  <a:gd name="T44" fmla="*/ 21 w 52"/>
                  <a:gd name="T45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" h="147">
                    <a:moveTo>
                      <a:pt x="21" y="147"/>
                    </a:moveTo>
                    <a:cubicBezTo>
                      <a:pt x="10" y="147"/>
                      <a:pt x="0" y="139"/>
                      <a:pt x="0" y="128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0"/>
                      <a:pt x="13" y="0"/>
                      <a:pt x="26" y="0"/>
                    </a:cubicBezTo>
                    <a:cubicBezTo>
                      <a:pt x="40" y="0"/>
                      <a:pt x="52" y="10"/>
                      <a:pt x="52" y="24"/>
                    </a:cubicBezTo>
                    <a:cubicBezTo>
                      <a:pt x="52" y="92"/>
                      <a:pt x="52" y="92"/>
                      <a:pt x="52" y="92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47" y="13"/>
                      <a:pt x="37" y="5"/>
                      <a:pt x="26" y="5"/>
                    </a:cubicBezTo>
                    <a:cubicBezTo>
                      <a:pt x="16" y="5"/>
                      <a:pt x="5" y="13"/>
                      <a:pt x="5" y="24"/>
                    </a:cubicBezTo>
                    <a:cubicBezTo>
                      <a:pt x="5" y="128"/>
                      <a:pt x="5" y="128"/>
                      <a:pt x="5" y="128"/>
                    </a:cubicBezTo>
                    <a:cubicBezTo>
                      <a:pt x="5" y="136"/>
                      <a:pt x="13" y="142"/>
                      <a:pt x="21" y="142"/>
                    </a:cubicBezTo>
                    <a:cubicBezTo>
                      <a:pt x="29" y="142"/>
                      <a:pt x="36" y="136"/>
                      <a:pt x="36" y="128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6" y="28"/>
                      <a:pt x="32" y="23"/>
                      <a:pt x="26" y="23"/>
                    </a:cubicBezTo>
                    <a:cubicBezTo>
                      <a:pt x="20" y="23"/>
                      <a:pt x="16" y="28"/>
                      <a:pt x="16" y="33"/>
                    </a:cubicBezTo>
                    <a:cubicBezTo>
                      <a:pt x="16" y="95"/>
                      <a:pt x="16" y="95"/>
                      <a:pt x="16" y="95"/>
                    </a:cubicBezTo>
                    <a:cubicBezTo>
                      <a:pt x="11" y="95"/>
                      <a:pt x="11" y="95"/>
                      <a:pt x="11" y="95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25"/>
                      <a:pt x="18" y="18"/>
                      <a:pt x="26" y="18"/>
                    </a:cubicBezTo>
                    <a:cubicBezTo>
                      <a:pt x="34" y="18"/>
                      <a:pt x="41" y="25"/>
                      <a:pt x="41" y="33"/>
                    </a:cubicBezTo>
                    <a:cubicBezTo>
                      <a:pt x="41" y="128"/>
                      <a:pt x="41" y="128"/>
                      <a:pt x="41" y="128"/>
                    </a:cubicBezTo>
                    <a:cubicBezTo>
                      <a:pt x="41" y="139"/>
                      <a:pt x="32" y="147"/>
                      <a:pt x="21" y="147"/>
                    </a:cubicBezTo>
                  </a:path>
                </a:pathLst>
              </a:custGeom>
              <a:solidFill>
                <a:srgbClr val="244B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"/>
              <p:cNvSpPr>
                <a:spLocks noEditPoints="1"/>
              </p:cNvSpPr>
              <p:nvPr/>
            </p:nvSpPr>
            <p:spPr bwMode="auto">
              <a:xfrm>
                <a:off x="598429" y="917737"/>
                <a:ext cx="5705824" cy="5555634"/>
              </a:xfrm>
              <a:custGeom>
                <a:avLst/>
                <a:gdLst>
                  <a:gd name="T0" fmla="*/ 233 w 1687"/>
                  <a:gd name="T1" fmla="*/ 1643 h 1643"/>
                  <a:gd name="T2" fmla="*/ 1453 w 1687"/>
                  <a:gd name="T3" fmla="*/ 0 h 1643"/>
                  <a:gd name="T4" fmla="*/ 285 w 1687"/>
                  <a:gd name="T5" fmla="*/ 1592 h 1643"/>
                  <a:gd name="T6" fmla="*/ 278 w 1687"/>
                  <a:gd name="T7" fmla="*/ 1548 h 1643"/>
                  <a:gd name="T8" fmla="*/ 285 w 1687"/>
                  <a:gd name="T9" fmla="*/ 1592 h 1643"/>
                  <a:gd name="T10" fmla="*/ 246 w 1687"/>
                  <a:gd name="T11" fmla="*/ 1494 h 1643"/>
                  <a:gd name="T12" fmla="*/ 291 w 1687"/>
                  <a:gd name="T13" fmla="*/ 1486 h 1643"/>
                  <a:gd name="T14" fmla="*/ 259 w 1687"/>
                  <a:gd name="T15" fmla="*/ 1432 h 1643"/>
                  <a:gd name="T16" fmla="*/ 251 w 1687"/>
                  <a:gd name="T17" fmla="*/ 1388 h 1643"/>
                  <a:gd name="T18" fmla="*/ 259 w 1687"/>
                  <a:gd name="T19" fmla="*/ 1432 h 1643"/>
                  <a:gd name="T20" fmla="*/ 219 w 1687"/>
                  <a:gd name="T21" fmla="*/ 1334 h 1643"/>
                  <a:gd name="T22" fmla="*/ 264 w 1687"/>
                  <a:gd name="T23" fmla="*/ 1326 h 1643"/>
                  <a:gd name="T24" fmla="*/ 232 w 1687"/>
                  <a:gd name="T25" fmla="*/ 1273 h 1643"/>
                  <a:gd name="T26" fmla="*/ 225 w 1687"/>
                  <a:gd name="T27" fmla="*/ 1228 h 1643"/>
                  <a:gd name="T28" fmla="*/ 232 w 1687"/>
                  <a:gd name="T29" fmla="*/ 1273 h 1643"/>
                  <a:gd name="T30" fmla="*/ 193 w 1687"/>
                  <a:gd name="T31" fmla="*/ 1174 h 1643"/>
                  <a:gd name="T32" fmla="*/ 237 w 1687"/>
                  <a:gd name="T33" fmla="*/ 1167 h 1643"/>
                  <a:gd name="T34" fmla="*/ 205 w 1687"/>
                  <a:gd name="T35" fmla="*/ 1113 h 1643"/>
                  <a:gd name="T36" fmla="*/ 198 w 1687"/>
                  <a:gd name="T37" fmla="*/ 1068 h 1643"/>
                  <a:gd name="T38" fmla="*/ 205 w 1687"/>
                  <a:gd name="T39" fmla="*/ 1113 h 1643"/>
                  <a:gd name="T40" fmla="*/ 166 w 1687"/>
                  <a:gd name="T41" fmla="*/ 1014 h 1643"/>
                  <a:gd name="T42" fmla="*/ 211 w 1687"/>
                  <a:gd name="T43" fmla="*/ 1007 h 1643"/>
                  <a:gd name="T44" fmla="*/ 179 w 1687"/>
                  <a:gd name="T45" fmla="*/ 953 h 1643"/>
                  <a:gd name="T46" fmla="*/ 171 w 1687"/>
                  <a:gd name="T47" fmla="*/ 908 h 1643"/>
                  <a:gd name="T48" fmla="*/ 179 w 1687"/>
                  <a:gd name="T49" fmla="*/ 953 h 1643"/>
                  <a:gd name="T50" fmla="*/ 139 w 1687"/>
                  <a:gd name="T51" fmla="*/ 854 h 1643"/>
                  <a:gd name="T52" fmla="*/ 184 w 1687"/>
                  <a:gd name="T53" fmla="*/ 847 h 1643"/>
                  <a:gd name="T54" fmla="*/ 152 w 1687"/>
                  <a:gd name="T55" fmla="*/ 793 h 1643"/>
                  <a:gd name="T56" fmla="*/ 145 w 1687"/>
                  <a:gd name="T57" fmla="*/ 749 h 1643"/>
                  <a:gd name="T58" fmla="*/ 152 w 1687"/>
                  <a:gd name="T59" fmla="*/ 793 h 1643"/>
                  <a:gd name="T60" fmla="*/ 113 w 1687"/>
                  <a:gd name="T61" fmla="*/ 695 h 1643"/>
                  <a:gd name="T62" fmla="*/ 157 w 1687"/>
                  <a:gd name="T63" fmla="*/ 687 h 1643"/>
                  <a:gd name="T64" fmla="*/ 126 w 1687"/>
                  <a:gd name="T65" fmla="*/ 633 h 1643"/>
                  <a:gd name="T66" fmla="*/ 118 w 1687"/>
                  <a:gd name="T67" fmla="*/ 589 h 1643"/>
                  <a:gd name="T68" fmla="*/ 126 w 1687"/>
                  <a:gd name="T69" fmla="*/ 633 h 1643"/>
                  <a:gd name="T70" fmla="*/ 86 w 1687"/>
                  <a:gd name="T71" fmla="*/ 535 h 1643"/>
                  <a:gd name="T72" fmla="*/ 131 w 1687"/>
                  <a:gd name="T73" fmla="*/ 527 h 1643"/>
                  <a:gd name="T74" fmla="*/ 99 w 1687"/>
                  <a:gd name="T75" fmla="*/ 474 h 1643"/>
                  <a:gd name="T76" fmla="*/ 91 w 1687"/>
                  <a:gd name="T77" fmla="*/ 429 h 1643"/>
                  <a:gd name="T78" fmla="*/ 99 w 1687"/>
                  <a:gd name="T79" fmla="*/ 474 h 1643"/>
                  <a:gd name="T80" fmla="*/ 60 w 1687"/>
                  <a:gd name="T81" fmla="*/ 375 h 1643"/>
                  <a:gd name="T82" fmla="*/ 104 w 1687"/>
                  <a:gd name="T83" fmla="*/ 368 h 1643"/>
                  <a:gd name="T84" fmla="*/ 72 w 1687"/>
                  <a:gd name="T85" fmla="*/ 314 h 1643"/>
                  <a:gd name="T86" fmla="*/ 65 w 1687"/>
                  <a:gd name="T87" fmla="*/ 269 h 1643"/>
                  <a:gd name="T88" fmla="*/ 72 w 1687"/>
                  <a:gd name="T89" fmla="*/ 314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687" h="1643">
                    <a:moveTo>
                      <a:pt x="0" y="242"/>
                    </a:moveTo>
                    <a:cubicBezTo>
                      <a:pt x="233" y="1643"/>
                      <a:pt x="233" y="1643"/>
                      <a:pt x="233" y="1643"/>
                    </a:cubicBezTo>
                    <a:cubicBezTo>
                      <a:pt x="1687" y="1401"/>
                      <a:pt x="1687" y="1401"/>
                      <a:pt x="1687" y="1401"/>
                    </a:cubicBezTo>
                    <a:cubicBezTo>
                      <a:pt x="1453" y="0"/>
                      <a:pt x="1453" y="0"/>
                      <a:pt x="1453" y="0"/>
                    </a:cubicBezTo>
                    <a:cubicBezTo>
                      <a:pt x="0" y="242"/>
                      <a:pt x="0" y="242"/>
                      <a:pt x="0" y="242"/>
                    </a:cubicBezTo>
                    <a:moveTo>
                      <a:pt x="285" y="1592"/>
                    </a:moveTo>
                    <a:cubicBezTo>
                      <a:pt x="273" y="1594"/>
                      <a:pt x="261" y="1586"/>
                      <a:pt x="259" y="1574"/>
                    </a:cubicBezTo>
                    <a:cubicBezTo>
                      <a:pt x="257" y="1561"/>
                      <a:pt x="265" y="1550"/>
                      <a:pt x="278" y="1548"/>
                    </a:cubicBezTo>
                    <a:cubicBezTo>
                      <a:pt x="290" y="1545"/>
                      <a:pt x="302" y="1554"/>
                      <a:pt x="304" y="1566"/>
                    </a:cubicBezTo>
                    <a:cubicBezTo>
                      <a:pt x="306" y="1579"/>
                      <a:pt x="298" y="1590"/>
                      <a:pt x="285" y="1592"/>
                    </a:cubicBezTo>
                    <a:moveTo>
                      <a:pt x="272" y="1512"/>
                    </a:moveTo>
                    <a:cubicBezTo>
                      <a:pt x="260" y="1514"/>
                      <a:pt x="248" y="1506"/>
                      <a:pt x="246" y="1494"/>
                    </a:cubicBezTo>
                    <a:cubicBezTo>
                      <a:pt x="244" y="1481"/>
                      <a:pt x="252" y="1470"/>
                      <a:pt x="264" y="1468"/>
                    </a:cubicBezTo>
                    <a:cubicBezTo>
                      <a:pt x="277" y="1466"/>
                      <a:pt x="288" y="1474"/>
                      <a:pt x="291" y="1486"/>
                    </a:cubicBezTo>
                    <a:cubicBezTo>
                      <a:pt x="293" y="1499"/>
                      <a:pt x="284" y="1510"/>
                      <a:pt x="272" y="1512"/>
                    </a:cubicBezTo>
                    <a:moveTo>
                      <a:pt x="259" y="1432"/>
                    </a:moveTo>
                    <a:cubicBezTo>
                      <a:pt x="246" y="1434"/>
                      <a:pt x="235" y="1426"/>
                      <a:pt x="232" y="1414"/>
                    </a:cubicBezTo>
                    <a:cubicBezTo>
                      <a:pt x="230" y="1401"/>
                      <a:pt x="239" y="1390"/>
                      <a:pt x="251" y="1388"/>
                    </a:cubicBezTo>
                    <a:cubicBezTo>
                      <a:pt x="263" y="1386"/>
                      <a:pt x="275" y="1394"/>
                      <a:pt x="277" y="1406"/>
                    </a:cubicBezTo>
                    <a:cubicBezTo>
                      <a:pt x="279" y="1419"/>
                      <a:pt x="271" y="1430"/>
                      <a:pt x="259" y="1432"/>
                    </a:cubicBezTo>
                    <a:moveTo>
                      <a:pt x="245" y="1353"/>
                    </a:moveTo>
                    <a:cubicBezTo>
                      <a:pt x="233" y="1355"/>
                      <a:pt x="221" y="1346"/>
                      <a:pt x="219" y="1334"/>
                    </a:cubicBezTo>
                    <a:cubicBezTo>
                      <a:pt x="217" y="1322"/>
                      <a:pt x="225" y="1310"/>
                      <a:pt x="238" y="1308"/>
                    </a:cubicBezTo>
                    <a:cubicBezTo>
                      <a:pt x="250" y="1306"/>
                      <a:pt x="262" y="1314"/>
                      <a:pt x="264" y="1326"/>
                    </a:cubicBezTo>
                    <a:cubicBezTo>
                      <a:pt x="266" y="1339"/>
                      <a:pt x="258" y="1350"/>
                      <a:pt x="245" y="1353"/>
                    </a:cubicBezTo>
                    <a:moveTo>
                      <a:pt x="232" y="1273"/>
                    </a:moveTo>
                    <a:cubicBezTo>
                      <a:pt x="220" y="1275"/>
                      <a:pt x="208" y="1266"/>
                      <a:pt x="206" y="1254"/>
                    </a:cubicBezTo>
                    <a:cubicBezTo>
                      <a:pt x="204" y="1242"/>
                      <a:pt x="212" y="1230"/>
                      <a:pt x="225" y="1228"/>
                    </a:cubicBezTo>
                    <a:cubicBezTo>
                      <a:pt x="237" y="1226"/>
                      <a:pt x="249" y="1234"/>
                      <a:pt x="251" y="1247"/>
                    </a:cubicBezTo>
                    <a:cubicBezTo>
                      <a:pt x="253" y="1259"/>
                      <a:pt x="244" y="1271"/>
                      <a:pt x="232" y="1273"/>
                    </a:cubicBezTo>
                    <a:moveTo>
                      <a:pt x="219" y="1193"/>
                    </a:moveTo>
                    <a:cubicBezTo>
                      <a:pt x="206" y="1195"/>
                      <a:pt x="195" y="1186"/>
                      <a:pt x="193" y="1174"/>
                    </a:cubicBezTo>
                    <a:cubicBezTo>
                      <a:pt x="191" y="1162"/>
                      <a:pt x="199" y="1150"/>
                      <a:pt x="211" y="1148"/>
                    </a:cubicBezTo>
                    <a:cubicBezTo>
                      <a:pt x="224" y="1146"/>
                      <a:pt x="235" y="1154"/>
                      <a:pt x="237" y="1167"/>
                    </a:cubicBezTo>
                    <a:cubicBezTo>
                      <a:pt x="239" y="1179"/>
                      <a:pt x="231" y="1191"/>
                      <a:pt x="219" y="1193"/>
                    </a:cubicBezTo>
                    <a:moveTo>
                      <a:pt x="205" y="1113"/>
                    </a:moveTo>
                    <a:cubicBezTo>
                      <a:pt x="193" y="1115"/>
                      <a:pt x="181" y="1107"/>
                      <a:pt x="179" y="1094"/>
                    </a:cubicBezTo>
                    <a:cubicBezTo>
                      <a:pt x="177" y="1082"/>
                      <a:pt x="186" y="1070"/>
                      <a:pt x="198" y="1068"/>
                    </a:cubicBezTo>
                    <a:cubicBezTo>
                      <a:pt x="210" y="1066"/>
                      <a:pt x="222" y="1074"/>
                      <a:pt x="224" y="1087"/>
                    </a:cubicBezTo>
                    <a:cubicBezTo>
                      <a:pt x="226" y="1099"/>
                      <a:pt x="218" y="1111"/>
                      <a:pt x="205" y="1113"/>
                    </a:cubicBezTo>
                    <a:moveTo>
                      <a:pt x="192" y="1033"/>
                    </a:moveTo>
                    <a:cubicBezTo>
                      <a:pt x="180" y="1035"/>
                      <a:pt x="168" y="1027"/>
                      <a:pt x="166" y="1014"/>
                    </a:cubicBezTo>
                    <a:cubicBezTo>
                      <a:pt x="164" y="1002"/>
                      <a:pt x="172" y="990"/>
                      <a:pt x="185" y="988"/>
                    </a:cubicBezTo>
                    <a:cubicBezTo>
                      <a:pt x="197" y="986"/>
                      <a:pt x="209" y="994"/>
                      <a:pt x="211" y="1007"/>
                    </a:cubicBezTo>
                    <a:cubicBezTo>
                      <a:pt x="213" y="1019"/>
                      <a:pt x="204" y="1031"/>
                      <a:pt x="192" y="1033"/>
                    </a:cubicBezTo>
                    <a:moveTo>
                      <a:pt x="179" y="953"/>
                    </a:moveTo>
                    <a:cubicBezTo>
                      <a:pt x="166" y="955"/>
                      <a:pt x="155" y="947"/>
                      <a:pt x="153" y="934"/>
                    </a:cubicBezTo>
                    <a:cubicBezTo>
                      <a:pt x="151" y="922"/>
                      <a:pt x="159" y="910"/>
                      <a:pt x="171" y="908"/>
                    </a:cubicBezTo>
                    <a:cubicBezTo>
                      <a:pt x="184" y="906"/>
                      <a:pt x="195" y="915"/>
                      <a:pt x="197" y="927"/>
                    </a:cubicBezTo>
                    <a:cubicBezTo>
                      <a:pt x="199" y="939"/>
                      <a:pt x="191" y="951"/>
                      <a:pt x="179" y="953"/>
                    </a:cubicBezTo>
                    <a:moveTo>
                      <a:pt x="165" y="873"/>
                    </a:moveTo>
                    <a:cubicBezTo>
                      <a:pt x="153" y="875"/>
                      <a:pt x="141" y="867"/>
                      <a:pt x="139" y="854"/>
                    </a:cubicBezTo>
                    <a:cubicBezTo>
                      <a:pt x="137" y="842"/>
                      <a:pt x="146" y="830"/>
                      <a:pt x="158" y="828"/>
                    </a:cubicBezTo>
                    <a:cubicBezTo>
                      <a:pt x="170" y="826"/>
                      <a:pt x="182" y="835"/>
                      <a:pt x="184" y="847"/>
                    </a:cubicBezTo>
                    <a:cubicBezTo>
                      <a:pt x="186" y="859"/>
                      <a:pt x="178" y="871"/>
                      <a:pt x="165" y="873"/>
                    </a:cubicBezTo>
                    <a:moveTo>
                      <a:pt x="152" y="793"/>
                    </a:moveTo>
                    <a:cubicBezTo>
                      <a:pt x="140" y="795"/>
                      <a:pt x="128" y="787"/>
                      <a:pt x="126" y="775"/>
                    </a:cubicBezTo>
                    <a:cubicBezTo>
                      <a:pt x="124" y="762"/>
                      <a:pt x="132" y="751"/>
                      <a:pt x="145" y="749"/>
                    </a:cubicBezTo>
                    <a:cubicBezTo>
                      <a:pt x="157" y="746"/>
                      <a:pt x="169" y="755"/>
                      <a:pt x="171" y="767"/>
                    </a:cubicBezTo>
                    <a:cubicBezTo>
                      <a:pt x="173" y="779"/>
                      <a:pt x="165" y="791"/>
                      <a:pt x="152" y="793"/>
                    </a:cubicBezTo>
                    <a:moveTo>
                      <a:pt x="139" y="713"/>
                    </a:moveTo>
                    <a:cubicBezTo>
                      <a:pt x="126" y="715"/>
                      <a:pt x="115" y="707"/>
                      <a:pt x="113" y="695"/>
                    </a:cubicBezTo>
                    <a:cubicBezTo>
                      <a:pt x="111" y="682"/>
                      <a:pt x="119" y="671"/>
                      <a:pt x="131" y="669"/>
                    </a:cubicBezTo>
                    <a:cubicBezTo>
                      <a:pt x="144" y="667"/>
                      <a:pt x="155" y="675"/>
                      <a:pt x="157" y="687"/>
                    </a:cubicBezTo>
                    <a:cubicBezTo>
                      <a:pt x="160" y="700"/>
                      <a:pt x="151" y="711"/>
                      <a:pt x="139" y="713"/>
                    </a:cubicBezTo>
                    <a:moveTo>
                      <a:pt x="126" y="633"/>
                    </a:moveTo>
                    <a:cubicBezTo>
                      <a:pt x="113" y="635"/>
                      <a:pt x="102" y="627"/>
                      <a:pt x="99" y="615"/>
                    </a:cubicBezTo>
                    <a:cubicBezTo>
                      <a:pt x="97" y="602"/>
                      <a:pt x="106" y="591"/>
                      <a:pt x="118" y="589"/>
                    </a:cubicBezTo>
                    <a:cubicBezTo>
                      <a:pt x="130" y="587"/>
                      <a:pt x="142" y="595"/>
                      <a:pt x="144" y="607"/>
                    </a:cubicBezTo>
                    <a:cubicBezTo>
                      <a:pt x="146" y="620"/>
                      <a:pt x="138" y="631"/>
                      <a:pt x="126" y="633"/>
                    </a:cubicBezTo>
                    <a:moveTo>
                      <a:pt x="112" y="554"/>
                    </a:moveTo>
                    <a:cubicBezTo>
                      <a:pt x="100" y="556"/>
                      <a:pt x="88" y="547"/>
                      <a:pt x="86" y="535"/>
                    </a:cubicBezTo>
                    <a:cubicBezTo>
                      <a:pt x="84" y="523"/>
                      <a:pt x="92" y="511"/>
                      <a:pt x="105" y="509"/>
                    </a:cubicBezTo>
                    <a:cubicBezTo>
                      <a:pt x="117" y="507"/>
                      <a:pt x="129" y="515"/>
                      <a:pt x="131" y="527"/>
                    </a:cubicBezTo>
                    <a:cubicBezTo>
                      <a:pt x="133" y="540"/>
                      <a:pt x="125" y="551"/>
                      <a:pt x="112" y="554"/>
                    </a:cubicBezTo>
                    <a:moveTo>
                      <a:pt x="99" y="474"/>
                    </a:moveTo>
                    <a:cubicBezTo>
                      <a:pt x="87" y="476"/>
                      <a:pt x="75" y="467"/>
                      <a:pt x="73" y="455"/>
                    </a:cubicBezTo>
                    <a:cubicBezTo>
                      <a:pt x="71" y="443"/>
                      <a:pt x="79" y="431"/>
                      <a:pt x="91" y="429"/>
                    </a:cubicBezTo>
                    <a:cubicBezTo>
                      <a:pt x="104" y="427"/>
                      <a:pt x="116" y="435"/>
                      <a:pt x="118" y="448"/>
                    </a:cubicBezTo>
                    <a:cubicBezTo>
                      <a:pt x="120" y="460"/>
                      <a:pt x="111" y="472"/>
                      <a:pt x="99" y="474"/>
                    </a:cubicBezTo>
                    <a:moveTo>
                      <a:pt x="86" y="394"/>
                    </a:moveTo>
                    <a:cubicBezTo>
                      <a:pt x="73" y="396"/>
                      <a:pt x="62" y="387"/>
                      <a:pt x="60" y="375"/>
                    </a:cubicBezTo>
                    <a:cubicBezTo>
                      <a:pt x="57" y="363"/>
                      <a:pt x="66" y="351"/>
                      <a:pt x="78" y="349"/>
                    </a:cubicBezTo>
                    <a:cubicBezTo>
                      <a:pt x="91" y="347"/>
                      <a:pt x="102" y="355"/>
                      <a:pt x="104" y="368"/>
                    </a:cubicBezTo>
                    <a:cubicBezTo>
                      <a:pt x="106" y="380"/>
                      <a:pt x="98" y="392"/>
                      <a:pt x="86" y="394"/>
                    </a:cubicBezTo>
                    <a:moveTo>
                      <a:pt x="72" y="314"/>
                    </a:moveTo>
                    <a:cubicBezTo>
                      <a:pt x="60" y="316"/>
                      <a:pt x="48" y="308"/>
                      <a:pt x="46" y="295"/>
                    </a:cubicBezTo>
                    <a:cubicBezTo>
                      <a:pt x="44" y="283"/>
                      <a:pt x="53" y="271"/>
                      <a:pt x="65" y="269"/>
                    </a:cubicBezTo>
                    <a:cubicBezTo>
                      <a:pt x="77" y="267"/>
                      <a:pt x="89" y="275"/>
                      <a:pt x="91" y="288"/>
                    </a:cubicBezTo>
                    <a:cubicBezTo>
                      <a:pt x="93" y="300"/>
                      <a:pt x="85" y="312"/>
                      <a:pt x="72" y="314"/>
                    </a:cubicBezTo>
                  </a:path>
                </a:pathLst>
              </a:custGeom>
              <a:solidFill>
                <a:srgbClr val="D0E5F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254"/>
              <p:cNvSpPr>
                <a:spLocks noEditPoints="1"/>
              </p:cNvSpPr>
              <p:nvPr/>
            </p:nvSpPr>
            <p:spPr bwMode="auto">
              <a:xfrm>
                <a:off x="639450" y="1322538"/>
                <a:ext cx="5306745" cy="5137958"/>
              </a:xfrm>
              <a:custGeom>
                <a:avLst/>
                <a:gdLst>
                  <a:gd name="T0" fmla="*/ 0 w 1569"/>
                  <a:gd name="T1" fmla="*/ 1417 h 1519"/>
                  <a:gd name="T2" fmla="*/ 1569 w 1569"/>
                  <a:gd name="T3" fmla="*/ 102 h 1519"/>
                  <a:gd name="T4" fmla="*/ 63 w 1569"/>
                  <a:gd name="T5" fmla="*/ 1379 h 1519"/>
                  <a:gd name="T6" fmla="*/ 66 w 1569"/>
                  <a:gd name="T7" fmla="*/ 1334 h 1519"/>
                  <a:gd name="T8" fmla="*/ 63 w 1569"/>
                  <a:gd name="T9" fmla="*/ 1379 h 1519"/>
                  <a:gd name="T10" fmla="*/ 47 w 1569"/>
                  <a:gd name="T11" fmla="*/ 1274 h 1519"/>
                  <a:gd name="T12" fmla="*/ 92 w 1569"/>
                  <a:gd name="T13" fmla="*/ 1278 h 1519"/>
                  <a:gd name="T14" fmla="*/ 74 w 1569"/>
                  <a:gd name="T15" fmla="*/ 1218 h 1519"/>
                  <a:gd name="T16" fmla="*/ 77 w 1569"/>
                  <a:gd name="T17" fmla="*/ 1173 h 1519"/>
                  <a:gd name="T18" fmla="*/ 74 w 1569"/>
                  <a:gd name="T19" fmla="*/ 1218 h 1519"/>
                  <a:gd name="T20" fmla="*/ 59 w 1569"/>
                  <a:gd name="T21" fmla="*/ 1113 h 1519"/>
                  <a:gd name="T22" fmla="*/ 104 w 1569"/>
                  <a:gd name="T23" fmla="*/ 1116 h 1519"/>
                  <a:gd name="T24" fmla="*/ 85 w 1569"/>
                  <a:gd name="T25" fmla="*/ 1056 h 1519"/>
                  <a:gd name="T26" fmla="*/ 88 w 1569"/>
                  <a:gd name="T27" fmla="*/ 1011 h 1519"/>
                  <a:gd name="T28" fmla="*/ 85 w 1569"/>
                  <a:gd name="T29" fmla="*/ 1056 h 1519"/>
                  <a:gd name="T30" fmla="*/ 70 w 1569"/>
                  <a:gd name="T31" fmla="*/ 951 h 1519"/>
                  <a:gd name="T32" fmla="*/ 115 w 1569"/>
                  <a:gd name="T33" fmla="*/ 954 h 1519"/>
                  <a:gd name="T34" fmla="*/ 96 w 1569"/>
                  <a:gd name="T35" fmla="*/ 895 h 1519"/>
                  <a:gd name="T36" fmla="*/ 100 w 1569"/>
                  <a:gd name="T37" fmla="*/ 849 h 1519"/>
                  <a:gd name="T38" fmla="*/ 96 w 1569"/>
                  <a:gd name="T39" fmla="*/ 895 h 1519"/>
                  <a:gd name="T40" fmla="*/ 81 w 1569"/>
                  <a:gd name="T41" fmla="*/ 790 h 1519"/>
                  <a:gd name="T42" fmla="*/ 126 w 1569"/>
                  <a:gd name="T43" fmla="*/ 793 h 1519"/>
                  <a:gd name="T44" fmla="*/ 108 w 1569"/>
                  <a:gd name="T45" fmla="*/ 733 h 1519"/>
                  <a:gd name="T46" fmla="*/ 111 w 1569"/>
                  <a:gd name="T47" fmla="*/ 688 h 1519"/>
                  <a:gd name="T48" fmla="*/ 108 w 1569"/>
                  <a:gd name="T49" fmla="*/ 733 h 1519"/>
                  <a:gd name="T50" fmla="*/ 92 w 1569"/>
                  <a:gd name="T51" fmla="*/ 628 h 1519"/>
                  <a:gd name="T52" fmla="*/ 138 w 1569"/>
                  <a:gd name="T53" fmla="*/ 631 h 1519"/>
                  <a:gd name="T54" fmla="*/ 119 w 1569"/>
                  <a:gd name="T55" fmla="*/ 571 h 1519"/>
                  <a:gd name="T56" fmla="*/ 122 w 1569"/>
                  <a:gd name="T57" fmla="*/ 526 h 1519"/>
                  <a:gd name="T58" fmla="*/ 119 w 1569"/>
                  <a:gd name="T59" fmla="*/ 571 h 1519"/>
                  <a:gd name="T60" fmla="*/ 104 w 1569"/>
                  <a:gd name="T61" fmla="*/ 466 h 1519"/>
                  <a:gd name="T62" fmla="*/ 149 w 1569"/>
                  <a:gd name="T63" fmla="*/ 470 h 1519"/>
                  <a:gd name="T64" fmla="*/ 130 w 1569"/>
                  <a:gd name="T65" fmla="*/ 410 h 1519"/>
                  <a:gd name="T66" fmla="*/ 133 w 1569"/>
                  <a:gd name="T67" fmla="*/ 365 h 1519"/>
                  <a:gd name="T68" fmla="*/ 130 w 1569"/>
                  <a:gd name="T69" fmla="*/ 410 h 1519"/>
                  <a:gd name="T70" fmla="*/ 115 w 1569"/>
                  <a:gd name="T71" fmla="*/ 305 h 1519"/>
                  <a:gd name="T72" fmla="*/ 160 w 1569"/>
                  <a:gd name="T73" fmla="*/ 308 h 1519"/>
                  <a:gd name="T74" fmla="*/ 142 w 1569"/>
                  <a:gd name="T75" fmla="*/ 248 h 1519"/>
                  <a:gd name="T76" fmla="*/ 145 w 1569"/>
                  <a:gd name="T77" fmla="*/ 203 h 1519"/>
                  <a:gd name="T78" fmla="*/ 142 w 1569"/>
                  <a:gd name="T79" fmla="*/ 248 h 1519"/>
                  <a:gd name="T80" fmla="*/ 126 w 1569"/>
                  <a:gd name="T81" fmla="*/ 143 h 1519"/>
                  <a:gd name="T82" fmla="*/ 171 w 1569"/>
                  <a:gd name="T83" fmla="*/ 146 h 1519"/>
                  <a:gd name="T84" fmla="*/ 153 w 1569"/>
                  <a:gd name="T85" fmla="*/ 87 h 1519"/>
                  <a:gd name="T86" fmla="*/ 156 w 1569"/>
                  <a:gd name="T87" fmla="*/ 41 h 1519"/>
                  <a:gd name="T88" fmla="*/ 153 w 1569"/>
                  <a:gd name="T89" fmla="*/ 87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569" h="1519">
                    <a:moveTo>
                      <a:pt x="99" y="0"/>
                    </a:moveTo>
                    <a:cubicBezTo>
                      <a:pt x="0" y="1417"/>
                      <a:pt x="0" y="1417"/>
                      <a:pt x="0" y="1417"/>
                    </a:cubicBezTo>
                    <a:cubicBezTo>
                      <a:pt x="1470" y="1519"/>
                      <a:pt x="1470" y="1519"/>
                      <a:pt x="1470" y="1519"/>
                    </a:cubicBezTo>
                    <a:cubicBezTo>
                      <a:pt x="1569" y="102"/>
                      <a:pt x="1569" y="102"/>
                      <a:pt x="1569" y="102"/>
                    </a:cubicBezTo>
                    <a:cubicBezTo>
                      <a:pt x="99" y="0"/>
                      <a:pt x="99" y="0"/>
                      <a:pt x="99" y="0"/>
                    </a:cubicBezTo>
                    <a:moveTo>
                      <a:pt x="63" y="1379"/>
                    </a:moveTo>
                    <a:cubicBezTo>
                      <a:pt x="50" y="1379"/>
                      <a:pt x="41" y="1368"/>
                      <a:pt x="42" y="1355"/>
                    </a:cubicBezTo>
                    <a:cubicBezTo>
                      <a:pt x="42" y="1343"/>
                      <a:pt x="53" y="1333"/>
                      <a:pt x="66" y="1334"/>
                    </a:cubicBezTo>
                    <a:cubicBezTo>
                      <a:pt x="78" y="1335"/>
                      <a:pt x="88" y="1346"/>
                      <a:pt x="87" y="1358"/>
                    </a:cubicBezTo>
                    <a:cubicBezTo>
                      <a:pt x="86" y="1371"/>
                      <a:pt x="75" y="1380"/>
                      <a:pt x="63" y="1379"/>
                    </a:cubicBezTo>
                    <a:moveTo>
                      <a:pt x="68" y="1299"/>
                    </a:moveTo>
                    <a:cubicBezTo>
                      <a:pt x="56" y="1298"/>
                      <a:pt x="46" y="1287"/>
                      <a:pt x="47" y="1274"/>
                    </a:cubicBezTo>
                    <a:cubicBezTo>
                      <a:pt x="48" y="1262"/>
                      <a:pt x="59" y="1252"/>
                      <a:pt x="71" y="1253"/>
                    </a:cubicBezTo>
                    <a:cubicBezTo>
                      <a:pt x="84" y="1254"/>
                      <a:pt x="93" y="1265"/>
                      <a:pt x="92" y="1278"/>
                    </a:cubicBezTo>
                    <a:cubicBezTo>
                      <a:pt x="92" y="1290"/>
                      <a:pt x="81" y="1299"/>
                      <a:pt x="68" y="1299"/>
                    </a:cubicBezTo>
                    <a:moveTo>
                      <a:pt x="74" y="1218"/>
                    </a:moveTo>
                    <a:cubicBezTo>
                      <a:pt x="61" y="1217"/>
                      <a:pt x="52" y="1206"/>
                      <a:pt x="53" y="1194"/>
                    </a:cubicBezTo>
                    <a:cubicBezTo>
                      <a:pt x="54" y="1181"/>
                      <a:pt x="65" y="1172"/>
                      <a:pt x="77" y="1173"/>
                    </a:cubicBezTo>
                    <a:cubicBezTo>
                      <a:pt x="90" y="1173"/>
                      <a:pt x="99" y="1184"/>
                      <a:pt x="98" y="1197"/>
                    </a:cubicBezTo>
                    <a:cubicBezTo>
                      <a:pt x="97" y="1209"/>
                      <a:pt x="86" y="1219"/>
                      <a:pt x="74" y="1218"/>
                    </a:cubicBezTo>
                    <a:moveTo>
                      <a:pt x="80" y="1137"/>
                    </a:moveTo>
                    <a:cubicBezTo>
                      <a:pt x="67" y="1136"/>
                      <a:pt x="58" y="1125"/>
                      <a:pt x="59" y="1113"/>
                    </a:cubicBezTo>
                    <a:cubicBezTo>
                      <a:pt x="59" y="1100"/>
                      <a:pt x="70" y="1091"/>
                      <a:pt x="83" y="1092"/>
                    </a:cubicBezTo>
                    <a:cubicBezTo>
                      <a:pt x="95" y="1093"/>
                      <a:pt x="105" y="1103"/>
                      <a:pt x="104" y="1116"/>
                    </a:cubicBezTo>
                    <a:cubicBezTo>
                      <a:pt x="103" y="1128"/>
                      <a:pt x="92" y="1138"/>
                      <a:pt x="80" y="1137"/>
                    </a:cubicBezTo>
                    <a:moveTo>
                      <a:pt x="85" y="1056"/>
                    </a:moveTo>
                    <a:cubicBezTo>
                      <a:pt x="73" y="1055"/>
                      <a:pt x="63" y="1044"/>
                      <a:pt x="64" y="1032"/>
                    </a:cubicBezTo>
                    <a:cubicBezTo>
                      <a:pt x="65" y="1019"/>
                      <a:pt x="76" y="1010"/>
                      <a:pt x="88" y="1011"/>
                    </a:cubicBezTo>
                    <a:cubicBezTo>
                      <a:pt x="101" y="1012"/>
                      <a:pt x="110" y="1023"/>
                      <a:pt x="109" y="1035"/>
                    </a:cubicBezTo>
                    <a:cubicBezTo>
                      <a:pt x="109" y="1048"/>
                      <a:pt x="98" y="1057"/>
                      <a:pt x="85" y="1056"/>
                    </a:cubicBezTo>
                    <a:moveTo>
                      <a:pt x="91" y="975"/>
                    </a:moveTo>
                    <a:cubicBezTo>
                      <a:pt x="78" y="974"/>
                      <a:pt x="69" y="964"/>
                      <a:pt x="70" y="951"/>
                    </a:cubicBezTo>
                    <a:cubicBezTo>
                      <a:pt x="71" y="939"/>
                      <a:pt x="82" y="929"/>
                      <a:pt x="94" y="930"/>
                    </a:cubicBezTo>
                    <a:cubicBezTo>
                      <a:pt x="106" y="931"/>
                      <a:pt x="116" y="942"/>
                      <a:pt x="115" y="954"/>
                    </a:cubicBezTo>
                    <a:cubicBezTo>
                      <a:pt x="114" y="967"/>
                      <a:pt x="103" y="976"/>
                      <a:pt x="91" y="975"/>
                    </a:cubicBezTo>
                    <a:moveTo>
                      <a:pt x="96" y="895"/>
                    </a:moveTo>
                    <a:cubicBezTo>
                      <a:pt x="84" y="894"/>
                      <a:pt x="75" y="883"/>
                      <a:pt x="75" y="870"/>
                    </a:cubicBezTo>
                    <a:cubicBezTo>
                      <a:pt x="76" y="858"/>
                      <a:pt x="87" y="848"/>
                      <a:pt x="100" y="849"/>
                    </a:cubicBezTo>
                    <a:cubicBezTo>
                      <a:pt x="112" y="850"/>
                      <a:pt x="122" y="861"/>
                      <a:pt x="121" y="874"/>
                    </a:cubicBezTo>
                    <a:cubicBezTo>
                      <a:pt x="120" y="886"/>
                      <a:pt x="109" y="895"/>
                      <a:pt x="96" y="895"/>
                    </a:cubicBezTo>
                    <a:moveTo>
                      <a:pt x="102" y="814"/>
                    </a:moveTo>
                    <a:cubicBezTo>
                      <a:pt x="90" y="813"/>
                      <a:pt x="80" y="802"/>
                      <a:pt x="81" y="790"/>
                    </a:cubicBezTo>
                    <a:cubicBezTo>
                      <a:pt x="82" y="777"/>
                      <a:pt x="93" y="768"/>
                      <a:pt x="105" y="769"/>
                    </a:cubicBezTo>
                    <a:cubicBezTo>
                      <a:pt x="118" y="769"/>
                      <a:pt x="127" y="780"/>
                      <a:pt x="126" y="793"/>
                    </a:cubicBezTo>
                    <a:cubicBezTo>
                      <a:pt x="125" y="805"/>
                      <a:pt x="115" y="815"/>
                      <a:pt x="102" y="814"/>
                    </a:cubicBezTo>
                    <a:moveTo>
                      <a:pt x="108" y="733"/>
                    </a:moveTo>
                    <a:cubicBezTo>
                      <a:pt x="95" y="732"/>
                      <a:pt x="86" y="721"/>
                      <a:pt x="87" y="709"/>
                    </a:cubicBezTo>
                    <a:cubicBezTo>
                      <a:pt x="88" y="696"/>
                      <a:pt x="98" y="687"/>
                      <a:pt x="111" y="688"/>
                    </a:cubicBezTo>
                    <a:cubicBezTo>
                      <a:pt x="123" y="689"/>
                      <a:pt x="133" y="699"/>
                      <a:pt x="132" y="712"/>
                    </a:cubicBezTo>
                    <a:cubicBezTo>
                      <a:pt x="131" y="724"/>
                      <a:pt x="120" y="734"/>
                      <a:pt x="108" y="733"/>
                    </a:cubicBezTo>
                    <a:moveTo>
                      <a:pt x="113" y="652"/>
                    </a:moveTo>
                    <a:cubicBezTo>
                      <a:pt x="101" y="651"/>
                      <a:pt x="91" y="640"/>
                      <a:pt x="92" y="628"/>
                    </a:cubicBezTo>
                    <a:cubicBezTo>
                      <a:pt x="93" y="615"/>
                      <a:pt x="104" y="606"/>
                      <a:pt x="117" y="607"/>
                    </a:cubicBezTo>
                    <a:cubicBezTo>
                      <a:pt x="129" y="608"/>
                      <a:pt x="138" y="619"/>
                      <a:pt x="138" y="631"/>
                    </a:cubicBezTo>
                    <a:cubicBezTo>
                      <a:pt x="137" y="644"/>
                      <a:pt x="126" y="653"/>
                      <a:pt x="113" y="652"/>
                    </a:cubicBezTo>
                    <a:moveTo>
                      <a:pt x="119" y="571"/>
                    </a:moveTo>
                    <a:cubicBezTo>
                      <a:pt x="107" y="570"/>
                      <a:pt x="97" y="560"/>
                      <a:pt x="98" y="547"/>
                    </a:cubicBezTo>
                    <a:cubicBezTo>
                      <a:pt x="99" y="535"/>
                      <a:pt x="110" y="525"/>
                      <a:pt x="122" y="526"/>
                    </a:cubicBezTo>
                    <a:cubicBezTo>
                      <a:pt x="135" y="527"/>
                      <a:pt x="144" y="538"/>
                      <a:pt x="143" y="550"/>
                    </a:cubicBezTo>
                    <a:cubicBezTo>
                      <a:pt x="142" y="563"/>
                      <a:pt x="132" y="572"/>
                      <a:pt x="119" y="571"/>
                    </a:cubicBezTo>
                    <a:moveTo>
                      <a:pt x="125" y="491"/>
                    </a:moveTo>
                    <a:cubicBezTo>
                      <a:pt x="112" y="490"/>
                      <a:pt x="103" y="479"/>
                      <a:pt x="104" y="466"/>
                    </a:cubicBezTo>
                    <a:cubicBezTo>
                      <a:pt x="105" y="454"/>
                      <a:pt x="115" y="444"/>
                      <a:pt x="128" y="445"/>
                    </a:cubicBezTo>
                    <a:cubicBezTo>
                      <a:pt x="140" y="446"/>
                      <a:pt x="150" y="457"/>
                      <a:pt x="149" y="470"/>
                    </a:cubicBezTo>
                    <a:cubicBezTo>
                      <a:pt x="148" y="482"/>
                      <a:pt x="137" y="491"/>
                      <a:pt x="125" y="491"/>
                    </a:cubicBezTo>
                    <a:moveTo>
                      <a:pt x="130" y="410"/>
                    </a:moveTo>
                    <a:cubicBezTo>
                      <a:pt x="118" y="409"/>
                      <a:pt x="108" y="398"/>
                      <a:pt x="109" y="386"/>
                    </a:cubicBezTo>
                    <a:cubicBezTo>
                      <a:pt x="110" y="373"/>
                      <a:pt x="121" y="364"/>
                      <a:pt x="133" y="365"/>
                    </a:cubicBezTo>
                    <a:cubicBezTo>
                      <a:pt x="146" y="365"/>
                      <a:pt x="155" y="376"/>
                      <a:pt x="155" y="389"/>
                    </a:cubicBezTo>
                    <a:cubicBezTo>
                      <a:pt x="154" y="401"/>
                      <a:pt x="143" y="411"/>
                      <a:pt x="130" y="410"/>
                    </a:cubicBezTo>
                    <a:moveTo>
                      <a:pt x="136" y="329"/>
                    </a:moveTo>
                    <a:cubicBezTo>
                      <a:pt x="123" y="328"/>
                      <a:pt x="114" y="317"/>
                      <a:pt x="115" y="305"/>
                    </a:cubicBezTo>
                    <a:cubicBezTo>
                      <a:pt x="116" y="292"/>
                      <a:pt x="127" y="283"/>
                      <a:pt x="139" y="284"/>
                    </a:cubicBezTo>
                    <a:cubicBezTo>
                      <a:pt x="152" y="285"/>
                      <a:pt x="161" y="295"/>
                      <a:pt x="160" y="308"/>
                    </a:cubicBezTo>
                    <a:cubicBezTo>
                      <a:pt x="159" y="320"/>
                      <a:pt x="148" y="330"/>
                      <a:pt x="136" y="329"/>
                    </a:cubicBezTo>
                    <a:moveTo>
                      <a:pt x="142" y="248"/>
                    </a:moveTo>
                    <a:cubicBezTo>
                      <a:pt x="129" y="247"/>
                      <a:pt x="120" y="236"/>
                      <a:pt x="121" y="224"/>
                    </a:cubicBezTo>
                    <a:cubicBezTo>
                      <a:pt x="121" y="211"/>
                      <a:pt x="132" y="202"/>
                      <a:pt x="145" y="203"/>
                    </a:cubicBezTo>
                    <a:cubicBezTo>
                      <a:pt x="157" y="204"/>
                      <a:pt x="167" y="215"/>
                      <a:pt x="166" y="227"/>
                    </a:cubicBezTo>
                    <a:cubicBezTo>
                      <a:pt x="165" y="240"/>
                      <a:pt x="154" y="249"/>
                      <a:pt x="142" y="248"/>
                    </a:cubicBezTo>
                    <a:moveTo>
                      <a:pt x="147" y="167"/>
                    </a:moveTo>
                    <a:cubicBezTo>
                      <a:pt x="135" y="166"/>
                      <a:pt x="125" y="156"/>
                      <a:pt x="126" y="143"/>
                    </a:cubicBezTo>
                    <a:cubicBezTo>
                      <a:pt x="127" y="131"/>
                      <a:pt x="138" y="121"/>
                      <a:pt x="150" y="122"/>
                    </a:cubicBezTo>
                    <a:cubicBezTo>
                      <a:pt x="163" y="123"/>
                      <a:pt x="172" y="134"/>
                      <a:pt x="171" y="146"/>
                    </a:cubicBezTo>
                    <a:cubicBezTo>
                      <a:pt x="171" y="159"/>
                      <a:pt x="160" y="168"/>
                      <a:pt x="147" y="167"/>
                    </a:cubicBezTo>
                    <a:moveTo>
                      <a:pt x="153" y="87"/>
                    </a:moveTo>
                    <a:cubicBezTo>
                      <a:pt x="140" y="86"/>
                      <a:pt x="131" y="75"/>
                      <a:pt x="132" y="62"/>
                    </a:cubicBezTo>
                    <a:cubicBezTo>
                      <a:pt x="133" y="50"/>
                      <a:pt x="144" y="40"/>
                      <a:pt x="156" y="41"/>
                    </a:cubicBezTo>
                    <a:cubicBezTo>
                      <a:pt x="169" y="42"/>
                      <a:pt x="178" y="53"/>
                      <a:pt x="177" y="65"/>
                    </a:cubicBezTo>
                    <a:cubicBezTo>
                      <a:pt x="176" y="78"/>
                      <a:pt x="165" y="87"/>
                      <a:pt x="153" y="87"/>
                    </a:cubicBezTo>
                  </a:path>
                </a:pathLst>
              </a:custGeom>
              <a:solidFill>
                <a:srgbClr val="F7FBF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Rectangle 11"/>
              <p:cNvSpPr>
                <a:spLocks noChangeArrowheads="1"/>
              </p:cNvSpPr>
              <p:nvPr/>
            </p:nvSpPr>
            <p:spPr bwMode="auto">
              <a:xfrm rot="273303">
                <a:off x="1443333" y="1925780"/>
                <a:ext cx="3876554" cy="4022802"/>
              </a:xfrm>
              <a:prstGeom prst="rect">
                <a:avLst/>
              </a:prstGeom>
              <a:blipFill dpi="0" rotWithShape="1">
                <a:blip r:embed="rId3"/>
                <a:srcRect/>
                <a:stretch>
                  <a:fillRect/>
                </a:stretch>
              </a:blipFill>
              <a:ln w="76200">
                <a:noFill/>
                <a:miter lim="800000"/>
                <a:headEnd/>
                <a:tailEnd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291"/>
              <p:cNvSpPr>
                <a:spLocks/>
              </p:cNvSpPr>
              <p:nvPr/>
            </p:nvSpPr>
            <p:spPr bwMode="auto">
              <a:xfrm>
                <a:off x="1359104" y="966369"/>
                <a:ext cx="416243" cy="946918"/>
              </a:xfrm>
              <a:custGeom>
                <a:avLst/>
                <a:gdLst>
                  <a:gd name="T0" fmla="*/ 50 w 123"/>
                  <a:gd name="T1" fmla="*/ 228 h 280"/>
                  <a:gd name="T2" fmla="*/ 51 w 123"/>
                  <a:gd name="T3" fmla="*/ 230 h 280"/>
                  <a:gd name="T4" fmla="*/ 51 w 123"/>
                  <a:gd name="T5" fmla="*/ 231 h 280"/>
                  <a:gd name="T6" fmla="*/ 51 w 123"/>
                  <a:gd name="T7" fmla="*/ 231 h 280"/>
                  <a:gd name="T8" fmla="*/ 56 w 123"/>
                  <a:gd name="T9" fmla="*/ 249 h 280"/>
                  <a:gd name="T10" fmla="*/ 94 w 123"/>
                  <a:gd name="T11" fmla="*/ 275 h 280"/>
                  <a:gd name="T12" fmla="*/ 98 w 123"/>
                  <a:gd name="T13" fmla="*/ 275 h 280"/>
                  <a:gd name="T14" fmla="*/ 119 w 123"/>
                  <a:gd name="T15" fmla="*/ 234 h 280"/>
                  <a:gd name="T16" fmla="*/ 73 w 123"/>
                  <a:gd name="T17" fmla="*/ 54 h 280"/>
                  <a:gd name="T18" fmla="*/ 72 w 123"/>
                  <a:gd name="T19" fmla="*/ 52 h 280"/>
                  <a:gd name="T20" fmla="*/ 72 w 123"/>
                  <a:gd name="T21" fmla="*/ 50 h 280"/>
                  <a:gd name="T22" fmla="*/ 63 w 123"/>
                  <a:gd name="T23" fmla="*/ 53 h 280"/>
                  <a:gd name="T24" fmla="*/ 64 w 123"/>
                  <a:gd name="T25" fmla="*/ 54 h 280"/>
                  <a:gd name="T26" fmla="*/ 64 w 123"/>
                  <a:gd name="T27" fmla="*/ 56 h 280"/>
                  <a:gd name="T28" fmla="*/ 110 w 123"/>
                  <a:gd name="T29" fmla="*/ 236 h 280"/>
                  <a:gd name="T30" fmla="*/ 95 w 123"/>
                  <a:gd name="T31" fmla="*/ 266 h 280"/>
                  <a:gd name="T32" fmla="*/ 92 w 123"/>
                  <a:gd name="T33" fmla="*/ 267 h 280"/>
                  <a:gd name="T34" fmla="*/ 65 w 123"/>
                  <a:gd name="T35" fmla="*/ 247 h 280"/>
                  <a:gd name="T36" fmla="*/ 60 w 123"/>
                  <a:gd name="T37" fmla="*/ 229 h 280"/>
                  <a:gd name="T38" fmla="*/ 60 w 123"/>
                  <a:gd name="T39" fmla="*/ 229 h 280"/>
                  <a:gd name="T40" fmla="*/ 60 w 123"/>
                  <a:gd name="T41" fmla="*/ 227 h 280"/>
                  <a:gd name="T42" fmla="*/ 59 w 123"/>
                  <a:gd name="T43" fmla="*/ 225 h 280"/>
                  <a:gd name="T44" fmla="*/ 19 w 123"/>
                  <a:gd name="T45" fmla="*/ 66 h 280"/>
                  <a:gd name="T46" fmla="*/ 19 w 123"/>
                  <a:gd name="T47" fmla="*/ 66 h 280"/>
                  <a:gd name="T48" fmla="*/ 18 w 123"/>
                  <a:gd name="T49" fmla="*/ 64 h 280"/>
                  <a:gd name="T50" fmla="*/ 18 w 123"/>
                  <a:gd name="T51" fmla="*/ 64 h 280"/>
                  <a:gd name="T52" fmla="*/ 14 w 123"/>
                  <a:gd name="T53" fmla="*/ 46 h 280"/>
                  <a:gd name="T54" fmla="*/ 34 w 123"/>
                  <a:gd name="T55" fmla="*/ 14 h 280"/>
                  <a:gd name="T56" fmla="*/ 38 w 123"/>
                  <a:gd name="T57" fmla="*/ 13 h 280"/>
                  <a:gd name="T58" fmla="*/ 71 w 123"/>
                  <a:gd name="T59" fmla="*/ 31 h 280"/>
                  <a:gd name="T60" fmla="*/ 93 w 123"/>
                  <a:gd name="T61" fmla="*/ 117 h 280"/>
                  <a:gd name="T62" fmla="*/ 103 w 123"/>
                  <a:gd name="T63" fmla="*/ 117 h 280"/>
                  <a:gd name="T64" fmla="*/ 91 w 123"/>
                  <a:gd name="T65" fmla="*/ 74 h 280"/>
                  <a:gd name="T66" fmla="*/ 91 w 123"/>
                  <a:gd name="T67" fmla="*/ 74 h 280"/>
                  <a:gd name="T68" fmla="*/ 80 w 123"/>
                  <a:gd name="T69" fmla="*/ 29 h 280"/>
                  <a:gd name="T70" fmla="*/ 36 w 123"/>
                  <a:gd name="T71" fmla="*/ 5 h 280"/>
                  <a:gd name="T72" fmla="*/ 32 w 123"/>
                  <a:gd name="T73" fmla="*/ 6 h 280"/>
                  <a:gd name="T74" fmla="*/ 5 w 123"/>
                  <a:gd name="T75" fmla="*/ 48 h 280"/>
                  <a:gd name="T76" fmla="*/ 50 w 123"/>
                  <a:gd name="T77" fmla="*/ 2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3" h="280">
                    <a:moveTo>
                      <a:pt x="50" y="228"/>
                    </a:moveTo>
                    <a:cubicBezTo>
                      <a:pt x="50" y="228"/>
                      <a:pt x="51" y="229"/>
                      <a:pt x="51" y="230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1" y="231"/>
                      <a:pt x="51" y="231"/>
                      <a:pt x="51" y="231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61" y="268"/>
                      <a:pt x="78" y="280"/>
                      <a:pt x="94" y="275"/>
                    </a:cubicBezTo>
                    <a:cubicBezTo>
                      <a:pt x="98" y="275"/>
                      <a:pt x="98" y="275"/>
                      <a:pt x="98" y="275"/>
                    </a:cubicBezTo>
                    <a:cubicBezTo>
                      <a:pt x="114" y="270"/>
                      <a:pt x="123" y="252"/>
                      <a:pt x="119" y="234"/>
                    </a:cubicBezTo>
                    <a:cubicBezTo>
                      <a:pt x="73" y="54"/>
                      <a:pt x="73" y="54"/>
                      <a:pt x="73" y="54"/>
                    </a:cubicBezTo>
                    <a:cubicBezTo>
                      <a:pt x="73" y="53"/>
                      <a:pt x="72" y="52"/>
                      <a:pt x="72" y="52"/>
                    </a:cubicBezTo>
                    <a:cubicBezTo>
                      <a:pt x="72" y="50"/>
                      <a:pt x="72" y="50"/>
                      <a:pt x="72" y="50"/>
                    </a:cubicBezTo>
                    <a:cubicBezTo>
                      <a:pt x="63" y="53"/>
                      <a:pt x="63" y="53"/>
                      <a:pt x="63" y="53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4" y="55"/>
                      <a:pt x="64" y="56"/>
                      <a:pt x="64" y="56"/>
                    </a:cubicBezTo>
                    <a:cubicBezTo>
                      <a:pt x="110" y="236"/>
                      <a:pt x="110" y="236"/>
                      <a:pt x="110" y="236"/>
                    </a:cubicBezTo>
                    <a:cubicBezTo>
                      <a:pt x="113" y="249"/>
                      <a:pt x="107" y="263"/>
                      <a:pt x="95" y="266"/>
                    </a:cubicBezTo>
                    <a:cubicBezTo>
                      <a:pt x="92" y="267"/>
                      <a:pt x="92" y="267"/>
                      <a:pt x="92" y="267"/>
                    </a:cubicBezTo>
                    <a:cubicBezTo>
                      <a:pt x="80" y="270"/>
                      <a:pt x="68" y="261"/>
                      <a:pt x="65" y="247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29"/>
                      <a:pt x="60" y="229"/>
                      <a:pt x="60" y="229"/>
                    </a:cubicBezTo>
                    <a:cubicBezTo>
                      <a:pt x="60" y="227"/>
                      <a:pt x="60" y="227"/>
                      <a:pt x="60" y="227"/>
                    </a:cubicBezTo>
                    <a:cubicBezTo>
                      <a:pt x="60" y="227"/>
                      <a:pt x="59" y="226"/>
                      <a:pt x="59" y="225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0" y="32"/>
                      <a:pt x="19" y="18"/>
                      <a:pt x="34" y="14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53" y="9"/>
                      <a:pt x="68" y="17"/>
                      <a:pt x="71" y="31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103" y="117"/>
                      <a:pt x="103" y="117"/>
                      <a:pt x="103" y="117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91" y="74"/>
                      <a:pt x="91" y="74"/>
                      <a:pt x="91" y="74"/>
                    </a:cubicBezTo>
                    <a:cubicBezTo>
                      <a:pt x="80" y="29"/>
                      <a:pt x="80" y="29"/>
                      <a:pt x="80" y="29"/>
                    </a:cubicBezTo>
                    <a:cubicBezTo>
                      <a:pt x="75" y="11"/>
                      <a:pt x="56" y="0"/>
                      <a:pt x="36" y="5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12" y="11"/>
                      <a:pt x="0" y="30"/>
                      <a:pt x="5" y="48"/>
                    </a:cubicBezTo>
                    <a:lnTo>
                      <a:pt x="50" y="228"/>
                    </a:ln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 rot="240541">
              <a:off x="2909760" y="4910149"/>
              <a:ext cx="2571745" cy="430887"/>
            </a:xfrm>
            <a:prstGeom prst="rect">
              <a:avLst/>
            </a:prstGeom>
            <a:solidFill>
              <a:srgbClr val="3F89CD"/>
            </a:solidFill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1500" b="1" dirty="0">
                  <a:solidFill>
                    <a:srgbClr val="F7FBFC"/>
                  </a:solidFill>
                  <a:ea typeface="华文细黑" panose="02010600040101010101" pitchFamily="2" charset="-122"/>
                </a:rPr>
                <a:t>SAMPLE TITLE HERE           </a:t>
              </a:r>
              <a:endParaRPr lang="zh-CN" altLang="en-US" sz="1500" b="1" dirty="0">
                <a:solidFill>
                  <a:srgbClr val="F7FBFC"/>
                </a:solidFill>
                <a:ea typeface="华文细黑" panose="0201060004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51780" y="1388080"/>
            <a:ext cx="3837085" cy="3078227"/>
            <a:chOff x="6486276" y="1850773"/>
            <a:chExt cx="5116113" cy="4104302"/>
          </a:xfrm>
        </p:grpSpPr>
        <p:sp>
          <p:nvSpPr>
            <p:cNvPr id="11" name="矩形 10"/>
            <p:cNvSpPr/>
            <p:nvPr/>
          </p:nvSpPr>
          <p:spPr>
            <a:xfrm>
              <a:off x="7024848" y="1886388"/>
              <a:ext cx="4577541" cy="861775"/>
            </a:xfrm>
            <a:prstGeom prst="rect">
              <a:avLst/>
            </a:prstGeom>
            <a:solidFill>
              <a:srgbClr val="F7FBF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28374C"/>
                  </a:solidFill>
                  <a:ea typeface="华文细黑" panose="02010600040101010101" pitchFamily="2" charset="-122"/>
                </a:rPr>
                <a:t>I’m a paragraph. Click here to add your own text and edit me. I’m a great place for you to tell a story and let your users know a little more about you. 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024848" y="2953052"/>
              <a:ext cx="4577541" cy="861775"/>
            </a:xfrm>
            <a:prstGeom prst="rect">
              <a:avLst/>
            </a:prstGeom>
            <a:solidFill>
              <a:srgbClr val="F7FBF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28374C"/>
                  </a:solidFill>
                  <a:ea typeface="华文细黑" panose="02010600040101010101" pitchFamily="2" charset="-122"/>
                </a:rPr>
                <a:t>I’m a paragraph. Click here to add your own text and edit me. I’m a great place for you to tell a story and let your users know a little more about you. 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024848" y="4023176"/>
              <a:ext cx="4577541" cy="861775"/>
            </a:xfrm>
            <a:prstGeom prst="rect">
              <a:avLst/>
            </a:prstGeom>
            <a:solidFill>
              <a:srgbClr val="F7FBF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28374C"/>
                  </a:solidFill>
                  <a:ea typeface="华文细黑" panose="02010600040101010101" pitchFamily="2" charset="-122"/>
                </a:rPr>
                <a:t>I’m a paragraph. Click here to add your own text and edit me. I’m a great place for you to tell a story and let your users know a little more about you. 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024847" y="5093300"/>
              <a:ext cx="4577541" cy="861775"/>
            </a:xfrm>
            <a:prstGeom prst="rect">
              <a:avLst/>
            </a:prstGeom>
            <a:solidFill>
              <a:srgbClr val="F7FBFC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28374C"/>
                  </a:solidFill>
                  <a:ea typeface="华文细黑" panose="02010600040101010101" pitchFamily="2" charset="-122"/>
                </a:rPr>
                <a:t>I’m a paragraph. Click here to add your own text and edit me. I’m a great place for you to tell a story and let your users know a little more about you. 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6486276" y="1850773"/>
              <a:ext cx="620256" cy="861775"/>
            </a:xfrm>
            <a:prstGeom prst="rect">
              <a:avLst/>
            </a:prstGeom>
            <a:solidFill>
              <a:srgbClr val="3F89C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rgbClr val="F7FBFC"/>
                  </a:solidFill>
                  <a:ea typeface="华文细黑" panose="02010600040101010101" pitchFamily="2" charset="-122"/>
                </a:rPr>
                <a:t>A</a:t>
              </a:r>
              <a:endParaRPr lang="zh-CN" altLang="en-US" sz="3600" dirty="0">
                <a:solidFill>
                  <a:srgbClr val="F7FBFC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486276" y="2916053"/>
              <a:ext cx="590333" cy="861775"/>
            </a:xfrm>
            <a:prstGeom prst="rect">
              <a:avLst/>
            </a:prstGeom>
            <a:solidFill>
              <a:srgbClr val="3F89C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rgbClr val="F7FBFC"/>
                  </a:solidFill>
                  <a:ea typeface="华文细黑" panose="02010600040101010101" pitchFamily="2" charset="-122"/>
                </a:rPr>
                <a:t>B</a:t>
              </a:r>
              <a:endParaRPr lang="zh-CN" altLang="en-US" sz="3600" dirty="0">
                <a:solidFill>
                  <a:srgbClr val="F7FBFC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486276" y="3989637"/>
              <a:ext cx="571096" cy="861775"/>
            </a:xfrm>
            <a:prstGeom prst="rect">
              <a:avLst/>
            </a:prstGeom>
            <a:solidFill>
              <a:srgbClr val="3F89C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rgbClr val="F7FBFC"/>
                  </a:solidFill>
                  <a:ea typeface="华文细黑" panose="02010600040101010101" pitchFamily="2" charset="-122"/>
                </a:rPr>
                <a:t>C</a:t>
              </a:r>
              <a:endParaRPr lang="zh-CN" altLang="en-US" sz="3600" dirty="0">
                <a:solidFill>
                  <a:srgbClr val="F7FBFC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486276" y="5054916"/>
              <a:ext cx="635216" cy="861775"/>
            </a:xfrm>
            <a:prstGeom prst="rect">
              <a:avLst/>
            </a:prstGeom>
            <a:solidFill>
              <a:srgbClr val="3F89CD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3600" b="1" dirty="0">
                  <a:solidFill>
                    <a:srgbClr val="F7FBFC"/>
                  </a:solidFill>
                  <a:ea typeface="华文细黑" panose="02010600040101010101" pitchFamily="2" charset="-122"/>
                </a:rPr>
                <a:t>D</a:t>
              </a:r>
              <a:endParaRPr lang="zh-CN" altLang="en-US" sz="3600" dirty="0">
                <a:solidFill>
                  <a:srgbClr val="F7FBF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52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68231" y="1405063"/>
            <a:ext cx="1692258" cy="2571894"/>
            <a:chOff x="868231" y="1405063"/>
            <a:chExt cx="1692258" cy="2571894"/>
          </a:xfrm>
        </p:grpSpPr>
        <p:graphicFrame>
          <p:nvGraphicFramePr>
            <p:cNvPr id="25" name="图表 24"/>
            <p:cNvGraphicFramePr/>
            <p:nvPr>
              <p:extLst>
                <p:ext uri="{D42A27DB-BD31-4B8C-83A1-F6EECF244321}">
                  <p14:modId xmlns:p14="http://schemas.microsoft.com/office/powerpoint/2010/main" val="1361638598"/>
                </p:ext>
              </p:extLst>
            </p:nvPr>
          </p:nvGraphicFramePr>
          <p:xfrm>
            <a:off x="868231" y="1405063"/>
            <a:ext cx="1438646" cy="148376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TextBox 36"/>
            <p:cNvSpPr txBox="1"/>
            <p:nvPr/>
          </p:nvSpPr>
          <p:spPr>
            <a:xfrm>
              <a:off x="890883" y="3146041"/>
              <a:ext cx="1669606" cy="830916"/>
            </a:xfrm>
            <a:prstGeom prst="rect">
              <a:avLst/>
            </a:prstGeom>
            <a:noFill/>
          </p:spPr>
          <p:txBody>
            <a:bodyPr wrap="square" lIns="91360" tIns="45680" rIns="91360" bIns="45680" rtlCol="0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27" name="TextBox 37"/>
            <p:cNvSpPr txBox="1"/>
            <p:nvPr/>
          </p:nvSpPr>
          <p:spPr>
            <a:xfrm>
              <a:off x="922200" y="2945172"/>
              <a:ext cx="1476000" cy="169277"/>
            </a:xfrm>
            <a:prstGeom prst="rect">
              <a:avLst/>
            </a:prstGeom>
            <a:noFill/>
          </p:spPr>
          <p:txBody>
            <a:bodyPr wrap="square" lIns="91360" tIns="0" rIns="91360" bIns="0" rtlCol="0" anchor="t">
              <a:spAutoFit/>
            </a:bodyPr>
            <a:lstStyle/>
            <a:p>
              <a:r>
                <a:rPr lang="en-US" altLang="zh-CN" sz="11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</a:t>
              </a:r>
              <a:r>
                <a:rPr lang="en-US" altLang="zh-CN" sz="1100" b="1" dirty="0" smtClean="0">
                  <a:solidFill>
                    <a:srgbClr val="0E0F13"/>
                  </a:solidFill>
                  <a:ea typeface="Yu Gothic Medium" panose="020B0500000000000000" pitchFamily="34" charset="-128"/>
                </a:rPr>
                <a:t>YOUR </a:t>
              </a:r>
              <a:r>
                <a:rPr lang="en-US" altLang="zh-CN" sz="11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TEXT HERE</a:t>
              </a:r>
            </a:p>
          </p:txBody>
        </p:sp>
        <p:sp>
          <p:nvSpPr>
            <p:cNvPr id="28" name="TextBox 38"/>
            <p:cNvSpPr txBox="1"/>
            <p:nvPr/>
          </p:nvSpPr>
          <p:spPr>
            <a:xfrm>
              <a:off x="1302505" y="1862719"/>
              <a:ext cx="669170" cy="588620"/>
            </a:xfrm>
            <a:prstGeom prst="rect">
              <a:avLst/>
            </a:prstGeom>
            <a:noFill/>
          </p:spPr>
          <p:txBody>
            <a:bodyPr wrap="none" lIns="91360" tIns="45680" rIns="91360" bIns="45680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2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75</a:t>
              </a:r>
              <a:r>
                <a:rPr lang="en-US" altLang="zh-CN" sz="1100" dirty="0">
                  <a:solidFill>
                    <a:schemeClr val="accent2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%</a:t>
              </a:r>
            </a:p>
          </p:txBody>
        </p:sp>
      </p:grpSp>
      <p:cxnSp>
        <p:nvCxnSpPr>
          <p:cNvPr id="29" name="直接连接符 28"/>
          <p:cNvCxnSpPr/>
          <p:nvPr/>
        </p:nvCxnSpPr>
        <p:spPr>
          <a:xfrm>
            <a:off x="2508235" y="1376663"/>
            <a:ext cx="0" cy="26604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378839" y="1376663"/>
            <a:ext cx="0" cy="26604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731809" y="1532905"/>
            <a:ext cx="2437013" cy="2400082"/>
            <a:chOff x="2731809" y="1532905"/>
            <a:chExt cx="2437013" cy="2400082"/>
          </a:xfrm>
        </p:grpSpPr>
        <p:sp>
          <p:nvSpPr>
            <p:cNvPr id="31" name="TextBox 41"/>
            <p:cNvSpPr txBox="1"/>
            <p:nvPr/>
          </p:nvSpPr>
          <p:spPr>
            <a:xfrm>
              <a:off x="2731809" y="1799346"/>
              <a:ext cx="2437006" cy="646250"/>
            </a:xfrm>
            <a:prstGeom prst="rect">
              <a:avLst/>
            </a:prstGeom>
            <a:noFill/>
          </p:spPr>
          <p:txBody>
            <a:bodyPr wrap="square" lIns="91360" tIns="45680" rIns="91360" bIns="45680" rtlCol="0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32" name="TextBox 42"/>
            <p:cNvSpPr txBox="1"/>
            <p:nvPr/>
          </p:nvSpPr>
          <p:spPr>
            <a:xfrm>
              <a:off x="2731812" y="1532905"/>
              <a:ext cx="2144988" cy="246221"/>
            </a:xfrm>
            <a:prstGeom prst="rect">
              <a:avLst/>
            </a:prstGeom>
            <a:noFill/>
          </p:spPr>
          <p:txBody>
            <a:bodyPr wrap="square" lIns="91360" tIns="0" rIns="91360" bIns="0" rtlCol="0" anchor="t">
              <a:spAutoFit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2811233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26"/>
            <p:cNvSpPr>
              <a:spLocks noEditPoints="1"/>
            </p:cNvSpPr>
            <p:nvPr/>
          </p:nvSpPr>
          <p:spPr bwMode="auto">
            <a:xfrm>
              <a:off x="2991629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26"/>
            <p:cNvSpPr>
              <a:spLocks noEditPoints="1"/>
            </p:cNvSpPr>
            <p:nvPr/>
          </p:nvSpPr>
          <p:spPr bwMode="auto">
            <a:xfrm>
              <a:off x="3172037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3352439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26"/>
            <p:cNvSpPr>
              <a:spLocks noEditPoints="1"/>
            </p:cNvSpPr>
            <p:nvPr/>
          </p:nvSpPr>
          <p:spPr bwMode="auto">
            <a:xfrm>
              <a:off x="3532840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26"/>
            <p:cNvSpPr>
              <a:spLocks noEditPoints="1"/>
            </p:cNvSpPr>
            <p:nvPr/>
          </p:nvSpPr>
          <p:spPr bwMode="auto">
            <a:xfrm>
              <a:off x="3713241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26"/>
            <p:cNvSpPr>
              <a:spLocks noEditPoints="1"/>
            </p:cNvSpPr>
            <p:nvPr/>
          </p:nvSpPr>
          <p:spPr bwMode="auto">
            <a:xfrm>
              <a:off x="3893642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4074044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26"/>
            <p:cNvSpPr>
              <a:spLocks noEditPoints="1"/>
            </p:cNvSpPr>
            <p:nvPr/>
          </p:nvSpPr>
          <p:spPr bwMode="auto">
            <a:xfrm>
              <a:off x="4254446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26"/>
            <p:cNvSpPr>
              <a:spLocks noEditPoints="1"/>
            </p:cNvSpPr>
            <p:nvPr/>
          </p:nvSpPr>
          <p:spPr bwMode="auto">
            <a:xfrm>
              <a:off x="4434846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26"/>
            <p:cNvSpPr>
              <a:spLocks noEditPoints="1"/>
            </p:cNvSpPr>
            <p:nvPr/>
          </p:nvSpPr>
          <p:spPr bwMode="auto">
            <a:xfrm>
              <a:off x="2811233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26"/>
            <p:cNvSpPr>
              <a:spLocks noEditPoints="1"/>
            </p:cNvSpPr>
            <p:nvPr/>
          </p:nvSpPr>
          <p:spPr bwMode="auto">
            <a:xfrm>
              <a:off x="2991629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26"/>
            <p:cNvSpPr>
              <a:spLocks noEditPoints="1"/>
            </p:cNvSpPr>
            <p:nvPr/>
          </p:nvSpPr>
          <p:spPr bwMode="auto">
            <a:xfrm>
              <a:off x="3172037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6"/>
            <p:cNvSpPr>
              <a:spLocks noEditPoints="1"/>
            </p:cNvSpPr>
            <p:nvPr/>
          </p:nvSpPr>
          <p:spPr bwMode="auto">
            <a:xfrm>
              <a:off x="3352439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26"/>
            <p:cNvSpPr>
              <a:spLocks noEditPoints="1"/>
            </p:cNvSpPr>
            <p:nvPr/>
          </p:nvSpPr>
          <p:spPr bwMode="auto">
            <a:xfrm>
              <a:off x="3532840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26"/>
            <p:cNvSpPr>
              <a:spLocks noEditPoints="1"/>
            </p:cNvSpPr>
            <p:nvPr/>
          </p:nvSpPr>
          <p:spPr bwMode="auto">
            <a:xfrm>
              <a:off x="3713241" y="2817101"/>
              <a:ext cx="133949" cy="341801"/>
            </a:xfrm>
            <a:custGeom>
              <a:avLst/>
              <a:gdLst>
                <a:gd name="T0" fmla="*/ 45 w 89"/>
                <a:gd name="T1" fmla="*/ 41 h 227"/>
                <a:gd name="T2" fmla="*/ 65 w 89"/>
                <a:gd name="T3" fmla="*/ 20 h 227"/>
                <a:gd name="T4" fmla="*/ 45 w 89"/>
                <a:gd name="T5" fmla="*/ 0 h 227"/>
                <a:gd name="T6" fmla="*/ 24 w 89"/>
                <a:gd name="T7" fmla="*/ 20 h 227"/>
                <a:gd name="T8" fmla="*/ 45 w 89"/>
                <a:gd name="T9" fmla="*/ 41 h 227"/>
                <a:gd name="T10" fmla="*/ 89 w 89"/>
                <a:gd name="T11" fmla="*/ 60 h 227"/>
                <a:gd name="T12" fmla="*/ 89 w 89"/>
                <a:gd name="T13" fmla="*/ 60 h 227"/>
                <a:gd name="T14" fmla="*/ 72 w 89"/>
                <a:gd name="T15" fmla="*/ 44 h 227"/>
                <a:gd name="T16" fmla="*/ 18 w 89"/>
                <a:gd name="T17" fmla="*/ 44 h 227"/>
                <a:gd name="T18" fmla="*/ 0 w 89"/>
                <a:gd name="T19" fmla="*/ 60 h 227"/>
                <a:gd name="T20" fmla="*/ 0 w 89"/>
                <a:gd name="T21" fmla="*/ 60 h 227"/>
                <a:gd name="T22" fmla="*/ 0 w 89"/>
                <a:gd name="T23" fmla="*/ 119 h 227"/>
                <a:gd name="T24" fmla="*/ 9 w 89"/>
                <a:gd name="T25" fmla="*/ 128 h 227"/>
                <a:gd name="T26" fmla="*/ 18 w 89"/>
                <a:gd name="T27" fmla="*/ 119 h 227"/>
                <a:gd name="T28" fmla="*/ 18 w 89"/>
                <a:gd name="T29" fmla="*/ 76 h 227"/>
                <a:gd name="T30" fmla="*/ 20 w 89"/>
                <a:gd name="T31" fmla="*/ 76 h 227"/>
                <a:gd name="T32" fmla="*/ 22 w 89"/>
                <a:gd name="T33" fmla="*/ 76 h 227"/>
                <a:gd name="T34" fmla="*/ 21 w 89"/>
                <a:gd name="T35" fmla="*/ 78 h 227"/>
                <a:gd name="T36" fmla="*/ 21 w 89"/>
                <a:gd name="T37" fmla="*/ 216 h 227"/>
                <a:gd name="T38" fmla="*/ 32 w 89"/>
                <a:gd name="T39" fmla="*/ 227 h 227"/>
                <a:gd name="T40" fmla="*/ 43 w 89"/>
                <a:gd name="T41" fmla="*/ 216 h 227"/>
                <a:gd name="T42" fmla="*/ 43 w 89"/>
                <a:gd name="T43" fmla="*/ 152 h 227"/>
                <a:gd name="T44" fmla="*/ 46 w 89"/>
                <a:gd name="T45" fmla="*/ 152 h 227"/>
                <a:gd name="T46" fmla="*/ 46 w 89"/>
                <a:gd name="T47" fmla="*/ 216 h 227"/>
                <a:gd name="T48" fmla="*/ 57 w 89"/>
                <a:gd name="T49" fmla="*/ 227 h 227"/>
                <a:gd name="T50" fmla="*/ 68 w 89"/>
                <a:gd name="T51" fmla="*/ 216 h 227"/>
                <a:gd name="T52" fmla="*/ 68 w 89"/>
                <a:gd name="T53" fmla="*/ 78 h 227"/>
                <a:gd name="T54" fmla="*/ 68 w 89"/>
                <a:gd name="T55" fmla="*/ 76 h 227"/>
                <a:gd name="T56" fmla="*/ 71 w 89"/>
                <a:gd name="T57" fmla="*/ 76 h 227"/>
                <a:gd name="T58" fmla="*/ 71 w 89"/>
                <a:gd name="T59" fmla="*/ 119 h 227"/>
                <a:gd name="T60" fmla="*/ 80 w 89"/>
                <a:gd name="T61" fmla="*/ 128 h 227"/>
                <a:gd name="T62" fmla="*/ 89 w 89"/>
                <a:gd name="T63" fmla="*/ 119 h 227"/>
                <a:gd name="T64" fmla="*/ 89 w 89"/>
                <a:gd name="T65" fmla="*/ 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227">
                  <a:moveTo>
                    <a:pt x="45" y="41"/>
                  </a:moveTo>
                  <a:cubicBezTo>
                    <a:pt x="56" y="41"/>
                    <a:pt x="65" y="32"/>
                    <a:pt x="65" y="20"/>
                  </a:cubicBezTo>
                  <a:cubicBezTo>
                    <a:pt x="65" y="9"/>
                    <a:pt x="56" y="0"/>
                    <a:pt x="45" y="0"/>
                  </a:cubicBezTo>
                  <a:cubicBezTo>
                    <a:pt x="33" y="0"/>
                    <a:pt x="24" y="9"/>
                    <a:pt x="24" y="20"/>
                  </a:cubicBezTo>
                  <a:cubicBezTo>
                    <a:pt x="24" y="32"/>
                    <a:pt x="33" y="41"/>
                    <a:pt x="45" y="41"/>
                  </a:cubicBezTo>
                  <a:close/>
                  <a:moveTo>
                    <a:pt x="89" y="60"/>
                  </a:moveTo>
                  <a:cubicBezTo>
                    <a:pt x="89" y="60"/>
                    <a:pt x="89" y="60"/>
                    <a:pt x="89" y="60"/>
                  </a:cubicBezTo>
                  <a:cubicBezTo>
                    <a:pt x="88" y="51"/>
                    <a:pt x="81" y="44"/>
                    <a:pt x="72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9" y="44"/>
                    <a:pt x="1" y="51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4"/>
                    <a:pt x="4" y="128"/>
                    <a:pt x="9" y="128"/>
                  </a:cubicBezTo>
                  <a:cubicBezTo>
                    <a:pt x="14" y="128"/>
                    <a:pt x="18" y="124"/>
                    <a:pt x="18" y="119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19" y="76"/>
                    <a:pt x="19" y="76"/>
                    <a:pt x="20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1" y="76"/>
                    <a:pt x="21" y="77"/>
                    <a:pt x="21" y="7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22"/>
                    <a:pt x="26" y="227"/>
                    <a:pt x="32" y="227"/>
                  </a:cubicBezTo>
                  <a:cubicBezTo>
                    <a:pt x="38" y="227"/>
                    <a:pt x="43" y="222"/>
                    <a:pt x="43" y="216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222"/>
                    <a:pt x="51" y="227"/>
                    <a:pt x="57" y="227"/>
                  </a:cubicBezTo>
                  <a:cubicBezTo>
                    <a:pt x="63" y="227"/>
                    <a:pt x="68" y="222"/>
                    <a:pt x="68" y="216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7"/>
                    <a:pt x="68" y="76"/>
                    <a:pt x="68" y="76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24"/>
                    <a:pt x="75" y="128"/>
                    <a:pt x="80" y="128"/>
                  </a:cubicBezTo>
                  <a:cubicBezTo>
                    <a:pt x="85" y="128"/>
                    <a:pt x="89" y="124"/>
                    <a:pt x="89" y="119"/>
                  </a:cubicBezTo>
                  <a:cubicBezTo>
                    <a:pt x="89" y="60"/>
                    <a:pt x="89" y="60"/>
                    <a:pt x="8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20" tIns="34289" rIns="68520" bIns="34289" numCol="1" anchor="t" anchorCtr="0" compatLnSpc="1"/>
            <a:lstStyle/>
            <a:p>
              <a:endParaRPr lang="zh-CN" altLang="en-US" sz="1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2812494" y="3436455"/>
              <a:ext cx="379594" cy="384388"/>
              <a:chOff x="7358063" y="6635750"/>
              <a:chExt cx="628650" cy="636588"/>
            </a:xfrm>
            <a:solidFill>
              <a:schemeClr val="accent1"/>
            </a:solidFill>
          </p:grpSpPr>
          <p:sp>
            <p:nvSpPr>
              <p:cNvPr id="50" name="Freeform 908"/>
              <p:cNvSpPr/>
              <p:nvPr/>
            </p:nvSpPr>
            <p:spPr bwMode="auto">
              <a:xfrm>
                <a:off x="7534275" y="6754813"/>
                <a:ext cx="212725" cy="431800"/>
              </a:xfrm>
              <a:custGeom>
                <a:avLst/>
                <a:gdLst>
                  <a:gd name="T0" fmla="*/ 35 w 134"/>
                  <a:gd name="T1" fmla="*/ 272 h 272"/>
                  <a:gd name="T2" fmla="*/ 99 w 134"/>
                  <a:gd name="T3" fmla="*/ 272 h 272"/>
                  <a:gd name="T4" fmla="*/ 99 w 134"/>
                  <a:gd name="T5" fmla="*/ 69 h 272"/>
                  <a:gd name="T6" fmla="*/ 134 w 134"/>
                  <a:gd name="T7" fmla="*/ 69 h 272"/>
                  <a:gd name="T8" fmla="*/ 66 w 134"/>
                  <a:gd name="T9" fmla="*/ 0 h 272"/>
                  <a:gd name="T10" fmla="*/ 0 w 134"/>
                  <a:gd name="T11" fmla="*/ 69 h 272"/>
                  <a:gd name="T12" fmla="*/ 35 w 134"/>
                  <a:gd name="T13" fmla="*/ 69 h 272"/>
                  <a:gd name="T14" fmla="*/ 35 w 134"/>
                  <a:gd name="T15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272">
                    <a:moveTo>
                      <a:pt x="35" y="272"/>
                    </a:moveTo>
                    <a:lnTo>
                      <a:pt x="99" y="272"/>
                    </a:lnTo>
                    <a:lnTo>
                      <a:pt x="99" y="69"/>
                    </a:lnTo>
                    <a:lnTo>
                      <a:pt x="134" y="69"/>
                    </a:lnTo>
                    <a:lnTo>
                      <a:pt x="66" y="0"/>
                    </a:lnTo>
                    <a:lnTo>
                      <a:pt x="0" y="69"/>
                    </a:lnTo>
                    <a:lnTo>
                      <a:pt x="35" y="69"/>
                    </a:lnTo>
                    <a:lnTo>
                      <a:pt x="35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909"/>
              <p:cNvSpPr/>
              <p:nvPr/>
            </p:nvSpPr>
            <p:spPr bwMode="auto">
              <a:xfrm>
                <a:off x="7361238" y="6924675"/>
                <a:ext cx="209550" cy="261938"/>
              </a:xfrm>
              <a:custGeom>
                <a:avLst/>
                <a:gdLst>
                  <a:gd name="T0" fmla="*/ 35 w 132"/>
                  <a:gd name="T1" fmla="*/ 165 h 165"/>
                  <a:gd name="T2" fmla="*/ 97 w 132"/>
                  <a:gd name="T3" fmla="*/ 165 h 165"/>
                  <a:gd name="T4" fmla="*/ 97 w 132"/>
                  <a:gd name="T5" fmla="*/ 68 h 165"/>
                  <a:gd name="T6" fmla="*/ 132 w 132"/>
                  <a:gd name="T7" fmla="*/ 68 h 165"/>
                  <a:gd name="T8" fmla="*/ 66 w 132"/>
                  <a:gd name="T9" fmla="*/ 0 h 165"/>
                  <a:gd name="T10" fmla="*/ 0 w 132"/>
                  <a:gd name="T11" fmla="*/ 68 h 165"/>
                  <a:gd name="T12" fmla="*/ 35 w 132"/>
                  <a:gd name="T13" fmla="*/ 68 h 165"/>
                  <a:gd name="T14" fmla="*/ 35 w 132"/>
                  <a:gd name="T15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2" h="165">
                    <a:moveTo>
                      <a:pt x="35" y="165"/>
                    </a:moveTo>
                    <a:lnTo>
                      <a:pt x="97" y="165"/>
                    </a:lnTo>
                    <a:lnTo>
                      <a:pt x="97" y="68"/>
                    </a:lnTo>
                    <a:lnTo>
                      <a:pt x="132" y="68"/>
                    </a:lnTo>
                    <a:lnTo>
                      <a:pt x="66" y="0"/>
                    </a:lnTo>
                    <a:lnTo>
                      <a:pt x="0" y="68"/>
                    </a:lnTo>
                    <a:lnTo>
                      <a:pt x="35" y="68"/>
                    </a:lnTo>
                    <a:lnTo>
                      <a:pt x="35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Rectangle 910"/>
              <p:cNvSpPr>
                <a:spLocks noChangeArrowheads="1"/>
              </p:cNvSpPr>
              <p:nvPr/>
            </p:nvSpPr>
            <p:spPr bwMode="auto">
              <a:xfrm>
                <a:off x="7358063" y="7213600"/>
                <a:ext cx="628650" cy="587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Oval 911"/>
              <p:cNvSpPr>
                <a:spLocks noChangeArrowheads="1"/>
              </p:cNvSpPr>
              <p:nvPr/>
            </p:nvSpPr>
            <p:spPr bwMode="auto">
              <a:xfrm>
                <a:off x="7818438" y="6635750"/>
                <a:ext cx="85725" cy="1079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912"/>
              <p:cNvSpPr/>
              <p:nvPr/>
            </p:nvSpPr>
            <p:spPr bwMode="auto">
              <a:xfrm>
                <a:off x="7758113" y="6751638"/>
                <a:ext cx="203200" cy="434975"/>
              </a:xfrm>
              <a:custGeom>
                <a:avLst/>
                <a:gdLst>
                  <a:gd name="T0" fmla="*/ 7 w 54"/>
                  <a:gd name="T1" fmla="*/ 61 h 116"/>
                  <a:gd name="T2" fmla="*/ 8 w 54"/>
                  <a:gd name="T3" fmla="*/ 61 h 116"/>
                  <a:gd name="T4" fmla="*/ 9 w 54"/>
                  <a:gd name="T5" fmla="*/ 61 h 116"/>
                  <a:gd name="T6" fmla="*/ 11 w 54"/>
                  <a:gd name="T7" fmla="*/ 116 h 116"/>
                  <a:gd name="T8" fmla="*/ 26 w 54"/>
                  <a:gd name="T9" fmla="*/ 116 h 116"/>
                  <a:gd name="T10" fmla="*/ 26 w 54"/>
                  <a:gd name="T11" fmla="*/ 61 h 116"/>
                  <a:gd name="T12" fmla="*/ 28 w 54"/>
                  <a:gd name="T13" fmla="*/ 61 h 116"/>
                  <a:gd name="T14" fmla="*/ 30 w 54"/>
                  <a:gd name="T15" fmla="*/ 116 h 116"/>
                  <a:gd name="T16" fmla="*/ 45 w 54"/>
                  <a:gd name="T17" fmla="*/ 116 h 116"/>
                  <a:gd name="T18" fmla="*/ 45 w 54"/>
                  <a:gd name="T19" fmla="*/ 61 h 116"/>
                  <a:gd name="T20" fmla="*/ 46 w 54"/>
                  <a:gd name="T21" fmla="*/ 61 h 116"/>
                  <a:gd name="T22" fmla="*/ 47 w 54"/>
                  <a:gd name="T23" fmla="*/ 61 h 116"/>
                  <a:gd name="T24" fmla="*/ 47 w 54"/>
                  <a:gd name="T25" fmla="*/ 61 h 116"/>
                  <a:gd name="T26" fmla="*/ 54 w 54"/>
                  <a:gd name="T27" fmla="*/ 61 h 116"/>
                  <a:gd name="T28" fmla="*/ 50 w 54"/>
                  <a:gd name="T29" fmla="*/ 8 h 116"/>
                  <a:gd name="T30" fmla="*/ 43 w 54"/>
                  <a:gd name="T31" fmla="*/ 1 h 116"/>
                  <a:gd name="T32" fmla="*/ 37 w 54"/>
                  <a:gd name="T33" fmla="*/ 0 h 116"/>
                  <a:gd name="T34" fmla="*/ 37 w 54"/>
                  <a:gd name="T35" fmla="*/ 1 h 116"/>
                  <a:gd name="T36" fmla="*/ 41 w 54"/>
                  <a:gd name="T37" fmla="*/ 5 h 116"/>
                  <a:gd name="T38" fmla="*/ 36 w 54"/>
                  <a:gd name="T39" fmla="*/ 8 h 116"/>
                  <a:gd name="T40" fmla="*/ 38 w 54"/>
                  <a:gd name="T41" fmla="*/ 12 h 116"/>
                  <a:gd name="T42" fmla="*/ 31 w 54"/>
                  <a:gd name="T43" fmla="*/ 28 h 116"/>
                  <a:gd name="T44" fmla="*/ 30 w 54"/>
                  <a:gd name="T45" fmla="*/ 6 h 116"/>
                  <a:gd name="T46" fmla="*/ 31 w 54"/>
                  <a:gd name="T47" fmla="*/ 5 h 116"/>
                  <a:gd name="T48" fmla="*/ 30 w 54"/>
                  <a:gd name="T49" fmla="*/ 0 h 116"/>
                  <a:gd name="T50" fmla="*/ 25 w 54"/>
                  <a:gd name="T51" fmla="*/ 0 h 116"/>
                  <a:gd name="T52" fmla="*/ 23 w 54"/>
                  <a:gd name="T53" fmla="*/ 5 h 116"/>
                  <a:gd name="T54" fmla="*/ 24 w 54"/>
                  <a:gd name="T55" fmla="*/ 6 h 116"/>
                  <a:gd name="T56" fmla="*/ 23 w 54"/>
                  <a:gd name="T57" fmla="*/ 29 h 116"/>
                  <a:gd name="T58" fmla="*/ 16 w 54"/>
                  <a:gd name="T59" fmla="*/ 12 h 116"/>
                  <a:gd name="T60" fmla="*/ 18 w 54"/>
                  <a:gd name="T61" fmla="*/ 8 h 116"/>
                  <a:gd name="T62" fmla="*/ 13 w 54"/>
                  <a:gd name="T63" fmla="*/ 5 h 116"/>
                  <a:gd name="T64" fmla="*/ 17 w 54"/>
                  <a:gd name="T65" fmla="*/ 1 h 116"/>
                  <a:gd name="T66" fmla="*/ 17 w 54"/>
                  <a:gd name="T67" fmla="*/ 0 h 116"/>
                  <a:gd name="T68" fmla="*/ 11 w 54"/>
                  <a:gd name="T69" fmla="*/ 1 h 116"/>
                  <a:gd name="T70" fmla="*/ 4 w 54"/>
                  <a:gd name="T71" fmla="*/ 8 h 116"/>
                  <a:gd name="T72" fmla="*/ 0 w 54"/>
                  <a:gd name="T73" fmla="*/ 61 h 116"/>
                  <a:gd name="T74" fmla="*/ 7 w 54"/>
                  <a:gd name="T75" fmla="*/ 61 h 116"/>
                  <a:gd name="T76" fmla="*/ 7 w 54"/>
                  <a:gd name="T77" fmla="*/ 61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4" h="116">
                    <a:moveTo>
                      <a:pt x="7" y="61"/>
                    </a:move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9" y="61"/>
                      <a:pt x="9" y="61"/>
                    </a:cubicBezTo>
                    <a:cubicBezTo>
                      <a:pt x="11" y="116"/>
                      <a:pt x="11" y="116"/>
                      <a:pt x="11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00"/>
                      <a:pt x="27" y="72"/>
                      <a:pt x="26" y="61"/>
                    </a:cubicBezTo>
                    <a:cubicBezTo>
                      <a:pt x="27" y="61"/>
                      <a:pt x="27" y="61"/>
                      <a:pt x="28" y="61"/>
                    </a:cubicBezTo>
                    <a:cubicBezTo>
                      <a:pt x="30" y="116"/>
                      <a:pt x="30" y="116"/>
                      <a:pt x="30" y="116"/>
                    </a:cubicBezTo>
                    <a:cubicBezTo>
                      <a:pt x="45" y="116"/>
                      <a:pt x="45" y="116"/>
                      <a:pt x="45" y="116"/>
                    </a:cubicBezTo>
                    <a:cubicBezTo>
                      <a:pt x="46" y="100"/>
                      <a:pt x="45" y="72"/>
                      <a:pt x="45" y="61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6" y="61"/>
                      <a:pt x="47" y="61"/>
                      <a:pt x="47" y="61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9" y="61"/>
                      <a:pt x="52" y="61"/>
                      <a:pt x="54" y="61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50" y="4"/>
                      <a:pt x="47" y="1"/>
                      <a:pt x="43" y="1"/>
                    </a:cubicBezTo>
                    <a:cubicBezTo>
                      <a:pt x="43" y="1"/>
                      <a:pt x="38" y="1"/>
                      <a:pt x="37" y="0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29"/>
                      <a:pt x="23" y="29"/>
                      <a:pt x="23" y="29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6" y="1"/>
                      <a:pt x="11" y="1"/>
                      <a:pt x="11" y="1"/>
                    </a:cubicBezTo>
                    <a:cubicBezTo>
                      <a:pt x="8" y="1"/>
                      <a:pt x="5" y="4"/>
                      <a:pt x="4" y="8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3" y="61"/>
                      <a:pt x="5" y="61"/>
                      <a:pt x="7" y="61"/>
                    </a:cubicBezTo>
                    <a:cubicBezTo>
                      <a:pt x="7" y="61"/>
                      <a:pt x="7" y="61"/>
                      <a:pt x="7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10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5" name="TextBox 65"/>
            <p:cNvSpPr txBox="1"/>
            <p:nvPr/>
          </p:nvSpPr>
          <p:spPr>
            <a:xfrm>
              <a:off x="3292805" y="3379070"/>
              <a:ext cx="1876017" cy="553917"/>
            </a:xfrm>
            <a:prstGeom prst="rect">
              <a:avLst/>
            </a:prstGeom>
            <a:noFill/>
          </p:spPr>
          <p:txBody>
            <a:bodyPr wrap="square" lIns="91360" tIns="45680" rIns="91360" bIns="45680" rtlCol="0">
              <a:spAutoFit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591157" y="1531648"/>
            <a:ext cx="2908816" cy="2530888"/>
            <a:chOff x="5591157" y="1531648"/>
            <a:chExt cx="2908816" cy="2530888"/>
          </a:xfrm>
        </p:grpSpPr>
        <p:graphicFrame>
          <p:nvGraphicFramePr>
            <p:cNvPr id="56" name="图表 55"/>
            <p:cNvGraphicFramePr/>
            <p:nvPr>
              <p:extLst>
                <p:ext uri="{D42A27DB-BD31-4B8C-83A1-F6EECF244321}">
                  <p14:modId xmlns:p14="http://schemas.microsoft.com/office/powerpoint/2010/main" val="2537940047"/>
                </p:ext>
              </p:extLst>
            </p:nvPr>
          </p:nvGraphicFramePr>
          <p:xfrm>
            <a:off x="5594863" y="1531648"/>
            <a:ext cx="2905110" cy="18055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7" name="TextBox 67"/>
            <p:cNvSpPr txBox="1"/>
            <p:nvPr/>
          </p:nvSpPr>
          <p:spPr>
            <a:xfrm>
              <a:off x="5591157" y="3389612"/>
              <a:ext cx="2808312" cy="672924"/>
            </a:xfrm>
            <a:prstGeom prst="rect">
              <a:avLst/>
            </a:prstGeom>
            <a:noFill/>
          </p:spPr>
          <p:txBody>
            <a:bodyPr wrap="square" lIns="91360" tIns="45680" rIns="91360" bIns="45680" rtlCol="0">
              <a:spAutoFit/>
            </a:bodyPr>
            <a:lstStyle>
              <a:defPPr>
                <a:defRPr lang="zh-CN"/>
              </a:defPPr>
              <a:lvl1pPr>
                <a:lnSpc>
                  <a:spcPct val="130000"/>
                </a:lnSpc>
                <a:defRPr sz="10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5B9890E7-F9B2-4378-BEBA-D87CE4C00806}"/>
              </a:ext>
            </a:extLst>
          </p:cNvPr>
          <p:cNvGrpSpPr/>
          <p:nvPr/>
        </p:nvGrpSpPr>
        <p:grpSpPr>
          <a:xfrm>
            <a:off x="4694526" y="1405665"/>
            <a:ext cx="3621890" cy="784194"/>
            <a:chOff x="1011441" y="1580609"/>
            <a:chExt cx="3621890" cy="784194"/>
          </a:xfrm>
        </p:grpSpPr>
        <p:grpSp>
          <p:nvGrpSpPr>
            <p:cNvPr id="23" name="组合 22">
              <a:extLst>
                <a:ext uri="{FF2B5EF4-FFF2-40B4-BE49-F238E27FC236}">
                  <a16:creationId xmlns="" xmlns:a16="http://schemas.microsoft.com/office/drawing/2014/main" id="{FCA2DEED-FA81-41DC-8DE1-6FB22E3BBBC4}"/>
                </a:ext>
              </a:extLst>
            </p:cNvPr>
            <p:cNvGrpSpPr/>
            <p:nvPr/>
          </p:nvGrpSpPr>
          <p:grpSpPr>
            <a:xfrm>
              <a:off x="1542054" y="1580609"/>
              <a:ext cx="3091277" cy="784194"/>
              <a:chOff x="1644321" y="2174259"/>
              <a:chExt cx="4109786" cy="1042569"/>
            </a:xfrm>
          </p:grpSpPr>
          <p:sp>
            <p:nvSpPr>
              <p:cNvPr id="25" name="îŝḷîḓé-文本框 65">
                <a:extLst>
                  <a:ext uri="{FF2B5EF4-FFF2-40B4-BE49-F238E27FC236}">
                    <a16:creationId xmlns="" xmlns:a16="http://schemas.microsoft.com/office/drawing/2014/main" id="{1C7154E3-54F8-4EF5-B8C6-A9A89A51290A}"/>
                  </a:ext>
                </a:extLst>
              </p:cNvPr>
              <p:cNvSpPr txBox="1"/>
              <p:nvPr/>
            </p:nvSpPr>
            <p:spPr>
              <a:xfrm>
                <a:off x="1644321" y="217425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en-US" altLang="zh-CN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  <a:endParaRPr lang="en-US" altLang="zh-CN" b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26" name="îŝḷîḓé-文本框 66">
                <a:extLst>
                  <a:ext uri="{FF2B5EF4-FFF2-40B4-BE49-F238E27FC236}">
                    <a16:creationId xmlns="" xmlns:a16="http://schemas.microsoft.com/office/drawing/2014/main" id="{76005DCD-B3D5-4BD4-B550-88CEE293092F}"/>
                  </a:ext>
                </a:extLst>
              </p:cNvPr>
              <p:cNvSpPr txBox="1"/>
              <p:nvPr/>
            </p:nvSpPr>
            <p:spPr>
              <a:xfrm>
                <a:off x="1644321" y="247659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en-US" altLang="zh-CN" sz="11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  <a:endParaRPr lang="en-US" altLang="zh-CN" sz="1100" i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</p:grpSp>
        <p:sp>
          <p:nvSpPr>
            <p:cNvPr id="24" name="îŝḷîḓé-Freeform 7">
              <a:extLst>
                <a:ext uri="{FF2B5EF4-FFF2-40B4-BE49-F238E27FC236}">
                  <a16:creationId xmlns="" xmlns:a16="http://schemas.microsoft.com/office/drawing/2014/main" id="{1CB444D2-598C-4BEC-84FC-5830634B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1721393"/>
              <a:ext cx="426928" cy="422842"/>
            </a:xfrm>
            <a:custGeom>
              <a:avLst/>
              <a:gdLst>
                <a:gd name="connsiteX0" fmla="*/ 242094 w 331788"/>
                <a:gd name="connsiteY0" fmla="*/ 203585 h 328613"/>
                <a:gd name="connsiteX1" fmla="*/ 214264 w 331788"/>
                <a:gd name="connsiteY1" fmla="*/ 214264 h 328613"/>
                <a:gd name="connsiteX2" fmla="*/ 214264 w 331788"/>
                <a:gd name="connsiteY2" fmla="*/ 269924 h 328613"/>
                <a:gd name="connsiteX3" fmla="*/ 269924 w 331788"/>
                <a:gd name="connsiteY3" fmla="*/ 269924 h 328613"/>
                <a:gd name="connsiteX4" fmla="*/ 269924 w 331788"/>
                <a:gd name="connsiteY4" fmla="*/ 214264 h 328613"/>
                <a:gd name="connsiteX5" fmla="*/ 242094 w 331788"/>
                <a:gd name="connsiteY5" fmla="*/ 203585 h 328613"/>
                <a:gd name="connsiteX6" fmla="*/ 85725 w 331788"/>
                <a:gd name="connsiteY6" fmla="*/ 200752 h 328613"/>
                <a:gd name="connsiteX7" fmla="*/ 136525 w 331788"/>
                <a:gd name="connsiteY7" fmla="*/ 207698 h 328613"/>
                <a:gd name="connsiteX8" fmla="*/ 132667 w 331788"/>
                <a:gd name="connsiteY8" fmla="*/ 222250 h 328613"/>
                <a:gd name="connsiteX9" fmla="*/ 38783 w 331788"/>
                <a:gd name="connsiteY9" fmla="*/ 222250 h 328613"/>
                <a:gd name="connsiteX10" fmla="*/ 34925 w 331788"/>
                <a:gd name="connsiteY10" fmla="*/ 207698 h 328613"/>
                <a:gd name="connsiteX11" fmla="*/ 85725 w 331788"/>
                <a:gd name="connsiteY11" fmla="*/ 200752 h 328613"/>
                <a:gd name="connsiteX12" fmla="*/ 86038 w 331788"/>
                <a:gd name="connsiteY12" fmla="*/ 150283 h 328613"/>
                <a:gd name="connsiteX13" fmla="*/ 136525 w 331788"/>
                <a:gd name="connsiteY13" fmla="*/ 158221 h 328613"/>
                <a:gd name="connsiteX14" fmla="*/ 132678 w 331788"/>
                <a:gd name="connsiteY14" fmla="*/ 171450 h 328613"/>
                <a:gd name="connsiteX15" fmla="*/ 39076 w 331788"/>
                <a:gd name="connsiteY15" fmla="*/ 171450 h 328613"/>
                <a:gd name="connsiteX16" fmla="*/ 36512 w 331788"/>
                <a:gd name="connsiteY16" fmla="*/ 158221 h 328613"/>
                <a:gd name="connsiteX17" fmla="*/ 86038 w 331788"/>
                <a:gd name="connsiteY17" fmla="*/ 150283 h 328613"/>
                <a:gd name="connsiteX18" fmla="*/ 243681 w 331788"/>
                <a:gd name="connsiteY18" fmla="*/ 148724 h 328613"/>
                <a:gd name="connsiteX19" fmla="*/ 295275 w 331788"/>
                <a:gd name="connsiteY19" fmla="*/ 156745 h 328613"/>
                <a:gd name="connsiteX20" fmla="*/ 292663 w 331788"/>
                <a:gd name="connsiteY20" fmla="*/ 171450 h 328613"/>
                <a:gd name="connsiteX21" fmla="*/ 197312 w 331788"/>
                <a:gd name="connsiteY21" fmla="*/ 171450 h 328613"/>
                <a:gd name="connsiteX22" fmla="*/ 192087 w 331788"/>
                <a:gd name="connsiteY22" fmla="*/ 156745 h 328613"/>
                <a:gd name="connsiteX23" fmla="*/ 243681 w 331788"/>
                <a:gd name="connsiteY23" fmla="*/ 148724 h 328613"/>
                <a:gd name="connsiteX24" fmla="*/ 86038 w 331788"/>
                <a:gd name="connsiteY24" fmla="*/ 99483 h 328613"/>
                <a:gd name="connsiteX25" fmla="*/ 136525 w 331788"/>
                <a:gd name="connsiteY25" fmla="*/ 107421 h 328613"/>
                <a:gd name="connsiteX26" fmla="*/ 132678 w 331788"/>
                <a:gd name="connsiteY26" fmla="*/ 120650 h 328613"/>
                <a:gd name="connsiteX27" fmla="*/ 39076 w 331788"/>
                <a:gd name="connsiteY27" fmla="*/ 120650 h 328613"/>
                <a:gd name="connsiteX28" fmla="*/ 36512 w 331788"/>
                <a:gd name="connsiteY28" fmla="*/ 107421 h 328613"/>
                <a:gd name="connsiteX29" fmla="*/ 86038 w 331788"/>
                <a:gd name="connsiteY29" fmla="*/ 99483 h 328613"/>
                <a:gd name="connsiteX30" fmla="*/ 243681 w 331788"/>
                <a:gd name="connsiteY30" fmla="*/ 99152 h 328613"/>
                <a:gd name="connsiteX31" fmla="*/ 295275 w 331788"/>
                <a:gd name="connsiteY31" fmla="*/ 106098 h 328613"/>
                <a:gd name="connsiteX32" fmla="*/ 292663 w 331788"/>
                <a:gd name="connsiteY32" fmla="*/ 120650 h 328613"/>
                <a:gd name="connsiteX33" fmla="*/ 196006 w 331788"/>
                <a:gd name="connsiteY33" fmla="*/ 120650 h 328613"/>
                <a:gd name="connsiteX34" fmla="*/ 192087 w 331788"/>
                <a:gd name="connsiteY34" fmla="*/ 106098 h 328613"/>
                <a:gd name="connsiteX35" fmla="*/ 243681 w 331788"/>
                <a:gd name="connsiteY35" fmla="*/ 99152 h 328613"/>
                <a:gd name="connsiteX36" fmla="*/ 243681 w 331788"/>
                <a:gd name="connsiteY36" fmla="*/ 48711 h 328613"/>
                <a:gd name="connsiteX37" fmla="*/ 295275 w 331788"/>
                <a:gd name="connsiteY37" fmla="*/ 56732 h 328613"/>
                <a:gd name="connsiteX38" fmla="*/ 292663 w 331788"/>
                <a:gd name="connsiteY38" fmla="*/ 71437 h 328613"/>
                <a:gd name="connsiteX39" fmla="*/ 197312 w 331788"/>
                <a:gd name="connsiteY39" fmla="*/ 71437 h 328613"/>
                <a:gd name="connsiteX40" fmla="*/ 192087 w 331788"/>
                <a:gd name="connsiteY40" fmla="*/ 56732 h 328613"/>
                <a:gd name="connsiteX41" fmla="*/ 243681 w 331788"/>
                <a:gd name="connsiteY41" fmla="*/ 48711 h 328613"/>
                <a:gd name="connsiteX42" fmla="*/ 85725 w 331788"/>
                <a:gd name="connsiteY42" fmla="*/ 48683 h 328613"/>
                <a:gd name="connsiteX43" fmla="*/ 136525 w 331788"/>
                <a:gd name="connsiteY43" fmla="*/ 56621 h 328613"/>
                <a:gd name="connsiteX44" fmla="*/ 132667 w 331788"/>
                <a:gd name="connsiteY44" fmla="*/ 69850 h 328613"/>
                <a:gd name="connsiteX45" fmla="*/ 38783 w 331788"/>
                <a:gd name="connsiteY45" fmla="*/ 69850 h 328613"/>
                <a:gd name="connsiteX46" fmla="*/ 34925 w 331788"/>
                <a:gd name="connsiteY46" fmla="*/ 56621 h 328613"/>
                <a:gd name="connsiteX47" fmla="*/ 85725 w 331788"/>
                <a:gd name="connsiteY47" fmla="*/ 48683 h 328613"/>
                <a:gd name="connsiteX48" fmla="*/ 245779 w 331788"/>
                <a:gd name="connsiteY48" fmla="*/ 12700 h 328613"/>
                <a:gd name="connsiteX49" fmla="*/ 171450 w 331788"/>
                <a:gd name="connsiteY49" fmla="*/ 28215 h 328613"/>
                <a:gd name="connsiteX50" fmla="*/ 171450 w 331788"/>
                <a:gd name="connsiteY50" fmla="*/ 263525 h 328613"/>
                <a:gd name="connsiteX51" fmla="*/ 192314 w 331788"/>
                <a:gd name="connsiteY51" fmla="*/ 257061 h 328613"/>
                <a:gd name="connsiteX52" fmla="*/ 205355 w 331788"/>
                <a:gd name="connsiteY52" fmla="*/ 205344 h 328613"/>
                <a:gd name="connsiteX53" fmla="*/ 279684 w 331788"/>
                <a:gd name="connsiteY53" fmla="*/ 205344 h 328613"/>
                <a:gd name="connsiteX54" fmla="*/ 294028 w 331788"/>
                <a:gd name="connsiteY54" fmla="*/ 257061 h 328613"/>
                <a:gd name="connsiteX55" fmla="*/ 317500 w 331788"/>
                <a:gd name="connsiteY55" fmla="*/ 263525 h 328613"/>
                <a:gd name="connsiteX56" fmla="*/ 317500 w 331788"/>
                <a:gd name="connsiteY56" fmla="*/ 28215 h 328613"/>
                <a:gd name="connsiteX57" fmla="*/ 245779 w 331788"/>
                <a:gd name="connsiteY57" fmla="*/ 12700 h 328613"/>
                <a:gd name="connsiteX58" fmla="*/ 84931 w 331788"/>
                <a:gd name="connsiteY58" fmla="*/ 12700 h 328613"/>
                <a:gd name="connsiteX59" fmla="*/ 12700 w 331788"/>
                <a:gd name="connsiteY59" fmla="*/ 28215 h 328613"/>
                <a:gd name="connsiteX60" fmla="*/ 12700 w 331788"/>
                <a:gd name="connsiteY60" fmla="*/ 263525 h 328613"/>
                <a:gd name="connsiteX61" fmla="*/ 84931 w 331788"/>
                <a:gd name="connsiteY61" fmla="*/ 249303 h 328613"/>
                <a:gd name="connsiteX62" fmla="*/ 157163 w 331788"/>
                <a:gd name="connsiteY62" fmla="*/ 263525 h 328613"/>
                <a:gd name="connsiteX63" fmla="*/ 157163 w 331788"/>
                <a:gd name="connsiteY63" fmla="*/ 28215 h 328613"/>
                <a:gd name="connsiteX64" fmla="*/ 84931 w 331788"/>
                <a:gd name="connsiteY64" fmla="*/ 12700 h 328613"/>
                <a:gd name="connsiteX65" fmla="*/ 86835 w 331788"/>
                <a:gd name="connsiteY65" fmla="*/ 0 h 328613"/>
                <a:gd name="connsiteX66" fmla="*/ 165894 w 331788"/>
                <a:gd name="connsiteY66" fmla="*/ 15525 h 328613"/>
                <a:gd name="connsiteX67" fmla="*/ 244953 w 331788"/>
                <a:gd name="connsiteY67" fmla="*/ 0 h 328613"/>
                <a:gd name="connsiteX68" fmla="*/ 326604 w 331788"/>
                <a:gd name="connsiteY68" fmla="*/ 16819 h 328613"/>
                <a:gd name="connsiteX69" fmla="*/ 331788 w 331788"/>
                <a:gd name="connsiteY69" fmla="*/ 23288 h 328613"/>
                <a:gd name="connsiteX70" fmla="*/ 331788 w 331788"/>
                <a:gd name="connsiteY70" fmla="*/ 274276 h 328613"/>
                <a:gd name="connsiteX71" fmla="*/ 322716 w 331788"/>
                <a:gd name="connsiteY71" fmla="*/ 280744 h 328613"/>
                <a:gd name="connsiteX72" fmla="*/ 289019 w 331788"/>
                <a:gd name="connsiteY72" fmla="*/ 269101 h 328613"/>
                <a:gd name="connsiteX73" fmla="*/ 285130 w 331788"/>
                <a:gd name="connsiteY73" fmla="*/ 274276 h 328613"/>
                <a:gd name="connsiteX74" fmla="*/ 329196 w 331788"/>
                <a:gd name="connsiteY74" fmla="*/ 318263 h 328613"/>
                <a:gd name="connsiteX75" fmla="*/ 318828 w 331788"/>
                <a:gd name="connsiteY75" fmla="*/ 328613 h 328613"/>
                <a:gd name="connsiteX76" fmla="*/ 274762 w 331788"/>
                <a:gd name="connsiteY76" fmla="*/ 284626 h 328613"/>
                <a:gd name="connsiteX77" fmla="*/ 206072 w 331788"/>
                <a:gd name="connsiteY77" fmla="*/ 279451 h 328613"/>
                <a:gd name="connsiteX78" fmla="*/ 198295 w 331788"/>
                <a:gd name="connsiteY78" fmla="*/ 270394 h 328613"/>
                <a:gd name="connsiteX79" fmla="*/ 167190 w 331788"/>
                <a:gd name="connsiteY79" fmla="*/ 280744 h 328613"/>
                <a:gd name="connsiteX80" fmla="*/ 163302 w 331788"/>
                <a:gd name="connsiteY80" fmla="*/ 280744 h 328613"/>
                <a:gd name="connsiteX81" fmla="*/ 85539 w 331788"/>
                <a:gd name="connsiteY81" fmla="*/ 263926 h 328613"/>
                <a:gd name="connsiteX82" fmla="*/ 9072 w 331788"/>
                <a:gd name="connsiteY82" fmla="*/ 280744 h 328613"/>
                <a:gd name="connsiteX83" fmla="*/ 0 w 331788"/>
                <a:gd name="connsiteY83" fmla="*/ 274276 h 328613"/>
                <a:gd name="connsiteX84" fmla="*/ 0 w 331788"/>
                <a:gd name="connsiteY84" fmla="*/ 23288 h 328613"/>
                <a:gd name="connsiteX85" fmla="*/ 5184 w 331788"/>
                <a:gd name="connsiteY85" fmla="*/ 16819 h 328613"/>
                <a:gd name="connsiteX86" fmla="*/ 86835 w 331788"/>
                <a:gd name="connsiteY86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1788" h="328613">
                  <a:moveTo>
                    <a:pt x="242094" y="203585"/>
                  </a:moveTo>
                  <a:cubicBezTo>
                    <a:pt x="232062" y="203585"/>
                    <a:pt x="222031" y="207145"/>
                    <a:pt x="214264" y="214264"/>
                  </a:cubicBezTo>
                  <a:cubicBezTo>
                    <a:pt x="200025" y="229797"/>
                    <a:pt x="200025" y="254391"/>
                    <a:pt x="214264" y="269924"/>
                  </a:cubicBezTo>
                  <a:cubicBezTo>
                    <a:pt x="229797" y="284163"/>
                    <a:pt x="254391" y="284163"/>
                    <a:pt x="269924" y="269924"/>
                  </a:cubicBezTo>
                  <a:cubicBezTo>
                    <a:pt x="284163" y="254391"/>
                    <a:pt x="284163" y="229797"/>
                    <a:pt x="269924" y="214264"/>
                  </a:cubicBezTo>
                  <a:cubicBezTo>
                    <a:pt x="262158" y="207145"/>
                    <a:pt x="252126" y="203585"/>
                    <a:pt x="242094" y="203585"/>
                  </a:cubicBezTo>
                  <a:close/>
                  <a:moveTo>
                    <a:pt x="85725" y="200752"/>
                  </a:moveTo>
                  <a:cubicBezTo>
                    <a:pt x="102122" y="200752"/>
                    <a:pt x="118520" y="203067"/>
                    <a:pt x="136525" y="207698"/>
                  </a:cubicBezTo>
                  <a:cubicBezTo>
                    <a:pt x="136525" y="207698"/>
                    <a:pt x="136525" y="207698"/>
                    <a:pt x="132667" y="222250"/>
                  </a:cubicBezTo>
                  <a:cubicBezTo>
                    <a:pt x="99229" y="211667"/>
                    <a:pt x="72221" y="211667"/>
                    <a:pt x="38783" y="222250"/>
                  </a:cubicBezTo>
                  <a:cubicBezTo>
                    <a:pt x="38783" y="222250"/>
                    <a:pt x="38783" y="222250"/>
                    <a:pt x="34925" y="207698"/>
                  </a:cubicBezTo>
                  <a:cubicBezTo>
                    <a:pt x="52930" y="203067"/>
                    <a:pt x="69327" y="200752"/>
                    <a:pt x="85725" y="200752"/>
                  </a:cubicBezTo>
                  <a:close/>
                  <a:moveTo>
                    <a:pt x="86038" y="150283"/>
                  </a:moveTo>
                  <a:cubicBezTo>
                    <a:pt x="102226" y="150283"/>
                    <a:pt x="118574" y="152929"/>
                    <a:pt x="136525" y="158221"/>
                  </a:cubicBezTo>
                  <a:cubicBezTo>
                    <a:pt x="136525" y="158221"/>
                    <a:pt x="136525" y="158221"/>
                    <a:pt x="132678" y="171450"/>
                  </a:cubicBezTo>
                  <a:cubicBezTo>
                    <a:pt x="99341" y="162190"/>
                    <a:pt x="72414" y="162190"/>
                    <a:pt x="39076" y="171450"/>
                  </a:cubicBezTo>
                  <a:cubicBezTo>
                    <a:pt x="39076" y="171450"/>
                    <a:pt x="39076" y="171450"/>
                    <a:pt x="36512" y="158221"/>
                  </a:cubicBezTo>
                  <a:cubicBezTo>
                    <a:pt x="53822" y="152929"/>
                    <a:pt x="69850" y="150283"/>
                    <a:pt x="86038" y="150283"/>
                  </a:cubicBezTo>
                  <a:close/>
                  <a:moveTo>
                    <a:pt x="243681" y="148724"/>
                  </a:moveTo>
                  <a:cubicBezTo>
                    <a:pt x="260335" y="148724"/>
                    <a:pt x="276989" y="151398"/>
                    <a:pt x="295275" y="156745"/>
                  </a:cubicBezTo>
                  <a:cubicBezTo>
                    <a:pt x="295275" y="156745"/>
                    <a:pt x="295275" y="156745"/>
                    <a:pt x="292663" y="171450"/>
                  </a:cubicBezTo>
                  <a:cubicBezTo>
                    <a:pt x="257396" y="162092"/>
                    <a:pt x="231272" y="162092"/>
                    <a:pt x="197312" y="171450"/>
                  </a:cubicBezTo>
                  <a:cubicBezTo>
                    <a:pt x="197312" y="171450"/>
                    <a:pt x="197312" y="171450"/>
                    <a:pt x="192087" y="156745"/>
                  </a:cubicBezTo>
                  <a:cubicBezTo>
                    <a:pt x="210374" y="151398"/>
                    <a:pt x="227027" y="148724"/>
                    <a:pt x="243681" y="148724"/>
                  </a:cubicBezTo>
                  <a:close/>
                  <a:moveTo>
                    <a:pt x="86038" y="99483"/>
                  </a:moveTo>
                  <a:cubicBezTo>
                    <a:pt x="102226" y="99483"/>
                    <a:pt x="118574" y="102129"/>
                    <a:pt x="136525" y="107421"/>
                  </a:cubicBezTo>
                  <a:cubicBezTo>
                    <a:pt x="136525" y="107421"/>
                    <a:pt x="136525" y="107421"/>
                    <a:pt x="132678" y="120650"/>
                  </a:cubicBezTo>
                  <a:cubicBezTo>
                    <a:pt x="99341" y="111390"/>
                    <a:pt x="72414" y="111390"/>
                    <a:pt x="39076" y="120650"/>
                  </a:cubicBezTo>
                  <a:cubicBezTo>
                    <a:pt x="39076" y="120650"/>
                    <a:pt x="39076" y="120650"/>
                    <a:pt x="36512" y="107421"/>
                  </a:cubicBezTo>
                  <a:cubicBezTo>
                    <a:pt x="53822" y="102129"/>
                    <a:pt x="69850" y="99483"/>
                    <a:pt x="86038" y="99483"/>
                  </a:cubicBezTo>
                  <a:close/>
                  <a:moveTo>
                    <a:pt x="243681" y="99152"/>
                  </a:moveTo>
                  <a:cubicBezTo>
                    <a:pt x="260335" y="99152"/>
                    <a:pt x="276989" y="101467"/>
                    <a:pt x="295275" y="106098"/>
                  </a:cubicBezTo>
                  <a:cubicBezTo>
                    <a:pt x="295275" y="106098"/>
                    <a:pt x="295275" y="106098"/>
                    <a:pt x="292663" y="120650"/>
                  </a:cubicBezTo>
                  <a:cubicBezTo>
                    <a:pt x="257396" y="111390"/>
                    <a:pt x="231272" y="111390"/>
                    <a:pt x="196006" y="120650"/>
                  </a:cubicBezTo>
                  <a:cubicBezTo>
                    <a:pt x="196006" y="120650"/>
                    <a:pt x="196006" y="120650"/>
                    <a:pt x="192087" y="106098"/>
                  </a:cubicBezTo>
                  <a:cubicBezTo>
                    <a:pt x="210374" y="101467"/>
                    <a:pt x="227027" y="99152"/>
                    <a:pt x="243681" y="99152"/>
                  </a:cubicBezTo>
                  <a:close/>
                  <a:moveTo>
                    <a:pt x="243681" y="48711"/>
                  </a:moveTo>
                  <a:cubicBezTo>
                    <a:pt x="260335" y="48711"/>
                    <a:pt x="276989" y="51385"/>
                    <a:pt x="295275" y="56732"/>
                  </a:cubicBezTo>
                  <a:cubicBezTo>
                    <a:pt x="295275" y="56732"/>
                    <a:pt x="295275" y="56732"/>
                    <a:pt x="292663" y="71437"/>
                  </a:cubicBezTo>
                  <a:cubicBezTo>
                    <a:pt x="257396" y="60742"/>
                    <a:pt x="231272" y="60742"/>
                    <a:pt x="197312" y="71437"/>
                  </a:cubicBezTo>
                  <a:cubicBezTo>
                    <a:pt x="197312" y="71437"/>
                    <a:pt x="197312" y="71437"/>
                    <a:pt x="192087" y="56732"/>
                  </a:cubicBezTo>
                  <a:cubicBezTo>
                    <a:pt x="210374" y="51385"/>
                    <a:pt x="227027" y="48711"/>
                    <a:pt x="243681" y="48711"/>
                  </a:cubicBezTo>
                  <a:close/>
                  <a:moveTo>
                    <a:pt x="85725" y="48683"/>
                  </a:moveTo>
                  <a:cubicBezTo>
                    <a:pt x="102122" y="48683"/>
                    <a:pt x="118520" y="51329"/>
                    <a:pt x="136525" y="56621"/>
                  </a:cubicBezTo>
                  <a:cubicBezTo>
                    <a:pt x="136525" y="56621"/>
                    <a:pt x="136525" y="56621"/>
                    <a:pt x="132667" y="69850"/>
                  </a:cubicBezTo>
                  <a:cubicBezTo>
                    <a:pt x="99229" y="60590"/>
                    <a:pt x="72221" y="60590"/>
                    <a:pt x="38783" y="69850"/>
                  </a:cubicBezTo>
                  <a:lnTo>
                    <a:pt x="34925" y="56621"/>
                  </a:lnTo>
                  <a:cubicBezTo>
                    <a:pt x="52930" y="51329"/>
                    <a:pt x="69327" y="48683"/>
                    <a:pt x="85725" y="48683"/>
                  </a:cubicBezTo>
                  <a:close/>
                  <a:moveTo>
                    <a:pt x="245779" y="12700"/>
                  </a:moveTo>
                  <a:cubicBezTo>
                    <a:pt x="224915" y="12700"/>
                    <a:pt x="201443" y="16579"/>
                    <a:pt x="171450" y="28215"/>
                  </a:cubicBezTo>
                  <a:cubicBezTo>
                    <a:pt x="171450" y="28215"/>
                    <a:pt x="171450" y="28215"/>
                    <a:pt x="171450" y="263525"/>
                  </a:cubicBezTo>
                  <a:cubicBezTo>
                    <a:pt x="176666" y="262232"/>
                    <a:pt x="185794" y="259646"/>
                    <a:pt x="192314" y="257061"/>
                  </a:cubicBezTo>
                  <a:cubicBezTo>
                    <a:pt x="185794" y="238960"/>
                    <a:pt x="191010" y="219566"/>
                    <a:pt x="205355" y="205344"/>
                  </a:cubicBezTo>
                  <a:cubicBezTo>
                    <a:pt x="226219" y="184657"/>
                    <a:pt x="258819" y="184657"/>
                    <a:pt x="279684" y="205344"/>
                  </a:cubicBezTo>
                  <a:cubicBezTo>
                    <a:pt x="294028" y="218273"/>
                    <a:pt x="299244" y="238960"/>
                    <a:pt x="294028" y="257061"/>
                  </a:cubicBezTo>
                  <a:cubicBezTo>
                    <a:pt x="301852" y="258353"/>
                    <a:pt x="312284" y="262232"/>
                    <a:pt x="317500" y="263525"/>
                  </a:cubicBezTo>
                  <a:lnTo>
                    <a:pt x="317500" y="28215"/>
                  </a:lnTo>
                  <a:cubicBezTo>
                    <a:pt x="288812" y="17872"/>
                    <a:pt x="266643" y="12700"/>
                    <a:pt x="245779" y="12700"/>
                  </a:cubicBezTo>
                  <a:close/>
                  <a:moveTo>
                    <a:pt x="84931" y="12700"/>
                  </a:moveTo>
                  <a:cubicBezTo>
                    <a:pt x="63004" y="12700"/>
                    <a:pt x="42366" y="17872"/>
                    <a:pt x="12700" y="28215"/>
                  </a:cubicBezTo>
                  <a:cubicBezTo>
                    <a:pt x="12700" y="28215"/>
                    <a:pt x="12700" y="28215"/>
                    <a:pt x="12700" y="263525"/>
                  </a:cubicBezTo>
                  <a:cubicBezTo>
                    <a:pt x="41077" y="254475"/>
                    <a:pt x="63004" y="249303"/>
                    <a:pt x="84931" y="249303"/>
                  </a:cubicBezTo>
                  <a:cubicBezTo>
                    <a:pt x="106859" y="249303"/>
                    <a:pt x="128786" y="254475"/>
                    <a:pt x="157163" y="263525"/>
                  </a:cubicBezTo>
                  <a:lnTo>
                    <a:pt x="157163" y="28215"/>
                  </a:lnTo>
                  <a:cubicBezTo>
                    <a:pt x="128786" y="17872"/>
                    <a:pt x="106859" y="12700"/>
                    <a:pt x="84931" y="12700"/>
                  </a:cubicBezTo>
                  <a:close/>
                  <a:moveTo>
                    <a:pt x="86835" y="0"/>
                  </a:moveTo>
                  <a:cubicBezTo>
                    <a:pt x="110164" y="0"/>
                    <a:pt x="133493" y="5175"/>
                    <a:pt x="165894" y="15525"/>
                  </a:cubicBezTo>
                  <a:cubicBezTo>
                    <a:pt x="198295" y="5175"/>
                    <a:pt x="221624" y="0"/>
                    <a:pt x="244953" y="0"/>
                  </a:cubicBezTo>
                  <a:cubicBezTo>
                    <a:pt x="269578" y="0"/>
                    <a:pt x="294203" y="5175"/>
                    <a:pt x="326604" y="16819"/>
                  </a:cubicBezTo>
                  <a:cubicBezTo>
                    <a:pt x="329196" y="18113"/>
                    <a:pt x="331788" y="20700"/>
                    <a:pt x="331788" y="23288"/>
                  </a:cubicBezTo>
                  <a:cubicBezTo>
                    <a:pt x="331788" y="23288"/>
                    <a:pt x="331788" y="23288"/>
                    <a:pt x="331788" y="274276"/>
                  </a:cubicBezTo>
                  <a:cubicBezTo>
                    <a:pt x="331788" y="280744"/>
                    <a:pt x="325308" y="280744"/>
                    <a:pt x="322716" y="280744"/>
                  </a:cubicBezTo>
                  <a:cubicBezTo>
                    <a:pt x="313643" y="276863"/>
                    <a:pt x="299387" y="272982"/>
                    <a:pt x="289019" y="269101"/>
                  </a:cubicBezTo>
                  <a:cubicBezTo>
                    <a:pt x="287723" y="271688"/>
                    <a:pt x="286427" y="272982"/>
                    <a:pt x="285130" y="274276"/>
                  </a:cubicBezTo>
                  <a:cubicBezTo>
                    <a:pt x="285130" y="274276"/>
                    <a:pt x="285130" y="274276"/>
                    <a:pt x="329196" y="318263"/>
                  </a:cubicBezTo>
                  <a:cubicBezTo>
                    <a:pt x="329196" y="318263"/>
                    <a:pt x="329196" y="318263"/>
                    <a:pt x="318828" y="328613"/>
                  </a:cubicBezTo>
                  <a:cubicBezTo>
                    <a:pt x="318828" y="328613"/>
                    <a:pt x="318828" y="328613"/>
                    <a:pt x="274762" y="284626"/>
                  </a:cubicBezTo>
                  <a:cubicBezTo>
                    <a:pt x="254025" y="300151"/>
                    <a:pt x="224216" y="298857"/>
                    <a:pt x="206072" y="279451"/>
                  </a:cubicBezTo>
                  <a:cubicBezTo>
                    <a:pt x="202183" y="276863"/>
                    <a:pt x="200887" y="274276"/>
                    <a:pt x="198295" y="270394"/>
                  </a:cubicBezTo>
                  <a:cubicBezTo>
                    <a:pt x="189223" y="272982"/>
                    <a:pt x="174966" y="278157"/>
                    <a:pt x="167190" y="280744"/>
                  </a:cubicBezTo>
                  <a:cubicBezTo>
                    <a:pt x="165894" y="280744"/>
                    <a:pt x="164598" y="280744"/>
                    <a:pt x="163302" y="280744"/>
                  </a:cubicBezTo>
                  <a:cubicBezTo>
                    <a:pt x="130901" y="269101"/>
                    <a:pt x="108868" y="263926"/>
                    <a:pt x="85539" y="263926"/>
                  </a:cubicBezTo>
                  <a:cubicBezTo>
                    <a:pt x="63506" y="263926"/>
                    <a:pt x="40177" y="269101"/>
                    <a:pt x="9072" y="280744"/>
                  </a:cubicBezTo>
                  <a:cubicBezTo>
                    <a:pt x="6480" y="280744"/>
                    <a:pt x="0" y="280744"/>
                    <a:pt x="0" y="274276"/>
                  </a:cubicBezTo>
                  <a:cubicBezTo>
                    <a:pt x="0" y="274276"/>
                    <a:pt x="0" y="274276"/>
                    <a:pt x="0" y="23288"/>
                  </a:cubicBezTo>
                  <a:cubicBezTo>
                    <a:pt x="0" y="20700"/>
                    <a:pt x="2592" y="18113"/>
                    <a:pt x="5184" y="16819"/>
                  </a:cubicBezTo>
                  <a:cubicBezTo>
                    <a:pt x="37585" y="5175"/>
                    <a:pt x="62210" y="0"/>
                    <a:pt x="86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9AF92C33-7CC2-4A7C-A8C7-EAF2385747A9}"/>
              </a:ext>
            </a:extLst>
          </p:cNvPr>
          <p:cNvGrpSpPr/>
          <p:nvPr/>
        </p:nvGrpSpPr>
        <p:grpSpPr>
          <a:xfrm>
            <a:off x="4694526" y="2421671"/>
            <a:ext cx="3621890" cy="784194"/>
            <a:chOff x="1011441" y="2364803"/>
            <a:chExt cx="3621890" cy="784194"/>
          </a:xfrm>
        </p:grpSpPr>
        <p:grpSp>
          <p:nvGrpSpPr>
            <p:cNvPr id="28" name="组合 27">
              <a:extLst>
                <a:ext uri="{FF2B5EF4-FFF2-40B4-BE49-F238E27FC236}">
                  <a16:creationId xmlns="" xmlns:a16="http://schemas.microsoft.com/office/drawing/2014/main" id="{BE6A9DFC-B50A-4B7E-9BC3-1FA4AEB03784}"/>
                </a:ext>
              </a:extLst>
            </p:cNvPr>
            <p:cNvGrpSpPr/>
            <p:nvPr/>
          </p:nvGrpSpPr>
          <p:grpSpPr>
            <a:xfrm>
              <a:off x="1542054" y="2364803"/>
              <a:ext cx="3091277" cy="784194"/>
              <a:chOff x="1644321" y="3216829"/>
              <a:chExt cx="4109786" cy="1042569"/>
            </a:xfrm>
          </p:grpSpPr>
          <p:sp>
            <p:nvSpPr>
              <p:cNvPr id="30" name="îŝḷîḓé-文本框 63">
                <a:extLst>
                  <a:ext uri="{FF2B5EF4-FFF2-40B4-BE49-F238E27FC236}">
                    <a16:creationId xmlns="" xmlns:a16="http://schemas.microsoft.com/office/drawing/2014/main" id="{48BDE314-2CA4-40AE-B024-9AFA90F9487B}"/>
                  </a:ext>
                </a:extLst>
              </p:cNvPr>
              <p:cNvSpPr txBox="1"/>
              <p:nvPr/>
            </p:nvSpPr>
            <p:spPr>
              <a:xfrm>
                <a:off x="1644321" y="3216829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en-US" altLang="zh-CN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  <a:endParaRPr lang="en-US" altLang="zh-CN" b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31" name="îŝḷîḓé-文本框 64">
                <a:extLst>
                  <a:ext uri="{FF2B5EF4-FFF2-40B4-BE49-F238E27FC236}">
                    <a16:creationId xmlns="" xmlns:a16="http://schemas.microsoft.com/office/drawing/2014/main" id="{50D62B2A-6DA4-4209-86D1-6FCC61C24827}"/>
                  </a:ext>
                </a:extLst>
              </p:cNvPr>
              <p:cNvSpPr txBox="1"/>
              <p:nvPr/>
            </p:nvSpPr>
            <p:spPr>
              <a:xfrm>
                <a:off x="1644321" y="3519162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en-US" altLang="zh-CN" sz="11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  <a:endParaRPr lang="en-US" altLang="zh-CN" sz="1100" i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</p:grpSp>
        <p:sp>
          <p:nvSpPr>
            <p:cNvPr id="29" name="îŝḷîḓé-Freeform 8">
              <a:extLst>
                <a:ext uri="{FF2B5EF4-FFF2-40B4-BE49-F238E27FC236}">
                  <a16:creationId xmlns="" xmlns:a16="http://schemas.microsoft.com/office/drawing/2014/main" id="{224181E1-8B3B-4BDD-962B-0449A23C4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2510034"/>
              <a:ext cx="426928" cy="406501"/>
            </a:xfrm>
            <a:custGeom>
              <a:avLst/>
              <a:gdLst>
                <a:gd name="connsiteX0" fmla="*/ 117254 w 331788"/>
                <a:gd name="connsiteY0" fmla="*/ 187325 h 315913"/>
                <a:gd name="connsiteX1" fmla="*/ 204708 w 331788"/>
                <a:gd name="connsiteY1" fmla="*/ 187325 h 315913"/>
                <a:gd name="connsiteX2" fmla="*/ 211138 w 331788"/>
                <a:gd name="connsiteY2" fmla="*/ 195263 h 315913"/>
                <a:gd name="connsiteX3" fmla="*/ 204708 w 331788"/>
                <a:gd name="connsiteY3" fmla="*/ 203200 h 315913"/>
                <a:gd name="connsiteX4" fmla="*/ 117254 w 331788"/>
                <a:gd name="connsiteY4" fmla="*/ 203200 h 315913"/>
                <a:gd name="connsiteX5" fmla="*/ 109538 w 331788"/>
                <a:gd name="connsiteY5" fmla="*/ 195263 h 315913"/>
                <a:gd name="connsiteX6" fmla="*/ 117254 w 331788"/>
                <a:gd name="connsiteY6" fmla="*/ 187325 h 315913"/>
                <a:gd name="connsiteX7" fmla="*/ 91953 w 331788"/>
                <a:gd name="connsiteY7" fmla="*/ 161925 h 315913"/>
                <a:gd name="connsiteX8" fmla="*/ 230025 w 331788"/>
                <a:gd name="connsiteY8" fmla="*/ 161925 h 315913"/>
                <a:gd name="connsiteX9" fmla="*/ 236538 w 331788"/>
                <a:gd name="connsiteY9" fmla="*/ 168420 h 315913"/>
                <a:gd name="connsiteX10" fmla="*/ 230025 w 331788"/>
                <a:gd name="connsiteY10" fmla="*/ 176213 h 315913"/>
                <a:gd name="connsiteX11" fmla="*/ 91953 w 331788"/>
                <a:gd name="connsiteY11" fmla="*/ 176213 h 315913"/>
                <a:gd name="connsiteX12" fmla="*/ 84138 w 331788"/>
                <a:gd name="connsiteY12" fmla="*/ 168420 h 315913"/>
                <a:gd name="connsiteX13" fmla="*/ 91953 w 331788"/>
                <a:gd name="connsiteY13" fmla="*/ 161925 h 315913"/>
                <a:gd name="connsiteX14" fmla="*/ 79225 w 331788"/>
                <a:gd name="connsiteY14" fmla="*/ 134938 h 315913"/>
                <a:gd name="connsiteX15" fmla="*/ 255739 w 331788"/>
                <a:gd name="connsiteY15" fmla="*/ 134938 h 315913"/>
                <a:gd name="connsiteX16" fmla="*/ 263526 w 331788"/>
                <a:gd name="connsiteY16" fmla="*/ 142876 h 315913"/>
                <a:gd name="connsiteX17" fmla="*/ 255739 w 331788"/>
                <a:gd name="connsiteY17" fmla="*/ 150813 h 315913"/>
                <a:gd name="connsiteX18" fmla="*/ 79225 w 331788"/>
                <a:gd name="connsiteY18" fmla="*/ 150813 h 315913"/>
                <a:gd name="connsiteX19" fmla="*/ 71438 w 331788"/>
                <a:gd name="connsiteY19" fmla="*/ 142876 h 315913"/>
                <a:gd name="connsiteX20" fmla="*/ 79225 w 331788"/>
                <a:gd name="connsiteY20" fmla="*/ 134938 h 315913"/>
                <a:gd name="connsiteX21" fmla="*/ 284163 w 331788"/>
                <a:gd name="connsiteY21" fmla="*/ 117475 h 315913"/>
                <a:gd name="connsiteX22" fmla="*/ 279083 w 331788"/>
                <a:gd name="connsiteY22" fmla="*/ 142611 h 315913"/>
                <a:gd name="connsiteX23" fmla="*/ 277813 w 331788"/>
                <a:gd name="connsiteY23" fmla="*/ 146579 h 315913"/>
                <a:gd name="connsiteX24" fmla="*/ 277813 w 331788"/>
                <a:gd name="connsiteY24" fmla="*/ 147902 h 315913"/>
                <a:gd name="connsiteX25" fmla="*/ 271463 w 331788"/>
                <a:gd name="connsiteY25" fmla="*/ 149225 h 315913"/>
                <a:gd name="connsiteX26" fmla="*/ 276543 w 331788"/>
                <a:gd name="connsiteY26" fmla="*/ 126736 h 315913"/>
                <a:gd name="connsiteX27" fmla="*/ 284163 w 331788"/>
                <a:gd name="connsiteY27" fmla="*/ 117475 h 315913"/>
                <a:gd name="connsiteX28" fmla="*/ 47625 w 331788"/>
                <a:gd name="connsiteY28" fmla="*/ 117475 h 315913"/>
                <a:gd name="connsiteX29" fmla="*/ 56198 w 331788"/>
                <a:gd name="connsiteY29" fmla="*/ 126736 h 315913"/>
                <a:gd name="connsiteX30" fmla="*/ 61913 w 331788"/>
                <a:gd name="connsiteY30" fmla="*/ 149225 h 315913"/>
                <a:gd name="connsiteX31" fmla="*/ 54769 w 331788"/>
                <a:gd name="connsiteY31" fmla="*/ 147902 h 315913"/>
                <a:gd name="connsiteX32" fmla="*/ 54769 w 331788"/>
                <a:gd name="connsiteY32" fmla="*/ 146579 h 315913"/>
                <a:gd name="connsiteX33" fmla="*/ 53340 w 331788"/>
                <a:gd name="connsiteY33" fmla="*/ 142611 h 315913"/>
                <a:gd name="connsiteX34" fmla="*/ 47625 w 331788"/>
                <a:gd name="connsiteY34" fmla="*/ 117475 h 315913"/>
                <a:gd name="connsiteX35" fmla="*/ 300038 w 331788"/>
                <a:gd name="connsiteY35" fmla="*/ 106363 h 315913"/>
                <a:gd name="connsiteX36" fmla="*/ 297440 w 331788"/>
                <a:gd name="connsiteY36" fmla="*/ 115315 h 315913"/>
                <a:gd name="connsiteX37" fmla="*/ 293544 w 331788"/>
                <a:gd name="connsiteY37" fmla="*/ 149844 h 315913"/>
                <a:gd name="connsiteX38" fmla="*/ 293544 w 331788"/>
                <a:gd name="connsiteY38" fmla="*/ 152401 h 315913"/>
                <a:gd name="connsiteX39" fmla="*/ 290946 w 331788"/>
                <a:gd name="connsiteY39" fmla="*/ 149844 h 315913"/>
                <a:gd name="connsiteX40" fmla="*/ 285750 w 331788"/>
                <a:gd name="connsiteY40" fmla="*/ 148565 h 315913"/>
                <a:gd name="connsiteX41" fmla="*/ 285750 w 331788"/>
                <a:gd name="connsiteY41" fmla="*/ 147286 h 315913"/>
                <a:gd name="connsiteX42" fmla="*/ 292245 w 331788"/>
                <a:gd name="connsiteY42" fmla="*/ 115315 h 315913"/>
                <a:gd name="connsiteX43" fmla="*/ 300038 w 331788"/>
                <a:gd name="connsiteY43" fmla="*/ 106363 h 315913"/>
                <a:gd name="connsiteX44" fmla="*/ 31750 w 331788"/>
                <a:gd name="connsiteY44" fmla="*/ 106363 h 315913"/>
                <a:gd name="connsiteX45" fmla="*/ 39543 w 331788"/>
                <a:gd name="connsiteY45" fmla="*/ 115315 h 315913"/>
                <a:gd name="connsiteX46" fmla="*/ 46038 w 331788"/>
                <a:gd name="connsiteY46" fmla="*/ 148565 h 315913"/>
                <a:gd name="connsiteX47" fmla="*/ 40842 w 331788"/>
                <a:gd name="connsiteY47" fmla="*/ 149844 h 315913"/>
                <a:gd name="connsiteX48" fmla="*/ 38244 w 331788"/>
                <a:gd name="connsiteY48" fmla="*/ 152401 h 315913"/>
                <a:gd name="connsiteX49" fmla="*/ 38244 w 331788"/>
                <a:gd name="connsiteY49" fmla="*/ 149844 h 315913"/>
                <a:gd name="connsiteX50" fmla="*/ 34348 w 331788"/>
                <a:gd name="connsiteY50" fmla="*/ 115315 h 315913"/>
                <a:gd name="connsiteX51" fmla="*/ 31750 w 331788"/>
                <a:gd name="connsiteY51" fmla="*/ 106363 h 315913"/>
                <a:gd name="connsiteX52" fmla="*/ 3900 w 331788"/>
                <a:gd name="connsiteY52" fmla="*/ 100704 h 315913"/>
                <a:gd name="connsiteX53" fmla="*/ 19503 w 331788"/>
                <a:gd name="connsiteY53" fmla="*/ 100704 h 315913"/>
                <a:gd name="connsiteX54" fmla="*/ 24704 w 331788"/>
                <a:gd name="connsiteY54" fmla="*/ 118746 h 315913"/>
                <a:gd name="connsiteX55" fmla="*/ 28605 w 331788"/>
                <a:gd name="connsiteY55" fmla="*/ 156117 h 315913"/>
                <a:gd name="connsiteX56" fmla="*/ 28605 w 331788"/>
                <a:gd name="connsiteY56" fmla="*/ 158695 h 315913"/>
                <a:gd name="connsiteX57" fmla="*/ 31205 w 331788"/>
                <a:gd name="connsiteY57" fmla="*/ 172870 h 315913"/>
                <a:gd name="connsiteX58" fmla="*/ 65012 w 331788"/>
                <a:gd name="connsiteY58" fmla="*/ 226995 h 315913"/>
                <a:gd name="connsiteX59" fmla="*/ 66312 w 331788"/>
                <a:gd name="connsiteY59" fmla="*/ 229572 h 315913"/>
                <a:gd name="connsiteX60" fmla="*/ 71513 w 331788"/>
                <a:gd name="connsiteY60" fmla="*/ 229572 h 315913"/>
                <a:gd name="connsiteX61" fmla="*/ 71513 w 331788"/>
                <a:gd name="connsiteY61" fmla="*/ 225706 h 315913"/>
                <a:gd name="connsiteX62" fmla="*/ 42908 w 331788"/>
                <a:gd name="connsiteY62" fmla="*/ 178025 h 315913"/>
                <a:gd name="connsiteX63" fmla="*/ 46808 w 331788"/>
                <a:gd name="connsiteY63" fmla="*/ 161272 h 315913"/>
                <a:gd name="connsiteX64" fmla="*/ 63711 w 331788"/>
                <a:gd name="connsiteY64" fmla="*/ 165138 h 315913"/>
                <a:gd name="connsiteX65" fmla="*/ 94917 w 331788"/>
                <a:gd name="connsiteY65" fmla="*/ 203798 h 315913"/>
                <a:gd name="connsiteX66" fmla="*/ 102719 w 331788"/>
                <a:gd name="connsiteY66" fmla="*/ 212819 h 315913"/>
                <a:gd name="connsiteX67" fmla="*/ 136525 w 331788"/>
                <a:gd name="connsiteY67" fmla="*/ 263078 h 315913"/>
                <a:gd name="connsiteX68" fmla="*/ 136525 w 331788"/>
                <a:gd name="connsiteY68" fmla="*/ 268232 h 315913"/>
                <a:gd name="connsiteX69" fmla="*/ 136525 w 331788"/>
                <a:gd name="connsiteY69" fmla="*/ 277253 h 315913"/>
                <a:gd name="connsiteX70" fmla="*/ 135225 w 331788"/>
                <a:gd name="connsiteY70" fmla="*/ 310759 h 315913"/>
                <a:gd name="connsiteX71" fmla="*/ 130024 w 331788"/>
                <a:gd name="connsiteY71" fmla="*/ 315913 h 315913"/>
                <a:gd name="connsiteX72" fmla="*/ 78014 w 331788"/>
                <a:gd name="connsiteY72" fmla="*/ 314625 h 315913"/>
                <a:gd name="connsiteX73" fmla="*/ 74113 w 331788"/>
                <a:gd name="connsiteY73" fmla="*/ 310759 h 315913"/>
                <a:gd name="connsiteX74" fmla="*/ 72813 w 331788"/>
                <a:gd name="connsiteY74" fmla="*/ 283696 h 315913"/>
                <a:gd name="connsiteX75" fmla="*/ 23404 w 331788"/>
                <a:gd name="connsiteY75" fmla="*/ 224417 h 315913"/>
                <a:gd name="connsiteX76" fmla="*/ 9101 w 331788"/>
                <a:gd name="connsiteY76" fmla="*/ 197355 h 315913"/>
                <a:gd name="connsiteX77" fmla="*/ 9101 w 331788"/>
                <a:gd name="connsiteY77" fmla="*/ 194778 h 315913"/>
                <a:gd name="connsiteX78" fmla="*/ 0 w 331788"/>
                <a:gd name="connsiteY78" fmla="*/ 111014 h 315913"/>
                <a:gd name="connsiteX79" fmla="*/ 3900 w 331788"/>
                <a:gd name="connsiteY79" fmla="*/ 100704 h 315913"/>
                <a:gd name="connsiteX80" fmla="*/ 312285 w 331788"/>
                <a:gd name="connsiteY80" fmla="*/ 100699 h 315913"/>
                <a:gd name="connsiteX81" fmla="*/ 327888 w 331788"/>
                <a:gd name="connsiteY81" fmla="*/ 100699 h 315913"/>
                <a:gd name="connsiteX82" fmla="*/ 331788 w 331788"/>
                <a:gd name="connsiteY82" fmla="*/ 110994 h 315913"/>
                <a:gd name="connsiteX83" fmla="*/ 322687 w 331788"/>
                <a:gd name="connsiteY83" fmla="*/ 194644 h 315913"/>
                <a:gd name="connsiteX84" fmla="*/ 322687 w 331788"/>
                <a:gd name="connsiteY84" fmla="*/ 197217 h 315913"/>
                <a:gd name="connsiteX85" fmla="*/ 308384 w 331788"/>
                <a:gd name="connsiteY85" fmla="*/ 224242 h 315913"/>
                <a:gd name="connsiteX86" fmla="*/ 258975 w 331788"/>
                <a:gd name="connsiteY86" fmla="*/ 283440 h 315913"/>
                <a:gd name="connsiteX87" fmla="*/ 257675 w 331788"/>
                <a:gd name="connsiteY87" fmla="*/ 310466 h 315913"/>
                <a:gd name="connsiteX88" fmla="*/ 253774 w 331788"/>
                <a:gd name="connsiteY88" fmla="*/ 314326 h 315913"/>
                <a:gd name="connsiteX89" fmla="*/ 201764 w 331788"/>
                <a:gd name="connsiteY89" fmla="*/ 314326 h 315913"/>
                <a:gd name="connsiteX90" fmla="*/ 196563 w 331788"/>
                <a:gd name="connsiteY90" fmla="*/ 310466 h 315913"/>
                <a:gd name="connsiteX91" fmla="*/ 195263 w 331788"/>
                <a:gd name="connsiteY91" fmla="*/ 277006 h 315913"/>
                <a:gd name="connsiteX92" fmla="*/ 195263 w 331788"/>
                <a:gd name="connsiteY92" fmla="*/ 267997 h 315913"/>
                <a:gd name="connsiteX93" fmla="*/ 195263 w 331788"/>
                <a:gd name="connsiteY93" fmla="*/ 262850 h 315913"/>
                <a:gd name="connsiteX94" fmla="*/ 229069 w 331788"/>
                <a:gd name="connsiteY94" fmla="*/ 212660 h 315913"/>
                <a:gd name="connsiteX95" fmla="*/ 236871 w 331788"/>
                <a:gd name="connsiteY95" fmla="*/ 203652 h 315913"/>
                <a:gd name="connsiteX96" fmla="*/ 268077 w 331788"/>
                <a:gd name="connsiteY96" fmla="*/ 165045 h 315913"/>
                <a:gd name="connsiteX97" fmla="*/ 284980 w 331788"/>
                <a:gd name="connsiteY97" fmla="*/ 161184 h 315913"/>
                <a:gd name="connsiteX98" fmla="*/ 288880 w 331788"/>
                <a:gd name="connsiteY98" fmla="*/ 177914 h 315913"/>
                <a:gd name="connsiteX99" fmla="*/ 260275 w 331788"/>
                <a:gd name="connsiteY99" fmla="*/ 225529 h 315913"/>
                <a:gd name="connsiteX100" fmla="*/ 260275 w 331788"/>
                <a:gd name="connsiteY100" fmla="*/ 229390 h 315913"/>
                <a:gd name="connsiteX101" fmla="*/ 265476 w 331788"/>
                <a:gd name="connsiteY101" fmla="*/ 229390 h 315913"/>
                <a:gd name="connsiteX102" fmla="*/ 266776 w 331788"/>
                <a:gd name="connsiteY102" fmla="*/ 226816 h 315913"/>
                <a:gd name="connsiteX103" fmla="*/ 300583 w 331788"/>
                <a:gd name="connsiteY103" fmla="*/ 172766 h 315913"/>
                <a:gd name="connsiteX104" fmla="*/ 303183 w 331788"/>
                <a:gd name="connsiteY104" fmla="*/ 158610 h 315913"/>
                <a:gd name="connsiteX105" fmla="*/ 303183 w 331788"/>
                <a:gd name="connsiteY105" fmla="*/ 156036 h 315913"/>
                <a:gd name="connsiteX106" fmla="*/ 307084 w 331788"/>
                <a:gd name="connsiteY106" fmla="*/ 118716 h 315913"/>
                <a:gd name="connsiteX107" fmla="*/ 312285 w 331788"/>
                <a:gd name="connsiteY107" fmla="*/ 100699 h 315913"/>
                <a:gd name="connsiteX108" fmla="*/ 219869 w 331788"/>
                <a:gd name="connsiteY108" fmla="*/ 52388 h 315913"/>
                <a:gd name="connsiteX109" fmla="*/ 230188 w 331788"/>
                <a:gd name="connsiteY109" fmla="*/ 62707 h 315913"/>
                <a:gd name="connsiteX110" fmla="*/ 219869 w 331788"/>
                <a:gd name="connsiteY110" fmla="*/ 73026 h 315913"/>
                <a:gd name="connsiteX111" fmla="*/ 209550 w 331788"/>
                <a:gd name="connsiteY111" fmla="*/ 62707 h 315913"/>
                <a:gd name="connsiteX112" fmla="*/ 219869 w 331788"/>
                <a:gd name="connsiteY112" fmla="*/ 52388 h 315913"/>
                <a:gd name="connsiteX113" fmla="*/ 111919 w 331788"/>
                <a:gd name="connsiteY113" fmla="*/ 52388 h 315913"/>
                <a:gd name="connsiteX114" fmla="*/ 122238 w 331788"/>
                <a:gd name="connsiteY114" fmla="*/ 62707 h 315913"/>
                <a:gd name="connsiteX115" fmla="*/ 111919 w 331788"/>
                <a:gd name="connsiteY115" fmla="*/ 73026 h 315913"/>
                <a:gd name="connsiteX116" fmla="*/ 101600 w 331788"/>
                <a:gd name="connsiteY116" fmla="*/ 62707 h 315913"/>
                <a:gd name="connsiteX117" fmla="*/ 111919 w 331788"/>
                <a:gd name="connsiteY117" fmla="*/ 52388 h 315913"/>
                <a:gd name="connsiteX118" fmla="*/ 177801 w 331788"/>
                <a:gd name="connsiteY118" fmla="*/ 47625 h 315913"/>
                <a:gd name="connsiteX119" fmla="*/ 160338 w 331788"/>
                <a:gd name="connsiteY119" fmla="*/ 63501 h 315913"/>
                <a:gd name="connsiteX120" fmla="*/ 153988 w 331788"/>
                <a:gd name="connsiteY120" fmla="*/ 55563 h 315913"/>
                <a:gd name="connsiteX121" fmla="*/ 146050 w 331788"/>
                <a:gd name="connsiteY121" fmla="*/ 63501 h 315913"/>
                <a:gd name="connsiteX122" fmla="*/ 153988 w 331788"/>
                <a:gd name="connsiteY122" fmla="*/ 69851 h 315913"/>
                <a:gd name="connsiteX123" fmla="*/ 160338 w 331788"/>
                <a:gd name="connsiteY123" fmla="*/ 77788 h 315913"/>
                <a:gd name="connsiteX124" fmla="*/ 168276 w 331788"/>
                <a:gd name="connsiteY124" fmla="*/ 69851 h 315913"/>
                <a:gd name="connsiteX125" fmla="*/ 185738 w 331788"/>
                <a:gd name="connsiteY125" fmla="*/ 53975 h 315913"/>
                <a:gd name="connsiteX126" fmla="*/ 165895 w 331788"/>
                <a:gd name="connsiteY126" fmla="*/ 25400 h 315913"/>
                <a:gd name="connsiteX127" fmla="*/ 203202 w 331788"/>
                <a:gd name="connsiteY127" fmla="*/ 62707 h 315913"/>
                <a:gd name="connsiteX128" fmla="*/ 165895 w 331788"/>
                <a:gd name="connsiteY128" fmla="*/ 100014 h 315913"/>
                <a:gd name="connsiteX129" fmla="*/ 128588 w 331788"/>
                <a:gd name="connsiteY129" fmla="*/ 62707 h 315913"/>
                <a:gd name="connsiteX130" fmla="*/ 165895 w 331788"/>
                <a:gd name="connsiteY130" fmla="*/ 25400 h 315913"/>
                <a:gd name="connsiteX131" fmla="*/ 101966 w 331788"/>
                <a:gd name="connsiteY131" fmla="*/ 15875 h 315913"/>
                <a:gd name="connsiteX132" fmla="*/ 103261 w 331788"/>
                <a:gd name="connsiteY132" fmla="*/ 18477 h 315913"/>
                <a:gd name="connsiteX133" fmla="*/ 85139 w 331788"/>
                <a:gd name="connsiteY133" fmla="*/ 36689 h 315913"/>
                <a:gd name="connsiteX134" fmla="*/ 82550 w 331788"/>
                <a:gd name="connsiteY134" fmla="*/ 35388 h 315913"/>
                <a:gd name="connsiteX135" fmla="*/ 82550 w 331788"/>
                <a:gd name="connsiteY135" fmla="*/ 88724 h 315913"/>
                <a:gd name="connsiteX136" fmla="*/ 85139 w 331788"/>
                <a:gd name="connsiteY136" fmla="*/ 88724 h 315913"/>
                <a:gd name="connsiteX137" fmla="*/ 103261 w 331788"/>
                <a:gd name="connsiteY137" fmla="*/ 105636 h 315913"/>
                <a:gd name="connsiteX138" fmla="*/ 101966 w 331788"/>
                <a:gd name="connsiteY138" fmla="*/ 109538 h 315913"/>
                <a:gd name="connsiteX139" fmla="*/ 228820 w 331788"/>
                <a:gd name="connsiteY139" fmla="*/ 109538 h 315913"/>
                <a:gd name="connsiteX140" fmla="*/ 228820 w 331788"/>
                <a:gd name="connsiteY140" fmla="*/ 106936 h 315913"/>
                <a:gd name="connsiteX141" fmla="*/ 246942 w 331788"/>
                <a:gd name="connsiteY141" fmla="*/ 90025 h 315913"/>
                <a:gd name="connsiteX142" fmla="*/ 250825 w 331788"/>
                <a:gd name="connsiteY142" fmla="*/ 90025 h 315913"/>
                <a:gd name="connsiteX143" fmla="*/ 250825 w 331788"/>
                <a:gd name="connsiteY143" fmla="*/ 36689 h 315913"/>
                <a:gd name="connsiteX144" fmla="*/ 246942 w 331788"/>
                <a:gd name="connsiteY144" fmla="*/ 36689 h 315913"/>
                <a:gd name="connsiteX145" fmla="*/ 228820 w 331788"/>
                <a:gd name="connsiteY145" fmla="*/ 19777 h 315913"/>
                <a:gd name="connsiteX146" fmla="*/ 230114 w 331788"/>
                <a:gd name="connsiteY146" fmla="*/ 15875 h 315913"/>
                <a:gd name="connsiteX147" fmla="*/ 101966 w 331788"/>
                <a:gd name="connsiteY147" fmla="*/ 15875 h 315913"/>
                <a:gd name="connsiteX148" fmla="*/ 85099 w 331788"/>
                <a:gd name="connsiteY148" fmla="*/ 0 h 315913"/>
                <a:gd name="connsiteX149" fmla="*/ 248277 w 331788"/>
                <a:gd name="connsiteY149" fmla="*/ 0 h 315913"/>
                <a:gd name="connsiteX150" fmla="*/ 265113 w 331788"/>
                <a:gd name="connsiteY150" fmla="*/ 18248 h 315913"/>
                <a:gd name="connsiteX151" fmla="*/ 265113 w 331788"/>
                <a:gd name="connsiteY151" fmla="*/ 106881 h 315913"/>
                <a:gd name="connsiteX152" fmla="*/ 248277 w 331788"/>
                <a:gd name="connsiteY152" fmla="*/ 123825 h 315913"/>
                <a:gd name="connsiteX153" fmla="*/ 85099 w 331788"/>
                <a:gd name="connsiteY153" fmla="*/ 123825 h 315913"/>
                <a:gd name="connsiteX154" fmla="*/ 68263 w 331788"/>
                <a:gd name="connsiteY154" fmla="*/ 106881 h 315913"/>
                <a:gd name="connsiteX155" fmla="*/ 68263 w 331788"/>
                <a:gd name="connsiteY155" fmla="*/ 18248 h 315913"/>
                <a:gd name="connsiteX156" fmla="*/ 85099 w 331788"/>
                <a:gd name="connsiteY15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331788" h="315913">
                  <a:moveTo>
                    <a:pt x="117254" y="187325"/>
                  </a:moveTo>
                  <a:lnTo>
                    <a:pt x="204708" y="187325"/>
                  </a:lnTo>
                  <a:cubicBezTo>
                    <a:pt x="208566" y="187325"/>
                    <a:pt x="211138" y="191294"/>
                    <a:pt x="211138" y="195263"/>
                  </a:cubicBezTo>
                  <a:cubicBezTo>
                    <a:pt x="211138" y="199231"/>
                    <a:pt x="208566" y="203200"/>
                    <a:pt x="204708" y="203200"/>
                  </a:cubicBezTo>
                  <a:cubicBezTo>
                    <a:pt x="204708" y="203200"/>
                    <a:pt x="204708" y="203200"/>
                    <a:pt x="117254" y="203200"/>
                  </a:cubicBezTo>
                  <a:cubicBezTo>
                    <a:pt x="113396" y="203200"/>
                    <a:pt x="109538" y="199231"/>
                    <a:pt x="109538" y="195263"/>
                  </a:cubicBezTo>
                  <a:cubicBezTo>
                    <a:pt x="109538" y="191294"/>
                    <a:pt x="113396" y="187325"/>
                    <a:pt x="117254" y="187325"/>
                  </a:cubicBezTo>
                  <a:close/>
                  <a:moveTo>
                    <a:pt x="91953" y="161925"/>
                  </a:moveTo>
                  <a:cubicBezTo>
                    <a:pt x="91953" y="161925"/>
                    <a:pt x="91953" y="161925"/>
                    <a:pt x="230025" y="161925"/>
                  </a:cubicBezTo>
                  <a:cubicBezTo>
                    <a:pt x="233933" y="161925"/>
                    <a:pt x="236538" y="164523"/>
                    <a:pt x="236538" y="168420"/>
                  </a:cubicBezTo>
                  <a:cubicBezTo>
                    <a:pt x="236538" y="172317"/>
                    <a:pt x="233933" y="176213"/>
                    <a:pt x="230025" y="176213"/>
                  </a:cubicBezTo>
                  <a:cubicBezTo>
                    <a:pt x="230025" y="176213"/>
                    <a:pt x="230025" y="176213"/>
                    <a:pt x="91953" y="176213"/>
                  </a:cubicBezTo>
                  <a:cubicBezTo>
                    <a:pt x="88045" y="176213"/>
                    <a:pt x="84138" y="172317"/>
                    <a:pt x="84138" y="168420"/>
                  </a:cubicBezTo>
                  <a:cubicBezTo>
                    <a:pt x="84138" y="164523"/>
                    <a:pt x="88045" y="161925"/>
                    <a:pt x="91953" y="161925"/>
                  </a:cubicBezTo>
                  <a:close/>
                  <a:moveTo>
                    <a:pt x="79225" y="134938"/>
                  </a:moveTo>
                  <a:cubicBezTo>
                    <a:pt x="79225" y="134938"/>
                    <a:pt x="79225" y="134938"/>
                    <a:pt x="255739" y="134938"/>
                  </a:cubicBezTo>
                  <a:cubicBezTo>
                    <a:pt x="259633" y="134938"/>
                    <a:pt x="263526" y="138907"/>
                    <a:pt x="263526" y="142876"/>
                  </a:cubicBezTo>
                  <a:cubicBezTo>
                    <a:pt x="263526" y="146844"/>
                    <a:pt x="259633" y="150813"/>
                    <a:pt x="255739" y="150813"/>
                  </a:cubicBezTo>
                  <a:cubicBezTo>
                    <a:pt x="255739" y="150813"/>
                    <a:pt x="255739" y="150813"/>
                    <a:pt x="79225" y="150813"/>
                  </a:cubicBezTo>
                  <a:cubicBezTo>
                    <a:pt x="75331" y="150813"/>
                    <a:pt x="71438" y="146844"/>
                    <a:pt x="71438" y="142876"/>
                  </a:cubicBezTo>
                  <a:cubicBezTo>
                    <a:pt x="71438" y="138907"/>
                    <a:pt x="75331" y="134938"/>
                    <a:pt x="79225" y="134938"/>
                  </a:cubicBezTo>
                  <a:close/>
                  <a:moveTo>
                    <a:pt x="284163" y="117475"/>
                  </a:moveTo>
                  <a:cubicBezTo>
                    <a:pt x="282893" y="124090"/>
                    <a:pt x="279083" y="135996"/>
                    <a:pt x="279083" y="142611"/>
                  </a:cubicBezTo>
                  <a:lnTo>
                    <a:pt x="277813" y="146579"/>
                  </a:lnTo>
                  <a:cubicBezTo>
                    <a:pt x="277813" y="146579"/>
                    <a:pt x="277813" y="146579"/>
                    <a:pt x="277813" y="147902"/>
                  </a:cubicBezTo>
                  <a:cubicBezTo>
                    <a:pt x="275273" y="147902"/>
                    <a:pt x="272733" y="147902"/>
                    <a:pt x="271463" y="149225"/>
                  </a:cubicBezTo>
                  <a:cubicBezTo>
                    <a:pt x="271463" y="143934"/>
                    <a:pt x="275273" y="132027"/>
                    <a:pt x="276543" y="126736"/>
                  </a:cubicBezTo>
                  <a:cubicBezTo>
                    <a:pt x="277813" y="122767"/>
                    <a:pt x="280353" y="118798"/>
                    <a:pt x="284163" y="117475"/>
                  </a:cubicBezTo>
                  <a:close/>
                  <a:moveTo>
                    <a:pt x="47625" y="117475"/>
                  </a:moveTo>
                  <a:cubicBezTo>
                    <a:pt x="51911" y="118798"/>
                    <a:pt x="54769" y="122767"/>
                    <a:pt x="56198" y="126736"/>
                  </a:cubicBezTo>
                  <a:cubicBezTo>
                    <a:pt x="57626" y="132027"/>
                    <a:pt x="61913" y="143934"/>
                    <a:pt x="61913" y="149225"/>
                  </a:cubicBezTo>
                  <a:cubicBezTo>
                    <a:pt x="60484" y="147902"/>
                    <a:pt x="57626" y="147902"/>
                    <a:pt x="54769" y="147902"/>
                  </a:cubicBezTo>
                  <a:cubicBezTo>
                    <a:pt x="54769" y="146579"/>
                    <a:pt x="54769" y="146579"/>
                    <a:pt x="54769" y="146579"/>
                  </a:cubicBezTo>
                  <a:cubicBezTo>
                    <a:pt x="54769" y="146579"/>
                    <a:pt x="54769" y="146579"/>
                    <a:pt x="53340" y="142611"/>
                  </a:cubicBezTo>
                  <a:cubicBezTo>
                    <a:pt x="53340" y="135996"/>
                    <a:pt x="49054" y="124090"/>
                    <a:pt x="47625" y="117475"/>
                  </a:cubicBezTo>
                  <a:close/>
                  <a:moveTo>
                    <a:pt x="300038" y="106363"/>
                  </a:moveTo>
                  <a:cubicBezTo>
                    <a:pt x="298739" y="108921"/>
                    <a:pt x="298739" y="112757"/>
                    <a:pt x="297440" y="115315"/>
                  </a:cubicBezTo>
                  <a:cubicBezTo>
                    <a:pt x="296142" y="124267"/>
                    <a:pt x="293544" y="140892"/>
                    <a:pt x="293544" y="149844"/>
                  </a:cubicBezTo>
                  <a:cubicBezTo>
                    <a:pt x="293544" y="151122"/>
                    <a:pt x="293544" y="152401"/>
                    <a:pt x="293544" y="152401"/>
                  </a:cubicBezTo>
                  <a:cubicBezTo>
                    <a:pt x="292245" y="152401"/>
                    <a:pt x="292245" y="151122"/>
                    <a:pt x="290946" y="149844"/>
                  </a:cubicBezTo>
                  <a:cubicBezTo>
                    <a:pt x="289647" y="149844"/>
                    <a:pt x="287049" y="148565"/>
                    <a:pt x="285750" y="148565"/>
                  </a:cubicBezTo>
                  <a:cubicBezTo>
                    <a:pt x="285750" y="148565"/>
                    <a:pt x="285750" y="148565"/>
                    <a:pt x="285750" y="147286"/>
                  </a:cubicBezTo>
                  <a:cubicBezTo>
                    <a:pt x="287049" y="139613"/>
                    <a:pt x="289647" y="122988"/>
                    <a:pt x="292245" y="115315"/>
                  </a:cubicBezTo>
                  <a:cubicBezTo>
                    <a:pt x="293544" y="110200"/>
                    <a:pt x="296142" y="107642"/>
                    <a:pt x="300038" y="106363"/>
                  </a:cubicBezTo>
                  <a:close/>
                  <a:moveTo>
                    <a:pt x="31750" y="106363"/>
                  </a:moveTo>
                  <a:cubicBezTo>
                    <a:pt x="35646" y="107642"/>
                    <a:pt x="38244" y="110200"/>
                    <a:pt x="39543" y="115315"/>
                  </a:cubicBezTo>
                  <a:cubicBezTo>
                    <a:pt x="42141" y="122988"/>
                    <a:pt x="44739" y="139613"/>
                    <a:pt x="46038" y="148565"/>
                  </a:cubicBezTo>
                  <a:cubicBezTo>
                    <a:pt x="44739" y="148565"/>
                    <a:pt x="43440" y="149844"/>
                    <a:pt x="40842" y="149844"/>
                  </a:cubicBezTo>
                  <a:cubicBezTo>
                    <a:pt x="39543" y="151122"/>
                    <a:pt x="39543" y="152401"/>
                    <a:pt x="38244" y="152401"/>
                  </a:cubicBezTo>
                  <a:cubicBezTo>
                    <a:pt x="38244" y="152401"/>
                    <a:pt x="38244" y="151122"/>
                    <a:pt x="38244" y="149844"/>
                  </a:cubicBezTo>
                  <a:cubicBezTo>
                    <a:pt x="38244" y="140892"/>
                    <a:pt x="35646" y="124267"/>
                    <a:pt x="34348" y="115315"/>
                  </a:cubicBezTo>
                  <a:cubicBezTo>
                    <a:pt x="33049" y="112757"/>
                    <a:pt x="33049" y="108921"/>
                    <a:pt x="31750" y="106363"/>
                  </a:cubicBezTo>
                  <a:close/>
                  <a:moveTo>
                    <a:pt x="3900" y="100704"/>
                  </a:moveTo>
                  <a:cubicBezTo>
                    <a:pt x="7801" y="96838"/>
                    <a:pt x="14302" y="96838"/>
                    <a:pt x="19503" y="100704"/>
                  </a:cubicBezTo>
                  <a:cubicBezTo>
                    <a:pt x="22104" y="104570"/>
                    <a:pt x="23404" y="116168"/>
                    <a:pt x="24704" y="118746"/>
                  </a:cubicBezTo>
                  <a:cubicBezTo>
                    <a:pt x="26005" y="130344"/>
                    <a:pt x="27305" y="145808"/>
                    <a:pt x="28605" y="156117"/>
                  </a:cubicBezTo>
                  <a:cubicBezTo>
                    <a:pt x="28605" y="157406"/>
                    <a:pt x="28605" y="158695"/>
                    <a:pt x="28605" y="158695"/>
                  </a:cubicBezTo>
                  <a:cubicBezTo>
                    <a:pt x="28605" y="163849"/>
                    <a:pt x="29905" y="169004"/>
                    <a:pt x="31205" y="172870"/>
                  </a:cubicBezTo>
                  <a:cubicBezTo>
                    <a:pt x="42908" y="197355"/>
                    <a:pt x="65012" y="226995"/>
                    <a:pt x="65012" y="226995"/>
                  </a:cubicBezTo>
                  <a:cubicBezTo>
                    <a:pt x="66312" y="229572"/>
                    <a:pt x="66312" y="229572"/>
                    <a:pt x="66312" y="229572"/>
                  </a:cubicBezTo>
                  <a:cubicBezTo>
                    <a:pt x="67612" y="230861"/>
                    <a:pt x="68912" y="230861"/>
                    <a:pt x="71513" y="229572"/>
                  </a:cubicBezTo>
                  <a:cubicBezTo>
                    <a:pt x="72813" y="229572"/>
                    <a:pt x="72813" y="226995"/>
                    <a:pt x="71513" y="225706"/>
                  </a:cubicBezTo>
                  <a:cubicBezTo>
                    <a:pt x="42908" y="178025"/>
                    <a:pt x="42908" y="178025"/>
                    <a:pt x="42908" y="178025"/>
                  </a:cubicBezTo>
                  <a:cubicBezTo>
                    <a:pt x="39007" y="172870"/>
                    <a:pt x="41607" y="165138"/>
                    <a:pt x="46808" y="161272"/>
                  </a:cubicBezTo>
                  <a:cubicBezTo>
                    <a:pt x="52009" y="157406"/>
                    <a:pt x="59811" y="159983"/>
                    <a:pt x="63711" y="165138"/>
                  </a:cubicBezTo>
                  <a:cubicBezTo>
                    <a:pt x="94917" y="203798"/>
                    <a:pt x="94917" y="203798"/>
                    <a:pt x="94917" y="203798"/>
                  </a:cubicBezTo>
                  <a:cubicBezTo>
                    <a:pt x="96217" y="206376"/>
                    <a:pt x="100118" y="210242"/>
                    <a:pt x="102719" y="212819"/>
                  </a:cubicBezTo>
                  <a:cubicBezTo>
                    <a:pt x="130024" y="232149"/>
                    <a:pt x="133924" y="252768"/>
                    <a:pt x="136525" y="263078"/>
                  </a:cubicBezTo>
                  <a:cubicBezTo>
                    <a:pt x="136525" y="263078"/>
                    <a:pt x="136525" y="264366"/>
                    <a:pt x="136525" y="268232"/>
                  </a:cubicBezTo>
                  <a:cubicBezTo>
                    <a:pt x="136525" y="270810"/>
                    <a:pt x="136525" y="274676"/>
                    <a:pt x="136525" y="277253"/>
                  </a:cubicBezTo>
                  <a:cubicBezTo>
                    <a:pt x="135225" y="310759"/>
                    <a:pt x="135225" y="310759"/>
                    <a:pt x="135225" y="310759"/>
                  </a:cubicBezTo>
                  <a:cubicBezTo>
                    <a:pt x="135225" y="313336"/>
                    <a:pt x="132624" y="315913"/>
                    <a:pt x="130024" y="315913"/>
                  </a:cubicBezTo>
                  <a:cubicBezTo>
                    <a:pt x="78014" y="314625"/>
                    <a:pt x="78014" y="314625"/>
                    <a:pt x="78014" y="314625"/>
                  </a:cubicBezTo>
                  <a:cubicBezTo>
                    <a:pt x="75414" y="314625"/>
                    <a:pt x="74113" y="313336"/>
                    <a:pt x="74113" y="310759"/>
                  </a:cubicBezTo>
                  <a:cubicBezTo>
                    <a:pt x="72813" y="283696"/>
                    <a:pt x="72813" y="283696"/>
                    <a:pt x="72813" y="283696"/>
                  </a:cubicBezTo>
                  <a:cubicBezTo>
                    <a:pt x="23404" y="224417"/>
                    <a:pt x="23404" y="224417"/>
                    <a:pt x="23404" y="224417"/>
                  </a:cubicBezTo>
                  <a:cubicBezTo>
                    <a:pt x="15603" y="216685"/>
                    <a:pt x="10402" y="207664"/>
                    <a:pt x="9101" y="197355"/>
                  </a:cubicBezTo>
                  <a:cubicBezTo>
                    <a:pt x="9101" y="194778"/>
                    <a:pt x="9101" y="194778"/>
                    <a:pt x="9101" y="194778"/>
                  </a:cubicBezTo>
                  <a:cubicBezTo>
                    <a:pt x="0" y="111014"/>
                    <a:pt x="0" y="111014"/>
                    <a:pt x="0" y="111014"/>
                  </a:cubicBezTo>
                  <a:cubicBezTo>
                    <a:pt x="0" y="107148"/>
                    <a:pt x="1300" y="103282"/>
                    <a:pt x="3900" y="100704"/>
                  </a:cubicBezTo>
                  <a:close/>
                  <a:moveTo>
                    <a:pt x="312285" y="100699"/>
                  </a:moveTo>
                  <a:cubicBezTo>
                    <a:pt x="317486" y="96838"/>
                    <a:pt x="323987" y="96838"/>
                    <a:pt x="327888" y="100699"/>
                  </a:cubicBezTo>
                  <a:cubicBezTo>
                    <a:pt x="330488" y="103273"/>
                    <a:pt x="331788" y="107134"/>
                    <a:pt x="331788" y="110994"/>
                  </a:cubicBezTo>
                  <a:cubicBezTo>
                    <a:pt x="331788" y="110994"/>
                    <a:pt x="331788" y="110994"/>
                    <a:pt x="322687" y="194644"/>
                  </a:cubicBezTo>
                  <a:cubicBezTo>
                    <a:pt x="322687" y="194644"/>
                    <a:pt x="322687" y="194644"/>
                    <a:pt x="322687" y="197217"/>
                  </a:cubicBezTo>
                  <a:cubicBezTo>
                    <a:pt x="321386" y="207513"/>
                    <a:pt x="316185" y="216521"/>
                    <a:pt x="308384" y="224242"/>
                  </a:cubicBezTo>
                  <a:cubicBezTo>
                    <a:pt x="308384" y="224242"/>
                    <a:pt x="308384" y="224242"/>
                    <a:pt x="258975" y="283440"/>
                  </a:cubicBezTo>
                  <a:cubicBezTo>
                    <a:pt x="258975" y="283440"/>
                    <a:pt x="258975" y="283440"/>
                    <a:pt x="257675" y="310466"/>
                  </a:cubicBezTo>
                  <a:cubicBezTo>
                    <a:pt x="257675" y="313039"/>
                    <a:pt x="256374" y="314326"/>
                    <a:pt x="253774" y="314326"/>
                  </a:cubicBezTo>
                  <a:cubicBezTo>
                    <a:pt x="253774" y="314326"/>
                    <a:pt x="253774" y="314326"/>
                    <a:pt x="201764" y="314326"/>
                  </a:cubicBezTo>
                  <a:cubicBezTo>
                    <a:pt x="199164" y="314326"/>
                    <a:pt x="196563" y="313039"/>
                    <a:pt x="196563" y="310466"/>
                  </a:cubicBezTo>
                  <a:cubicBezTo>
                    <a:pt x="196563" y="310466"/>
                    <a:pt x="196563" y="310466"/>
                    <a:pt x="195263" y="277006"/>
                  </a:cubicBezTo>
                  <a:cubicBezTo>
                    <a:pt x="195263" y="274432"/>
                    <a:pt x="195263" y="270571"/>
                    <a:pt x="195263" y="267997"/>
                  </a:cubicBezTo>
                  <a:cubicBezTo>
                    <a:pt x="195263" y="264137"/>
                    <a:pt x="195263" y="262850"/>
                    <a:pt x="195263" y="262850"/>
                  </a:cubicBezTo>
                  <a:cubicBezTo>
                    <a:pt x="197864" y="252555"/>
                    <a:pt x="201764" y="231964"/>
                    <a:pt x="229069" y="212660"/>
                  </a:cubicBezTo>
                  <a:cubicBezTo>
                    <a:pt x="231670" y="210086"/>
                    <a:pt x="235571" y="206226"/>
                    <a:pt x="236871" y="203652"/>
                  </a:cubicBezTo>
                  <a:cubicBezTo>
                    <a:pt x="236871" y="203652"/>
                    <a:pt x="236871" y="203652"/>
                    <a:pt x="268077" y="165045"/>
                  </a:cubicBezTo>
                  <a:cubicBezTo>
                    <a:pt x="271977" y="159897"/>
                    <a:pt x="279779" y="157323"/>
                    <a:pt x="284980" y="161184"/>
                  </a:cubicBezTo>
                  <a:cubicBezTo>
                    <a:pt x="290181" y="165045"/>
                    <a:pt x="292781" y="172766"/>
                    <a:pt x="288880" y="177914"/>
                  </a:cubicBezTo>
                  <a:cubicBezTo>
                    <a:pt x="288880" y="177914"/>
                    <a:pt x="288880" y="177914"/>
                    <a:pt x="260275" y="225529"/>
                  </a:cubicBezTo>
                  <a:cubicBezTo>
                    <a:pt x="258975" y="226816"/>
                    <a:pt x="258975" y="229390"/>
                    <a:pt x="260275" y="229390"/>
                  </a:cubicBezTo>
                  <a:cubicBezTo>
                    <a:pt x="262876" y="230677"/>
                    <a:pt x="264176" y="230677"/>
                    <a:pt x="265476" y="229390"/>
                  </a:cubicBezTo>
                  <a:cubicBezTo>
                    <a:pt x="265476" y="229390"/>
                    <a:pt x="265476" y="229390"/>
                    <a:pt x="266776" y="226816"/>
                  </a:cubicBezTo>
                  <a:cubicBezTo>
                    <a:pt x="266776" y="226816"/>
                    <a:pt x="288880" y="197217"/>
                    <a:pt x="300583" y="172766"/>
                  </a:cubicBezTo>
                  <a:cubicBezTo>
                    <a:pt x="301883" y="168905"/>
                    <a:pt x="303183" y="163758"/>
                    <a:pt x="303183" y="158610"/>
                  </a:cubicBezTo>
                  <a:cubicBezTo>
                    <a:pt x="303183" y="158610"/>
                    <a:pt x="303183" y="157323"/>
                    <a:pt x="303183" y="156036"/>
                  </a:cubicBezTo>
                  <a:cubicBezTo>
                    <a:pt x="304483" y="145741"/>
                    <a:pt x="305783" y="130298"/>
                    <a:pt x="307084" y="118716"/>
                  </a:cubicBezTo>
                  <a:cubicBezTo>
                    <a:pt x="308384" y="116142"/>
                    <a:pt x="309684" y="104560"/>
                    <a:pt x="312285" y="100699"/>
                  </a:cubicBezTo>
                  <a:close/>
                  <a:moveTo>
                    <a:pt x="219869" y="52388"/>
                  </a:moveTo>
                  <a:cubicBezTo>
                    <a:pt x="225568" y="52388"/>
                    <a:pt x="230188" y="57008"/>
                    <a:pt x="230188" y="62707"/>
                  </a:cubicBezTo>
                  <a:cubicBezTo>
                    <a:pt x="230188" y="68406"/>
                    <a:pt x="225568" y="73026"/>
                    <a:pt x="219869" y="73026"/>
                  </a:cubicBezTo>
                  <a:cubicBezTo>
                    <a:pt x="214170" y="73026"/>
                    <a:pt x="209550" y="68406"/>
                    <a:pt x="209550" y="62707"/>
                  </a:cubicBezTo>
                  <a:cubicBezTo>
                    <a:pt x="209550" y="57008"/>
                    <a:pt x="214170" y="52388"/>
                    <a:pt x="219869" y="52388"/>
                  </a:cubicBezTo>
                  <a:close/>
                  <a:moveTo>
                    <a:pt x="111919" y="52388"/>
                  </a:moveTo>
                  <a:cubicBezTo>
                    <a:pt x="117618" y="52388"/>
                    <a:pt x="122238" y="57008"/>
                    <a:pt x="122238" y="62707"/>
                  </a:cubicBezTo>
                  <a:cubicBezTo>
                    <a:pt x="122238" y="68406"/>
                    <a:pt x="117618" y="73026"/>
                    <a:pt x="111919" y="73026"/>
                  </a:cubicBezTo>
                  <a:cubicBezTo>
                    <a:pt x="106220" y="73026"/>
                    <a:pt x="101600" y="68406"/>
                    <a:pt x="101600" y="62707"/>
                  </a:cubicBezTo>
                  <a:cubicBezTo>
                    <a:pt x="101600" y="57008"/>
                    <a:pt x="106220" y="52388"/>
                    <a:pt x="111919" y="52388"/>
                  </a:cubicBezTo>
                  <a:close/>
                  <a:moveTo>
                    <a:pt x="177801" y="47625"/>
                  </a:moveTo>
                  <a:lnTo>
                    <a:pt x="160338" y="63501"/>
                  </a:lnTo>
                  <a:lnTo>
                    <a:pt x="153988" y="55563"/>
                  </a:lnTo>
                  <a:lnTo>
                    <a:pt x="146050" y="63501"/>
                  </a:lnTo>
                  <a:lnTo>
                    <a:pt x="153988" y="69851"/>
                  </a:lnTo>
                  <a:lnTo>
                    <a:pt x="160338" y="77788"/>
                  </a:lnTo>
                  <a:lnTo>
                    <a:pt x="168276" y="69851"/>
                  </a:lnTo>
                  <a:lnTo>
                    <a:pt x="185738" y="53975"/>
                  </a:lnTo>
                  <a:close/>
                  <a:moveTo>
                    <a:pt x="165895" y="25400"/>
                  </a:moveTo>
                  <a:cubicBezTo>
                    <a:pt x="186499" y="25400"/>
                    <a:pt x="203202" y="42103"/>
                    <a:pt x="203202" y="62707"/>
                  </a:cubicBezTo>
                  <a:cubicBezTo>
                    <a:pt x="203202" y="83311"/>
                    <a:pt x="186499" y="100014"/>
                    <a:pt x="165895" y="100014"/>
                  </a:cubicBezTo>
                  <a:cubicBezTo>
                    <a:pt x="145291" y="100014"/>
                    <a:pt x="128588" y="83311"/>
                    <a:pt x="128588" y="62707"/>
                  </a:cubicBezTo>
                  <a:cubicBezTo>
                    <a:pt x="128588" y="42103"/>
                    <a:pt x="145291" y="25400"/>
                    <a:pt x="165895" y="25400"/>
                  </a:cubicBezTo>
                  <a:close/>
                  <a:moveTo>
                    <a:pt x="101966" y="15875"/>
                  </a:moveTo>
                  <a:cubicBezTo>
                    <a:pt x="103261" y="17176"/>
                    <a:pt x="103261" y="17176"/>
                    <a:pt x="103261" y="18477"/>
                  </a:cubicBezTo>
                  <a:cubicBezTo>
                    <a:pt x="103261" y="28884"/>
                    <a:pt x="95494" y="36689"/>
                    <a:pt x="85139" y="36689"/>
                  </a:cubicBezTo>
                  <a:cubicBezTo>
                    <a:pt x="83844" y="36689"/>
                    <a:pt x="83844" y="36689"/>
                    <a:pt x="82550" y="35388"/>
                  </a:cubicBezTo>
                  <a:cubicBezTo>
                    <a:pt x="82550" y="88724"/>
                    <a:pt x="82550" y="88724"/>
                    <a:pt x="82550" y="88724"/>
                  </a:cubicBezTo>
                  <a:cubicBezTo>
                    <a:pt x="83844" y="88724"/>
                    <a:pt x="83844" y="88724"/>
                    <a:pt x="85139" y="88724"/>
                  </a:cubicBezTo>
                  <a:cubicBezTo>
                    <a:pt x="95494" y="88724"/>
                    <a:pt x="103261" y="96529"/>
                    <a:pt x="103261" y="105636"/>
                  </a:cubicBezTo>
                  <a:cubicBezTo>
                    <a:pt x="103261" y="106936"/>
                    <a:pt x="101966" y="108237"/>
                    <a:pt x="101966" y="109538"/>
                  </a:cubicBezTo>
                  <a:cubicBezTo>
                    <a:pt x="228820" y="109538"/>
                    <a:pt x="228820" y="109538"/>
                    <a:pt x="228820" y="109538"/>
                  </a:cubicBezTo>
                  <a:cubicBezTo>
                    <a:pt x="228820" y="108237"/>
                    <a:pt x="228820" y="108237"/>
                    <a:pt x="228820" y="106936"/>
                  </a:cubicBezTo>
                  <a:cubicBezTo>
                    <a:pt x="228820" y="97830"/>
                    <a:pt x="236587" y="90025"/>
                    <a:pt x="246942" y="90025"/>
                  </a:cubicBezTo>
                  <a:cubicBezTo>
                    <a:pt x="248236" y="90025"/>
                    <a:pt x="249531" y="90025"/>
                    <a:pt x="250825" y="90025"/>
                  </a:cubicBezTo>
                  <a:cubicBezTo>
                    <a:pt x="250825" y="36689"/>
                    <a:pt x="250825" y="36689"/>
                    <a:pt x="250825" y="36689"/>
                  </a:cubicBezTo>
                  <a:cubicBezTo>
                    <a:pt x="249531" y="36689"/>
                    <a:pt x="248236" y="36689"/>
                    <a:pt x="246942" y="36689"/>
                  </a:cubicBezTo>
                  <a:cubicBezTo>
                    <a:pt x="236587" y="36689"/>
                    <a:pt x="228820" y="28884"/>
                    <a:pt x="228820" y="19777"/>
                  </a:cubicBezTo>
                  <a:cubicBezTo>
                    <a:pt x="228820" y="18477"/>
                    <a:pt x="230114" y="17176"/>
                    <a:pt x="230114" y="15875"/>
                  </a:cubicBezTo>
                  <a:cubicBezTo>
                    <a:pt x="101966" y="15875"/>
                    <a:pt x="101966" y="15875"/>
                    <a:pt x="101966" y="15875"/>
                  </a:cubicBezTo>
                  <a:close/>
                  <a:moveTo>
                    <a:pt x="85099" y="0"/>
                  </a:moveTo>
                  <a:cubicBezTo>
                    <a:pt x="248277" y="0"/>
                    <a:pt x="248277" y="0"/>
                    <a:pt x="248277" y="0"/>
                  </a:cubicBezTo>
                  <a:cubicBezTo>
                    <a:pt x="257343" y="0"/>
                    <a:pt x="265113" y="7820"/>
                    <a:pt x="265113" y="18248"/>
                  </a:cubicBezTo>
                  <a:lnTo>
                    <a:pt x="265113" y="106881"/>
                  </a:lnTo>
                  <a:cubicBezTo>
                    <a:pt x="265113" y="116005"/>
                    <a:pt x="258638" y="123825"/>
                    <a:pt x="248277" y="123825"/>
                  </a:cubicBezTo>
                  <a:cubicBezTo>
                    <a:pt x="85099" y="123825"/>
                    <a:pt x="85099" y="123825"/>
                    <a:pt x="85099" y="123825"/>
                  </a:cubicBezTo>
                  <a:cubicBezTo>
                    <a:pt x="76033" y="123825"/>
                    <a:pt x="68263" y="116005"/>
                    <a:pt x="68263" y="106881"/>
                  </a:cubicBezTo>
                  <a:cubicBezTo>
                    <a:pt x="68263" y="18248"/>
                    <a:pt x="68263" y="18248"/>
                    <a:pt x="68263" y="18248"/>
                  </a:cubicBezTo>
                  <a:cubicBezTo>
                    <a:pt x="68263" y="7820"/>
                    <a:pt x="74738" y="0"/>
                    <a:pt x="85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5C43DD1A-A1A0-4F72-86A5-BFB8EADE9329}"/>
              </a:ext>
            </a:extLst>
          </p:cNvPr>
          <p:cNvGrpSpPr/>
          <p:nvPr/>
        </p:nvGrpSpPr>
        <p:grpSpPr>
          <a:xfrm>
            <a:off x="4694526" y="3501791"/>
            <a:ext cx="3621890" cy="784194"/>
            <a:chOff x="1011441" y="3218133"/>
            <a:chExt cx="3621890" cy="784194"/>
          </a:xfrm>
        </p:grpSpPr>
        <p:grpSp>
          <p:nvGrpSpPr>
            <p:cNvPr id="33" name="组合 32">
              <a:extLst>
                <a:ext uri="{FF2B5EF4-FFF2-40B4-BE49-F238E27FC236}">
                  <a16:creationId xmlns="" xmlns:a16="http://schemas.microsoft.com/office/drawing/2014/main" id="{BB7621B2-7D79-44B7-AE76-EBD3E5F5CE7D}"/>
                </a:ext>
              </a:extLst>
            </p:cNvPr>
            <p:cNvGrpSpPr/>
            <p:nvPr/>
          </p:nvGrpSpPr>
          <p:grpSpPr>
            <a:xfrm>
              <a:off x="1542054" y="3218133"/>
              <a:ext cx="3091277" cy="784194"/>
              <a:chOff x="1644321" y="4351313"/>
              <a:chExt cx="4109786" cy="1042569"/>
            </a:xfrm>
          </p:grpSpPr>
          <p:sp>
            <p:nvSpPr>
              <p:cNvPr id="35" name="îŝḷîḓé-文本框 61">
                <a:extLst>
                  <a:ext uri="{FF2B5EF4-FFF2-40B4-BE49-F238E27FC236}">
                    <a16:creationId xmlns="" xmlns:a16="http://schemas.microsoft.com/office/drawing/2014/main" id="{042D0308-B661-45D6-8160-4C560A842BBD}"/>
                  </a:ext>
                </a:extLst>
              </p:cNvPr>
              <p:cNvSpPr txBox="1"/>
              <p:nvPr/>
            </p:nvSpPr>
            <p:spPr>
              <a:xfrm>
                <a:off x="1644321" y="4351313"/>
                <a:ext cx="4109786" cy="369332"/>
              </a:xfrm>
              <a:prstGeom prst="rect">
                <a:avLst/>
              </a:prstGeom>
              <a:noFill/>
            </p:spPr>
            <p:txBody>
              <a:bodyPr wrap="none" anchor="b" anchorCtr="0">
                <a:normAutofit fontScale="92500" lnSpcReduction="10000"/>
              </a:bodyPr>
              <a:lstStyle/>
              <a:p>
                <a:r>
                  <a:rPr lang="en-US" altLang="zh-CN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  <a:endParaRPr lang="en-US" altLang="zh-CN" b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  <p:sp>
            <p:nvSpPr>
              <p:cNvPr id="36" name="îŝḷîḓé-文本框 62">
                <a:extLst>
                  <a:ext uri="{FF2B5EF4-FFF2-40B4-BE49-F238E27FC236}">
                    <a16:creationId xmlns="" xmlns:a16="http://schemas.microsoft.com/office/drawing/2014/main" id="{716EA9EA-6AA7-43CC-A825-2443E6626BBE}"/>
                  </a:ext>
                </a:extLst>
              </p:cNvPr>
              <p:cNvSpPr txBox="1"/>
              <p:nvPr/>
            </p:nvSpPr>
            <p:spPr>
              <a:xfrm>
                <a:off x="1644321" y="4653646"/>
                <a:ext cx="4109786" cy="740236"/>
              </a:xfrm>
              <a:prstGeom prst="rect">
                <a:avLst/>
              </a:prstGeom>
              <a:noFill/>
            </p:spPr>
            <p:txBody>
              <a:bodyPr wrap="square">
                <a:normAutofit/>
              </a:bodyPr>
              <a:lstStyle/>
              <a:p>
                <a:r>
                  <a:rPr lang="en-US" altLang="zh-CN" sz="11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  <a:endParaRPr lang="en-US" altLang="zh-CN" sz="1100" i="1" dirty="0">
                  <a:solidFill>
                    <a:srgbClr val="0E0F13"/>
                  </a:solidFill>
                  <a:ea typeface="Yu Gothic Medium" panose="020B0500000000000000" pitchFamily="34" charset="-128"/>
                </a:endParaRPr>
              </a:p>
            </p:txBody>
          </p:sp>
        </p:grpSp>
        <p:sp>
          <p:nvSpPr>
            <p:cNvPr id="34" name="îṥļîḑé-Freeform 9">
              <a:extLst>
                <a:ext uri="{FF2B5EF4-FFF2-40B4-BE49-F238E27FC236}">
                  <a16:creationId xmlns="" xmlns:a16="http://schemas.microsoft.com/office/drawing/2014/main" id="{8D4D1271-32FA-4273-835C-05F678117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441" y="3359666"/>
              <a:ext cx="426928" cy="326710"/>
            </a:xfrm>
            <a:custGeom>
              <a:avLst/>
              <a:gdLst>
                <a:gd name="connsiteX0" fmla="*/ 31750 w 338138"/>
                <a:gd name="connsiteY0" fmla="*/ 200025 h 258763"/>
                <a:gd name="connsiteX1" fmla="*/ 31750 w 338138"/>
                <a:gd name="connsiteY1" fmla="*/ 227013 h 258763"/>
                <a:gd name="connsiteX2" fmla="*/ 306388 w 338138"/>
                <a:gd name="connsiteY2" fmla="*/ 227013 h 258763"/>
                <a:gd name="connsiteX3" fmla="*/ 306388 w 338138"/>
                <a:gd name="connsiteY3" fmla="*/ 200025 h 258763"/>
                <a:gd name="connsiteX4" fmla="*/ 255588 w 338138"/>
                <a:gd name="connsiteY4" fmla="*/ 85725 h 258763"/>
                <a:gd name="connsiteX5" fmla="*/ 271463 w 338138"/>
                <a:gd name="connsiteY5" fmla="*/ 100013 h 258763"/>
                <a:gd name="connsiteX6" fmla="*/ 255588 w 338138"/>
                <a:gd name="connsiteY6" fmla="*/ 114301 h 258763"/>
                <a:gd name="connsiteX7" fmla="*/ 239713 w 338138"/>
                <a:gd name="connsiteY7" fmla="*/ 100013 h 258763"/>
                <a:gd name="connsiteX8" fmla="*/ 255588 w 338138"/>
                <a:gd name="connsiteY8" fmla="*/ 85725 h 258763"/>
                <a:gd name="connsiteX9" fmla="*/ 83345 w 338138"/>
                <a:gd name="connsiteY9" fmla="*/ 85725 h 258763"/>
                <a:gd name="connsiteX10" fmla="*/ 98427 w 338138"/>
                <a:gd name="connsiteY10" fmla="*/ 100013 h 258763"/>
                <a:gd name="connsiteX11" fmla="*/ 83345 w 338138"/>
                <a:gd name="connsiteY11" fmla="*/ 114301 h 258763"/>
                <a:gd name="connsiteX12" fmla="*/ 68263 w 338138"/>
                <a:gd name="connsiteY12" fmla="*/ 100013 h 258763"/>
                <a:gd name="connsiteX13" fmla="*/ 83345 w 338138"/>
                <a:gd name="connsiteY13" fmla="*/ 85725 h 258763"/>
                <a:gd name="connsiteX14" fmla="*/ 144035 w 338138"/>
                <a:gd name="connsiteY14" fmla="*/ 46037 h 258763"/>
                <a:gd name="connsiteX15" fmla="*/ 159846 w 338138"/>
                <a:gd name="connsiteY15" fmla="*/ 63151 h 258763"/>
                <a:gd name="connsiteX16" fmla="*/ 159846 w 338138"/>
                <a:gd name="connsiteY16" fmla="*/ 84214 h 258763"/>
                <a:gd name="connsiteX17" fmla="*/ 178293 w 338138"/>
                <a:gd name="connsiteY17" fmla="*/ 84214 h 258763"/>
                <a:gd name="connsiteX18" fmla="*/ 178293 w 338138"/>
                <a:gd name="connsiteY18" fmla="*/ 63151 h 258763"/>
                <a:gd name="connsiteX19" fmla="*/ 194105 w 338138"/>
                <a:gd name="connsiteY19" fmla="*/ 46037 h 258763"/>
                <a:gd name="connsiteX20" fmla="*/ 209916 w 338138"/>
                <a:gd name="connsiteY20" fmla="*/ 63151 h 258763"/>
                <a:gd name="connsiteX21" fmla="*/ 209916 w 338138"/>
                <a:gd name="connsiteY21" fmla="*/ 84214 h 258763"/>
                <a:gd name="connsiteX22" fmla="*/ 219140 w 338138"/>
                <a:gd name="connsiteY22" fmla="*/ 84214 h 258763"/>
                <a:gd name="connsiteX23" fmla="*/ 234951 w 338138"/>
                <a:gd name="connsiteY23" fmla="*/ 100012 h 258763"/>
                <a:gd name="connsiteX24" fmla="*/ 219140 w 338138"/>
                <a:gd name="connsiteY24" fmla="*/ 115810 h 258763"/>
                <a:gd name="connsiteX25" fmla="*/ 209916 w 338138"/>
                <a:gd name="connsiteY25" fmla="*/ 115810 h 258763"/>
                <a:gd name="connsiteX26" fmla="*/ 209916 w 338138"/>
                <a:gd name="connsiteY26" fmla="*/ 138189 h 258763"/>
                <a:gd name="connsiteX27" fmla="*/ 194105 w 338138"/>
                <a:gd name="connsiteY27" fmla="*/ 153987 h 258763"/>
                <a:gd name="connsiteX28" fmla="*/ 178293 w 338138"/>
                <a:gd name="connsiteY28" fmla="*/ 138189 h 258763"/>
                <a:gd name="connsiteX29" fmla="*/ 178293 w 338138"/>
                <a:gd name="connsiteY29" fmla="*/ 115810 h 258763"/>
                <a:gd name="connsiteX30" fmla="*/ 159846 w 338138"/>
                <a:gd name="connsiteY30" fmla="*/ 115810 h 258763"/>
                <a:gd name="connsiteX31" fmla="*/ 159846 w 338138"/>
                <a:gd name="connsiteY31" fmla="*/ 138189 h 258763"/>
                <a:gd name="connsiteX32" fmla="*/ 144035 w 338138"/>
                <a:gd name="connsiteY32" fmla="*/ 153987 h 258763"/>
                <a:gd name="connsiteX33" fmla="*/ 128223 w 338138"/>
                <a:gd name="connsiteY33" fmla="*/ 138189 h 258763"/>
                <a:gd name="connsiteX34" fmla="*/ 128223 w 338138"/>
                <a:gd name="connsiteY34" fmla="*/ 115810 h 258763"/>
                <a:gd name="connsiteX35" fmla="*/ 119000 w 338138"/>
                <a:gd name="connsiteY35" fmla="*/ 115810 h 258763"/>
                <a:gd name="connsiteX36" fmla="*/ 103188 w 338138"/>
                <a:gd name="connsiteY36" fmla="*/ 100012 h 258763"/>
                <a:gd name="connsiteX37" fmla="*/ 119000 w 338138"/>
                <a:gd name="connsiteY37" fmla="*/ 84214 h 258763"/>
                <a:gd name="connsiteX38" fmla="*/ 128223 w 338138"/>
                <a:gd name="connsiteY38" fmla="*/ 84214 h 258763"/>
                <a:gd name="connsiteX39" fmla="*/ 128223 w 338138"/>
                <a:gd name="connsiteY39" fmla="*/ 63151 h 258763"/>
                <a:gd name="connsiteX40" fmla="*/ 144035 w 338138"/>
                <a:gd name="connsiteY40" fmla="*/ 46037 h 258763"/>
                <a:gd name="connsiteX41" fmla="*/ 61913 w 338138"/>
                <a:gd name="connsiteY41" fmla="*/ 31750 h 258763"/>
                <a:gd name="connsiteX42" fmla="*/ 61913 w 338138"/>
                <a:gd name="connsiteY42" fmla="*/ 166688 h 258763"/>
                <a:gd name="connsiteX43" fmla="*/ 277813 w 338138"/>
                <a:gd name="connsiteY43" fmla="*/ 166688 h 258763"/>
                <a:gd name="connsiteX44" fmla="*/ 277813 w 338138"/>
                <a:gd name="connsiteY44" fmla="*/ 31750 h 258763"/>
                <a:gd name="connsiteX45" fmla="*/ 44909 w 338138"/>
                <a:gd name="connsiteY45" fmla="*/ 0 h 258763"/>
                <a:gd name="connsiteX46" fmla="*/ 293229 w 338138"/>
                <a:gd name="connsiteY46" fmla="*/ 0 h 258763"/>
                <a:gd name="connsiteX47" fmla="*/ 310400 w 338138"/>
                <a:gd name="connsiteY47" fmla="*/ 15843 h 258763"/>
                <a:gd name="connsiteX48" fmla="*/ 310400 w 338138"/>
                <a:gd name="connsiteY48" fmla="*/ 166348 h 258763"/>
                <a:gd name="connsiteX49" fmla="*/ 322288 w 338138"/>
                <a:gd name="connsiteY49" fmla="*/ 166348 h 258763"/>
                <a:gd name="connsiteX50" fmla="*/ 338138 w 338138"/>
                <a:gd name="connsiteY50" fmla="*/ 182190 h 258763"/>
                <a:gd name="connsiteX51" fmla="*/ 338138 w 338138"/>
                <a:gd name="connsiteY51" fmla="*/ 242920 h 258763"/>
                <a:gd name="connsiteX52" fmla="*/ 322288 w 338138"/>
                <a:gd name="connsiteY52" fmla="*/ 258763 h 258763"/>
                <a:gd name="connsiteX53" fmla="*/ 15850 w 338138"/>
                <a:gd name="connsiteY53" fmla="*/ 258763 h 258763"/>
                <a:gd name="connsiteX54" fmla="*/ 0 w 338138"/>
                <a:gd name="connsiteY54" fmla="*/ 242920 h 258763"/>
                <a:gd name="connsiteX55" fmla="*/ 0 w 338138"/>
                <a:gd name="connsiteY55" fmla="*/ 182190 h 258763"/>
                <a:gd name="connsiteX56" fmla="*/ 15850 w 338138"/>
                <a:gd name="connsiteY56" fmla="*/ 166348 h 258763"/>
                <a:gd name="connsiteX57" fmla="*/ 27738 w 338138"/>
                <a:gd name="connsiteY57" fmla="*/ 166348 h 258763"/>
                <a:gd name="connsiteX58" fmla="*/ 27738 w 338138"/>
                <a:gd name="connsiteY58" fmla="*/ 15843 h 258763"/>
                <a:gd name="connsiteX59" fmla="*/ 44909 w 338138"/>
                <a:gd name="connsiteY59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8138" h="258763">
                  <a:moveTo>
                    <a:pt x="31750" y="200025"/>
                  </a:moveTo>
                  <a:lnTo>
                    <a:pt x="31750" y="227013"/>
                  </a:lnTo>
                  <a:lnTo>
                    <a:pt x="306388" y="227013"/>
                  </a:lnTo>
                  <a:lnTo>
                    <a:pt x="306388" y="200025"/>
                  </a:lnTo>
                  <a:close/>
                  <a:moveTo>
                    <a:pt x="255588" y="85725"/>
                  </a:moveTo>
                  <a:cubicBezTo>
                    <a:pt x="264356" y="85725"/>
                    <a:pt x="271463" y="92122"/>
                    <a:pt x="271463" y="100013"/>
                  </a:cubicBezTo>
                  <a:cubicBezTo>
                    <a:pt x="271463" y="107904"/>
                    <a:pt x="264356" y="114301"/>
                    <a:pt x="255588" y="114301"/>
                  </a:cubicBezTo>
                  <a:cubicBezTo>
                    <a:pt x="246820" y="114301"/>
                    <a:pt x="239713" y="107904"/>
                    <a:pt x="239713" y="100013"/>
                  </a:cubicBezTo>
                  <a:cubicBezTo>
                    <a:pt x="239713" y="92122"/>
                    <a:pt x="246820" y="85725"/>
                    <a:pt x="255588" y="85725"/>
                  </a:cubicBezTo>
                  <a:close/>
                  <a:moveTo>
                    <a:pt x="83345" y="85725"/>
                  </a:moveTo>
                  <a:cubicBezTo>
                    <a:pt x="91675" y="85725"/>
                    <a:pt x="98427" y="92122"/>
                    <a:pt x="98427" y="100013"/>
                  </a:cubicBezTo>
                  <a:cubicBezTo>
                    <a:pt x="98427" y="107904"/>
                    <a:pt x="91675" y="114301"/>
                    <a:pt x="83345" y="114301"/>
                  </a:cubicBezTo>
                  <a:cubicBezTo>
                    <a:pt x="75015" y="114301"/>
                    <a:pt x="68263" y="107904"/>
                    <a:pt x="68263" y="100013"/>
                  </a:cubicBezTo>
                  <a:cubicBezTo>
                    <a:pt x="68263" y="92122"/>
                    <a:pt x="75015" y="85725"/>
                    <a:pt x="83345" y="85725"/>
                  </a:cubicBezTo>
                  <a:close/>
                  <a:moveTo>
                    <a:pt x="144035" y="46037"/>
                  </a:moveTo>
                  <a:cubicBezTo>
                    <a:pt x="153258" y="46037"/>
                    <a:pt x="159846" y="53936"/>
                    <a:pt x="159846" y="63151"/>
                  </a:cubicBezTo>
                  <a:cubicBezTo>
                    <a:pt x="159846" y="63151"/>
                    <a:pt x="159846" y="63151"/>
                    <a:pt x="159846" y="84214"/>
                  </a:cubicBezTo>
                  <a:cubicBezTo>
                    <a:pt x="159846" y="84214"/>
                    <a:pt x="159846" y="84214"/>
                    <a:pt x="178293" y="84214"/>
                  </a:cubicBezTo>
                  <a:cubicBezTo>
                    <a:pt x="178293" y="84214"/>
                    <a:pt x="178293" y="84214"/>
                    <a:pt x="178293" y="63151"/>
                  </a:cubicBezTo>
                  <a:cubicBezTo>
                    <a:pt x="178293" y="53936"/>
                    <a:pt x="184881" y="46037"/>
                    <a:pt x="194105" y="46037"/>
                  </a:cubicBezTo>
                  <a:cubicBezTo>
                    <a:pt x="203328" y="46037"/>
                    <a:pt x="209916" y="53936"/>
                    <a:pt x="209916" y="63151"/>
                  </a:cubicBezTo>
                  <a:cubicBezTo>
                    <a:pt x="209916" y="63151"/>
                    <a:pt x="209916" y="63151"/>
                    <a:pt x="209916" y="84214"/>
                  </a:cubicBezTo>
                  <a:cubicBezTo>
                    <a:pt x="209916" y="84214"/>
                    <a:pt x="209916" y="84214"/>
                    <a:pt x="219140" y="84214"/>
                  </a:cubicBezTo>
                  <a:cubicBezTo>
                    <a:pt x="228363" y="84214"/>
                    <a:pt x="234951" y="90797"/>
                    <a:pt x="234951" y="100012"/>
                  </a:cubicBezTo>
                  <a:cubicBezTo>
                    <a:pt x="234951" y="109227"/>
                    <a:pt x="228363" y="115810"/>
                    <a:pt x="219140" y="115810"/>
                  </a:cubicBezTo>
                  <a:cubicBezTo>
                    <a:pt x="219140" y="115810"/>
                    <a:pt x="219140" y="115810"/>
                    <a:pt x="209916" y="115810"/>
                  </a:cubicBezTo>
                  <a:cubicBezTo>
                    <a:pt x="209916" y="115810"/>
                    <a:pt x="209916" y="115810"/>
                    <a:pt x="209916" y="138189"/>
                  </a:cubicBezTo>
                  <a:cubicBezTo>
                    <a:pt x="209916" y="146088"/>
                    <a:pt x="203328" y="153987"/>
                    <a:pt x="194105" y="153987"/>
                  </a:cubicBezTo>
                  <a:cubicBezTo>
                    <a:pt x="184881" y="153987"/>
                    <a:pt x="178293" y="146088"/>
                    <a:pt x="178293" y="138189"/>
                  </a:cubicBezTo>
                  <a:cubicBezTo>
                    <a:pt x="178293" y="138189"/>
                    <a:pt x="178293" y="138189"/>
                    <a:pt x="178293" y="115810"/>
                  </a:cubicBezTo>
                  <a:cubicBezTo>
                    <a:pt x="178293" y="115810"/>
                    <a:pt x="178293" y="115810"/>
                    <a:pt x="159846" y="115810"/>
                  </a:cubicBezTo>
                  <a:cubicBezTo>
                    <a:pt x="159846" y="115810"/>
                    <a:pt x="159846" y="115810"/>
                    <a:pt x="159846" y="138189"/>
                  </a:cubicBezTo>
                  <a:cubicBezTo>
                    <a:pt x="159846" y="146088"/>
                    <a:pt x="153258" y="153987"/>
                    <a:pt x="144035" y="153987"/>
                  </a:cubicBezTo>
                  <a:cubicBezTo>
                    <a:pt x="134811" y="153987"/>
                    <a:pt x="128223" y="146088"/>
                    <a:pt x="128223" y="138189"/>
                  </a:cubicBezTo>
                  <a:cubicBezTo>
                    <a:pt x="128223" y="138189"/>
                    <a:pt x="128223" y="138189"/>
                    <a:pt x="128223" y="115810"/>
                  </a:cubicBezTo>
                  <a:cubicBezTo>
                    <a:pt x="128223" y="115810"/>
                    <a:pt x="128223" y="115810"/>
                    <a:pt x="119000" y="115810"/>
                  </a:cubicBezTo>
                  <a:cubicBezTo>
                    <a:pt x="109776" y="115810"/>
                    <a:pt x="103188" y="109227"/>
                    <a:pt x="103188" y="100012"/>
                  </a:cubicBezTo>
                  <a:cubicBezTo>
                    <a:pt x="103188" y="90797"/>
                    <a:pt x="109776" y="84214"/>
                    <a:pt x="119000" y="84214"/>
                  </a:cubicBezTo>
                  <a:cubicBezTo>
                    <a:pt x="119000" y="84214"/>
                    <a:pt x="119000" y="84214"/>
                    <a:pt x="128223" y="84214"/>
                  </a:cubicBezTo>
                  <a:cubicBezTo>
                    <a:pt x="128223" y="84214"/>
                    <a:pt x="128223" y="84214"/>
                    <a:pt x="128223" y="63151"/>
                  </a:cubicBezTo>
                  <a:cubicBezTo>
                    <a:pt x="128223" y="53936"/>
                    <a:pt x="134811" y="46037"/>
                    <a:pt x="144035" y="46037"/>
                  </a:cubicBezTo>
                  <a:close/>
                  <a:moveTo>
                    <a:pt x="61913" y="31750"/>
                  </a:moveTo>
                  <a:lnTo>
                    <a:pt x="61913" y="166688"/>
                  </a:lnTo>
                  <a:lnTo>
                    <a:pt x="277813" y="166688"/>
                  </a:lnTo>
                  <a:lnTo>
                    <a:pt x="277813" y="31750"/>
                  </a:lnTo>
                  <a:close/>
                  <a:moveTo>
                    <a:pt x="44909" y="0"/>
                  </a:moveTo>
                  <a:cubicBezTo>
                    <a:pt x="293229" y="0"/>
                    <a:pt x="293229" y="0"/>
                    <a:pt x="293229" y="0"/>
                  </a:cubicBezTo>
                  <a:cubicBezTo>
                    <a:pt x="302475" y="0"/>
                    <a:pt x="310400" y="6601"/>
                    <a:pt x="310400" y="15843"/>
                  </a:cubicBezTo>
                  <a:cubicBezTo>
                    <a:pt x="310400" y="166348"/>
                    <a:pt x="310400" y="166348"/>
                    <a:pt x="310400" y="166348"/>
                  </a:cubicBezTo>
                  <a:cubicBezTo>
                    <a:pt x="322288" y="166348"/>
                    <a:pt x="322288" y="166348"/>
                    <a:pt x="322288" y="166348"/>
                  </a:cubicBezTo>
                  <a:cubicBezTo>
                    <a:pt x="331534" y="166348"/>
                    <a:pt x="338138" y="174269"/>
                    <a:pt x="338138" y="182190"/>
                  </a:cubicBezTo>
                  <a:cubicBezTo>
                    <a:pt x="338138" y="242920"/>
                    <a:pt x="338138" y="242920"/>
                    <a:pt x="338138" y="242920"/>
                  </a:cubicBezTo>
                  <a:cubicBezTo>
                    <a:pt x="338138" y="252162"/>
                    <a:pt x="331534" y="258763"/>
                    <a:pt x="322288" y="258763"/>
                  </a:cubicBezTo>
                  <a:cubicBezTo>
                    <a:pt x="15850" y="258763"/>
                    <a:pt x="15850" y="258763"/>
                    <a:pt x="15850" y="258763"/>
                  </a:cubicBezTo>
                  <a:cubicBezTo>
                    <a:pt x="6604" y="258763"/>
                    <a:pt x="0" y="252162"/>
                    <a:pt x="0" y="242920"/>
                  </a:cubicBezTo>
                  <a:cubicBezTo>
                    <a:pt x="0" y="182190"/>
                    <a:pt x="0" y="182190"/>
                    <a:pt x="0" y="182190"/>
                  </a:cubicBezTo>
                  <a:cubicBezTo>
                    <a:pt x="0" y="174269"/>
                    <a:pt x="6604" y="166348"/>
                    <a:pt x="15850" y="166348"/>
                  </a:cubicBezTo>
                  <a:cubicBezTo>
                    <a:pt x="27738" y="166348"/>
                    <a:pt x="27738" y="166348"/>
                    <a:pt x="27738" y="166348"/>
                  </a:cubicBezTo>
                  <a:cubicBezTo>
                    <a:pt x="27738" y="15843"/>
                    <a:pt x="27738" y="15843"/>
                    <a:pt x="27738" y="15843"/>
                  </a:cubicBezTo>
                  <a:cubicBezTo>
                    <a:pt x="27738" y="6601"/>
                    <a:pt x="35663" y="0"/>
                    <a:pt x="449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8" name="Freeform 7"/>
          <p:cNvSpPr>
            <a:spLocks/>
          </p:cNvSpPr>
          <p:nvPr/>
        </p:nvSpPr>
        <p:spPr bwMode="auto">
          <a:xfrm rot="2707862">
            <a:off x="1323818" y="1287201"/>
            <a:ext cx="1247702" cy="1247701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 rot="20889290">
            <a:off x="2663805" y="2349034"/>
            <a:ext cx="1247702" cy="1247701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1" name="Freeform 7"/>
          <p:cNvSpPr>
            <a:spLocks/>
          </p:cNvSpPr>
          <p:nvPr/>
        </p:nvSpPr>
        <p:spPr bwMode="auto">
          <a:xfrm rot="1460867">
            <a:off x="1300681" y="3282720"/>
            <a:ext cx="857575" cy="857576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Freeform 7"/>
          <p:cNvSpPr>
            <a:spLocks/>
          </p:cNvSpPr>
          <p:nvPr/>
        </p:nvSpPr>
        <p:spPr bwMode="auto">
          <a:xfrm rot="2598298">
            <a:off x="2040805" y="2759307"/>
            <a:ext cx="528039" cy="528038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rgbClr val="363636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 rot="20676794">
            <a:off x="1259632" y="2785143"/>
            <a:ext cx="321987" cy="321987"/>
          </a:xfrm>
          <a:custGeom>
            <a:avLst/>
            <a:gdLst>
              <a:gd name="T0" fmla="*/ 183 w 819"/>
              <a:gd name="T1" fmla="*/ 216 h 819"/>
              <a:gd name="T2" fmla="*/ 256 w 819"/>
              <a:gd name="T3" fmla="*/ 180 h 819"/>
              <a:gd name="T4" fmla="*/ 217 w 819"/>
              <a:gd name="T5" fmla="*/ 88 h 819"/>
              <a:gd name="T6" fmla="*/ 385 w 819"/>
              <a:gd name="T7" fmla="*/ 88 h 819"/>
              <a:gd name="T8" fmla="*/ 347 w 819"/>
              <a:gd name="T9" fmla="*/ 180 h 819"/>
              <a:gd name="T10" fmla="*/ 420 w 819"/>
              <a:gd name="T11" fmla="*/ 216 h 819"/>
              <a:gd name="T12" fmla="*/ 603 w 819"/>
              <a:gd name="T13" fmla="*/ 216 h 819"/>
              <a:gd name="T14" fmla="*/ 603 w 819"/>
              <a:gd name="T15" fmla="*/ 399 h 819"/>
              <a:gd name="T16" fmla="*/ 638 w 819"/>
              <a:gd name="T17" fmla="*/ 472 h 819"/>
              <a:gd name="T18" fmla="*/ 731 w 819"/>
              <a:gd name="T19" fmla="*/ 433 h 819"/>
              <a:gd name="T20" fmla="*/ 731 w 819"/>
              <a:gd name="T21" fmla="*/ 601 h 819"/>
              <a:gd name="T22" fmla="*/ 638 w 819"/>
              <a:gd name="T23" fmla="*/ 563 h 819"/>
              <a:gd name="T24" fmla="*/ 603 w 819"/>
              <a:gd name="T25" fmla="*/ 636 h 819"/>
              <a:gd name="T26" fmla="*/ 603 w 819"/>
              <a:gd name="T27" fmla="*/ 819 h 819"/>
              <a:gd name="T28" fmla="*/ 420 w 819"/>
              <a:gd name="T29" fmla="*/ 819 h 819"/>
              <a:gd name="T30" fmla="*/ 347 w 819"/>
              <a:gd name="T31" fmla="*/ 784 h 819"/>
              <a:gd name="T32" fmla="*/ 385 w 819"/>
              <a:gd name="T33" fmla="*/ 691 h 819"/>
              <a:gd name="T34" fmla="*/ 217 w 819"/>
              <a:gd name="T35" fmla="*/ 691 h 819"/>
              <a:gd name="T36" fmla="*/ 256 w 819"/>
              <a:gd name="T37" fmla="*/ 784 h 819"/>
              <a:gd name="T38" fmla="*/ 183 w 819"/>
              <a:gd name="T39" fmla="*/ 819 h 819"/>
              <a:gd name="T40" fmla="*/ 0 w 819"/>
              <a:gd name="T41" fmla="*/ 819 h 819"/>
              <a:gd name="T42" fmla="*/ 0 w 819"/>
              <a:gd name="T43" fmla="*/ 636 h 819"/>
              <a:gd name="T44" fmla="*/ 35 w 819"/>
              <a:gd name="T45" fmla="*/ 563 h 819"/>
              <a:gd name="T46" fmla="*/ 128 w 819"/>
              <a:gd name="T47" fmla="*/ 601 h 819"/>
              <a:gd name="T48" fmla="*/ 128 w 819"/>
              <a:gd name="T49" fmla="*/ 433 h 819"/>
              <a:gd name="T50" fmla="*/ 35 w 819"/>
              <a:gd name="T51" fmla="*/ 472 h 819"/>
              <a:gd name="T52" fmla="*/ 0 w 819"/>
              <a:gd name="T53" fmla="*/ 399 h 819"/>
              <a:gd name="T54" fmla="*/ 0 w 819"/>
              <a:gd name="T55" fmla="*/ 216 h 819"/>
              <a:gd name="T56" fmla="*/ 183 w 819"/>
              <a:gd name="T57" fmla="*/ 216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819">
                <a:moveTo>
                  <a:pt x="183" y="216"/>
                </a:moveTo>
                <a:cubicBezTo>
                  <a:pt x="249" y="216"/>
                  <a:pt x="264" y="200"/>
                  <a:pt x="256" y="180"/>
                </a:cubicBezTo>
                <a:cubicBezTo>
                  <a:pt x="239" y="144"/>
                  <a:pt x="209" y="139"/>
                  <a:pt x="217" y="88"/>
                </a:cubicBezTo>
                <a:cubicBezTo>
                  <a:pt x="231" y="0"/>
                  <a:pt x="372" y="0"/>
                  <a:pt x="385" y="88"/>
                </a:cubicBezTo>
                <a:cubicBezTo>
                  <a:pt x="393" y="139"/>
                  <a:pt x="364" y="144"/>
                  <a:pt x="347" y="180"/>
                </a:cubicBezTo>
                <a:cubicBezTo>
                  <a:pt x="338" y="200"/>
                  <a:pt x="354" y="216"/>
                  <a:pt x="420" y="216"/>
                </a:cubicBezTo>
                <a:cubicBezTo>
                  <a:pt x="603" y="216"/>
                  <a:pt x="603" y="216"/>
                  <a:pt x="603" y="216"/>
                </a:cubicBezTo>
                <a:cubicBezTo>
                  <a:pt x="603" y="399"/>
                  <a:pt x="603" y="399"/>
                  <a:pt x="603" y="399"/>
                </a:cubicBezTo>
                <a:cubicBezTo>
                  <a:pt x="603" y="465"/>
                  <a:pt x="619" y="480"/>
                  <a:pt x="638" y="472"/>
                </a:cubicBezTo>
                <a:cubicBezTo>
                  <a:pt x="675" y="455"/>
                  <a:pt x="680" y="425"/>
                  <a:pt x="731" y="433"/>
                </a:cubicBezTo>
                <a:cubicBezTo>
                  <a:pt x="819" y="447"/>
                  <a:pt x="819" y="588"/>
                  <a:pt x="731" y="601"/>
                </a:cubicBezTo>
                <a:cubicBezTo>
                  <a:pt x="680" y="610"/>
                  <a:pt x="675" y="580"/>
                  <a:pt x="638" y="563"/>
                </a:cubicBezTo>
                <a:cubicBezTo>
                  <a:pt x="619" y="554"/>
                  <a:pt x="603" y="570"/>
                  <a:pt x="603" y="636"/>
                </a:cubicBezTo>
                <a:cubicBezTo>
                  <a:pt x="603" y="819"/>
                  <a:pt x="603" y="819"/>
                  <a:pt x="603" y="819"/>
                </a:cubicBezTo>
                <a:cubicBezTo>
                  <a:pt x="420" y="819"/>
                  <a:pt x="420" y="819"/>
                  <a:pt x="420" y="819"/>
                </a:cubicBezTo>
                <a:cubicBezTo>
                  <a:pt x="354" y="819"/>
                  <a:pt x="338" y="803"/>
                  <a:pt x="347" y="784"/>
                </a:cubicBezTo>
                <a:cubicBezTo>
                  <a:pt x="364" y="747"/>
                  <a:pt x="393" y="742"/>
                  <a:pt x="385" y="691"/>
                </a:cubicBezTo>
                <a:cubicBezTo>
                  <a:pt x="372" y="603"/>
                  <a:pt x="231" y="603"/>
                  <a:pt x="217" y="691"/>
                </a:cubicBezTo>
                <a:cubicBezTo>
                  <a:pt x="209" y="742"/>
                  <a:pt x="239" y="747"/>
                  <a:pt x="256" y="784"/>
                </a:cubicBezTo>
                <a:cubicBezTo>
                  <a:pt x="264" y="803"/>
                  <a:pt x="249" y="819"/>
                  <a:pt x="183" y="819"/>
                </a:cubicBezTo>
                <a:cubicBezTo>
                  <a:pt x="0" y="819"/>
                  <a:pt x="0" y="819"/>
                  <a:pt x="0" y="819"/>
                </a:cubicBezTo>
                <a:cubicBezTo>
                  <a:pt x="0" y="636"/>
                  <a:pt x="0" y="636"/>
                  <a:pt x="0" y="636"/>
                </a:cubicBezTo>
                <a:cubicBezTo>
                  <a:pt x="0" y="570"/>
                  <a:pt x="16" y="554"/>
                  <a:pt x="35" y="563"/>
                </a:cubicBezTo>
                <a:cubicBezTo>
                  <a:pt x="72" y="580"/>
                  <a:pt x="76" y="610"/>
                  <a:pt x="128" y="601"/>
                </a:cubicBezTo>
                <a:cubicBezTo>
                  <a:pt x="216" y="588"/>
                  <a:pt x="216" y="447"/>
                  <a:pt x="128" y="433"/>
                </a:cubicBezTo>
                <a:cubicBezTo>
                  <a:pt x="76" y="425"/>
                  <a:pt x="72" y="455"/>
                  <a:pt x="35" y="472"/>
                </a:cubicBezTo>
                <a:cubicBezTo>
                  <a:pt x="16" y="480"/>
                  <a:pt x="0" y="465"/>
                  <a:pt x="0" y="399"/>
                </a:cubicBezTo>
                <a:cubicBezTo>
                  <a:pt x="0" y="216"/>
                  <a:pt x="0" y="216"/>
                  <a:pt x="0" y="216"/>
                </a:cubicBezTo>
                <a:lnTo>
                  <a:pt x="183" y="216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7895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027" y="406641"/>
            <a:ext cx="4334178" cy="425228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38739" y="1229075"/>
            <a:ext cx="2419765" cy="8386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PART 04</a:t>
            </a:r>
            <a:endParaRPr lang="zh-CN" altLang="en-US" sz="5000" spc="-113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295592" y="2332832"/>
            <a:ext cx="6531917" cy="8386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08480015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5149410" y="1094788"/>
            <a:ext cx="3188168" cy="1088387"/>
            <a:chOff x="965635" y="1745537"/>
            <a:chExt cx="4250890" cy="1451183"/>
          </a:xfrm>
        </p:grpSpPr>
        <p:sp>
          <p:nvSpPr>
            <p:cNvPr id="29" name="AutoShape 11"/>
            <p:cNvSpPr>
              <a:spLocks noChangeAspect="1" noChangeArrowheads="1" noTextEdit="1"/>
            </p:cNvSpPr>
            <p:nvPr/>
          </p:nvSpPr>
          <p:spPr bwMode="auto">
            <a:xfrm>
              <a:off x="1049338" y="1885641"/>
              <a:ext cx="4167187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965635" y="1745537"/>
              <a:ext cx="4034990" cy="1451183"/>
            </a:xfrm>
            <a:custGeom>
              <a:avLst/>
              <a:gdLst>
                <a:gd name="T0" fmla="*/ 123 w 500"/>
                <a:gd name="T1" fmla="*/ 83 h 85"/>
                <a:gd name="T2" fmla="*/ 46 w 500"/>
                <a:gd name="T3" fmla="*/ 78 h 85"/>
                <a:gd name="T4" fmla="*/ 24 w 500"/>
                <a:gd name="T5" fmla="*/ 84 h 85"/>
                <a:gd name="T6" fmla="*/ 212 w 500"/>
                <a:gd name="T7" fmla="*/ 62 h 85"/>
                <a:gd name="T8" fmla="*/ 191 w 500"/>
                <a:gd name="T9" fmla="*/ 63 h 85"/>
                <a:gd name="T10" fmla="*/ 205 w 500"/>
                <a:gd name="T11" fmla="*/ 63 h 85"/>
                <a:gd name="T12" fmla="*/ 218 w 500"/>
                <a:gd name="T13" fmla="*/ 63 h 85"/>
                <a:gd name="T14" fmla="*/ 134 w 500"/>
                <a:gd name="T15" fmla="*/ 62 h 85"/>
                <a:gd name="T16" fmla="*/ 170 w 500"/>
                <a:gd name="T17" fmla="*/ 63 h 85"/>
                <a:gd name="T18" fmla="*/ 429 w 500"/>
                <a:gd name="T19" fmla="*/ 65 h 85"/>
                <a:gd name="T20" fmla="*/ 425 w 500"/>
                <a:gd name="T21" fmla="*/ 66 h 85"/>
                <a:gd name="T22" fmla="*/ 418 w 500"/>
                <a:gd name="T23" fmla="*/ 65 h 85"/>
                <a:gd name="T24" fmla="*/ 205 w 500"/>
                <a:gd name="T25" fmla="*/ 67 h 85"/>
                <a:gd name="T26" fmla="*/ 314 w 500"/>
                <a:gd name="T27" fmla="*/ 67 h 85"/>
                <a:gd name="T28" fmla="*/ 399 w 500"/>
                <a:gd name="T29" fmla="*/ 67 h 85"/>
                <a:gd name="T30" fmla="*/ 153 w 500"/>
                <a:gd name="T31" fmla="*/ 68 h 85"/>
                <a:gd name="T32" fmla="*/ 233 w 500"/>
                <a:gd name="T33" fmla="*/ 68 h 85"/>
                <a:gd name="T34" fmla="*/ 130 w 500"/>
                <a:gd name="T35" fmla="*/ 68 h 85"/>
                <a:gd name="T36" fmla="*/ 288 w 500"/>
                <a:gd name="T37" fmla="*/ 66 h 85"/>
                <a:gd name="T38" fmla="*/ 289 w 500"/>
                <a:gd name="T39" fmla="*/ 68 h 85"/>
                <a:gd name="T40" fmla="*/ 376 w 500"/>
                <a:gd name="T41" fmla="*/ 68 h 85"/>
                <a:gd name="T42" fmla="*/ 376 w 500"/>
                <a:gd name="T43" fmla="*/ 68 h 85"/>
                <a:gd name="T44" fmla="*/ 206 w 500"/>
                <a:gd name="T45" fmla="*/ 68 h 85"/>
                <a:gd name="T46" fmla="*/ 230 w 500"/>
                <a:gd name="T47" fmla="*/ 69 h 85"/>
                <a:gd name="T48" fmla="*/ 242 w 500"/>
                <a:gd name="T49" fmla="*/ 69 h 85"/>
                <a:gd name="T50" fmla="*/ 255 w 500"/>
                <a:gd name="T51" fmla="*/ 69 h 85"/>
                <a:gd name="T52" fmla="*/ 364 w 500"/>
                <a:gd name="T53" fmla="*/ 69 h 85"/>
                <a:gd name="T54" fmla="*/ 430 w 500"/>
                <a:gd name="T55" fmla="*/ 69 h 85"/>
                <a:gd name="T56" fmla="*/ 342 w 500"/>
                <a:gd name="T57" fmla="*/ 69 h 85"/>
                <a:gd name="T58" fmla="*/ 353 w 500"/>
                <a:gd name="T59" fmla="*/ 69 h 85"/>
                <a:gd name="T60" fmla="*/ 416 w 500"/>
                <a:gd name="T61" fmla="*/ 72 h 85"/>
                <a:gd name="T62" fmla="*/ 392 w 500"/>
                <a:gd name="T63" fmla="*/ 73 h 85"/>
                <a:gd name="T64" fmla="*/ 333 w 500"/>
                <a:gd name="T65" fmla="*/ 72 h 85"/>
                <a:gd name="T66" fmla="*/ 323 w 500"/>
                <a:gd name="T67" fmla="*/ 74 h 85"/>
                <a:gd name="T68" fmla="*/ 399 w 500"/>
                <a:gd name="T69" fmla="*/ 70 h 85"/>
                <a:gd name="T70" fmla="*/ 358 w 500"/>
                <a:gd name="T71" fmla="*/ 72 h 85"/>
                <a:gd name="T72" fmla="*/ 382 w 500"/>
                <a:gd name="T73" fmla="*/ 73 h 85"/>
                <a:gd name="T74" fmla="*/ 339 w 500"/>
                <a:gd name="T75" fmla="*/ 75 h 85"/>
                <a:gd name="T76" fmla="*/ 249 w 500"/>
                <a:gd name="T77" fmla="*/ 74 h 85"/>
                <a:gd name="T78" fmla="*/ 274 w 500"/>
                <a:gd name="T79" fmla="*/ 70 h 85"/>
                <a:gd name="T80" fmla="*/ 118 w 500"/>
                <a:gd name="T81" fmla="*/ 68 h 85"/>
                <a:gd name="T82" fmla="*/ 100 w 500"/>
                <a:gd name="T83" fmla="*/ 68 h 85"/>
                <a:gd name="T84" fmla="*/ 24 w 500"/>
                <a:gd name="T85" fmla="*/ 64 h 85"/>
                <a:gd name="T86" fmla="*/ 146 w 500"/>
                <a:gd name="T87" fmla="*/ 61 h 85"/>
                <a:gd name="T88" fmla="*/ 486 w 500"/>
                <a:gd name="T89" fmla="*/ 49 h 85"/>
                <a:gd name="T90" fmla="*/ 484 w 500"/>
                <a:gd name="T91" fmla="*/ 8 h 85"/>
                <a:gd name="T92" fmla="*/ 267 w 500"/>
                <a:gd name="T93" fmla="*/ 1 h 85"/>
                <a:gd name="T94" fmla="*/ 6 w 500"/>
                <a:gd name="T95" fmla="*/ 64 h 85"/>
                <a:gd name="T96" fmla="*/ 7 w 500"/>
                <a:gd name="T97" fmla="*/ 72 h 85"/>
                <a:gd name="T98" fmla="*/ 270 w 500"/>
                <a:gd name="T99" fmla="*/ 79 h 85"/>
                <a:gd name="T100" fmla="*/ 238 w 500"/>
                <a:gd name="T101" fmla="*/ 80 h 85"/>
                <a:gd name="T102" fmla="*/ 247 w 500"/>
                <a:gd name="T103" fmla="*/ 80 h 85"/>
                <a:gd name="T104" fmla="*/ 235 w 500"/>
                <a:gd name="T105" fmla="*/ 80 h 85"/>
                <a:gd name="T106" fmla="*/ 334 w 500"/>
                <a:gd name="T107" fmla="*/ 81 h 85"/>
                <a:gd name="T108" fmla="*/ 342 w 500"/>
                <a:gd name="T109" fmla="*/ 80 h 85"/>
                <a:gd name="T110" fmla="*/ 399 w 500"/>
                <a:gd name="T111" fmla="*/ 80 h 85"/>
                <a:gd name="T112" fmla="*/ 295 w 500"/>
                <a:gd name="T113" fmla="*/ 81 h 85"/>
                <a:gd name="T114" fmla="*/ 171 w 500"/>
                <a:gd name="T115" fmla="*/ 80 h 85"/>
                <a:gd name="T116" fmla="*/ 184 w 500"/>
                <a:gd name="T117" fmla="*/ 82 h 85"/>
                <a:gd name="T118" fmla="*/ 220 w 500"/>
                <a:gd name="T119" fmla="*/ 79 h 85"/>
                <a:gd name="T120" fmla="*/ 237 w 500"/>
                <a:gd name="T121" fmla="*/ 81 h 85"/>
                <a:gd name="T122" fmla="*/ 267 w 500"/>
                <a:gd name="T123" fmla="*/ 8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0" h="85">
                  <a:moveTo>
                    <a:pt x="26" y="84"/>
                  </a:moveTo>
                  <a:cubicBezTo>
                    <a:pt x="28" y="84"/>
                    <a:pt x="30" y="83"/>
                    <a:pt x="33" y="83"/>
                  </a:cubicBezTo>
                  <a:cubicBezTo>
                    <a:pt x="39" y="83"/>
                    <a:pt x="44" y="82"/>
                    <a:pt x="51" y="81"/>
                  </a:cubicBezTo>
                  <a:cubicBezTo>
                    <a:pt x="51" y="81"/>
                    <a:pt x="52" y="81"/>
                    <a:pt x="53" y="81"/>
                  </a:cubicBezTo>
                  <a:cubicBezTo>
                    <a:pt x="64" y="83"/>
                    <a:pt x="73" y="81"/>
                    <a:pt x="84" y="81"/>
                  </a:cubicBezTo>
                  <a:cubicBezTo>
                    <a:pt x="89" y="82"/>
                    <a:pt x="94" y="83"/>
                    <a:pt x="99" y="83"/>
                  </a:cubicBezTo>
                  <a:cubicBezTo>
                    <a:pt x="102" y="82"/>
                    <a:pt x="105" y="82"/>
                    <a:pt x="108" y="82"/>
                  </a:cubicBezTo>
                  <a:cubicBezTo>
                    <a:pt x="113" y="83"/>
                    <a:pt x="117" y="82"/>
                    <a:pt x="123" y="83"/>
                  </a:cubicBezTo>
                  <a:cubicBezTo>
                    <a:pt x="127" y="83"/>
                    <a:pt x="131" y="82"/>
                    <a:pt x="136" y="81"/>
                  </a:cubicBezTo>
                  <a:cubicBezTo>
                    <a:pt x="138" y="81"/>
                    <a:pt x="140" y="81"/>
                    <a:pt x="142" y="81"/>
                  </a:cubicBezTo>
                  <a:cubicBezTo>
                    <a:pt x="147" y="82"/>
                    <a:pt x="150" y="81"/>
                    <a:pt x="154" y="81"/>
                  </a:cubicBezTo>
                  <a:cubicBezTo>
                    <a:pt x="156" y="81"/>
                    <a:pt x="159" y="81"/>
                    <a:pt x="158" y="80"/>
                  </a:cubicBezTo>
                  <a:cubicBezTo>
                    <a:pt x="157" y="78"/>
                    <a:pt x="155" y="80"/>
                    <a:pt x="153" y="80"/>
                  </a:cubicBezTo>
                  <a:cubicBezTo>
                    <a:pt x="131" y="79"/>
                    <a:pt x="112" y="79"/>
                    <a:pt x="90" y="78"/>
                  </a:cubicBezTo>
                  <a:cubicBezTo>
                    <a:pt x="78" y="77"/>
                    <a:pt x="69" y="78"/>
                    <a:pt x="57" y="77"/>
                  </a:cubicBezTo>
                  <a:cubicBezTo>
                    <a:pt x="53" y="77"/>
                    <a:pt x="50" y="78"/>
                    <a:pt x="46" y="78"/>
                  </a:cubicBezTo>
                  <a:cubicBezTo>
                    <a:pt x="37" y="77"/>
                    <a:pt x="29" y="79"/>
                    <a:pt x="20" y="79"/>
                  </a:cubicBezTo>
                  <a:cubicBezTo>
                    <a:pt x="17" y="79"/>
                    <a:pt x="10" y="79"/>
                    <a:pt x="13" y="80"/>
                  </a:cubicBezTo>
                  <a:cubicBezTo>
                    <a:pt x="13" y="81"/>
                    <a:pt x="14" y="81"/>
                    <a:pt x="15" y="81"/>
                  </a:cubicBezTo>
                  <a:cubicBezTo>
                    <a:pt x="21" y="82"/>
                    <a:pt x="26" y="79"/>
                    <a:pt x="32" y="80"/>
                  </a:cubicBezTo>
                  <a:cubicBezTo>
                    <a:pt x="37" y="80"/>
                    <a:pt x="50" y="76"/>
                    <a:pt x="46" y="79"/>
                  </a:cubicBezTo>
                  <a:cubicBezTo>
                    <a:pt x="44" y="81"/>
                    <a:pt x="42" y="80"/>
                    <a:pt x="40" y="80"/>
                  </a:cubicBezTo>
                  <a:cubicBezTo>
                    <a:pt x="35" y="81"/>
                    <a:pt x="31" y="81"/>
                    <a:pt x="26" y="82"/>
                  </a:cubicBezTo>
                  <a:cubicBezTo>
                    <a:pt x="25" y="82"/>
                    <a:pt x="23" y="84"/>
                    <a:pt x="24" y="84"/>
                  </a:cubicBezTo>
                  <a:cubicBezTo>
                    <a:pt x="24" y="85"/>
                    <a:pt x="25" y="84"/>
                    <a:pt x="26" y="84"/>
                  </a:cubicBezTo>
                  <a:close/>
                  <a:moveTo>
                    <a:pt x="381" y="2"/>
                  </a:moveTo>
                  <a:cubicBezTo>
                    <a:pt x="381" y="2"/>
                    <a:pt x="379" y="2"/>
                    <a:pt x="379" y="2"/>
                  </a:cubicBezTo>
                  <a:cubicBezTo>
                    <a:pt x="379" y="3"/>
                    <a:pt x="380" y="3"/>
                    <a:pt x="381" y="2"/>
                  </a:cubicBezTo>
                  <a:close/>
                  <a:moveTo>
                    <a:pt x="383" y="2"/>
                  </a:moveTo>
                  <a:cubicBezTo>
                    <a:pt x="383" y="2"/>
                    <a:pt x="381" y="2"/>
                    <a:pt x="381" y="2"/>
                  </a:cubicBezTo>
                  <a:cubicBezTo>
                    <a:pt x="382" y="2"/>
                    <a:pt x="382" y="3"/>
                    <a:pt x="383" y="2"/>
                  </a:cubicBezTo>
                  <a:close/>
                  <a:moveTo>
                    <a:pt x="212" y="62"/>
                  </a:moveTo>
                  <a:cubicBezTo>
                    <a:pt x="214" y="61"/>
                    <a:pt x="205" y="62"/>
                    <a:pt x="207" y="62"/>
                  </a:cubicBezTo>
                  <a:cubicBezTo>
                    <a:pt x="209" y="63"/>
                    <a:pt x="211" y="63"/>
                    <a:pt x="212" y="62"/>
                  </a:cubicBezTo>
                  <a:cubicBezTo>
                    <a:pt x="212" y="62"/>
                    <a:pt x="212" y="62"/>
                    <a:pt x="212" y="62"/>
                  </a:cubicBezTo>
                  <a:close/>
                  <a:moveTo>
                    <a:pt x="191" y="63"/>
                  </a:moveTo>
                  <a:cubicBezTo>
                    <a:pt x="193" y="61"/>
                    <a:pt x="185" y="62"/>
                    <a:pt x="182" y="62"/>
                  </a:cubicBezTo>
                  <a:cubicBezTo>
                    <a:pt x="181" y="62"/>
                    <a:pt x="179" y="62"/>
                    <a:pt x="179" y="63"/>
                  </a:cubicBezTo>
                  <a:cubicBezTo>
                    <a:pt x="182" y="64"/>
                    <a:pt x="185" y="63"/>
                    <a:pt x="188" y="63"/>
                  </a:cubicBezTo>
                  <a:cubicBezTo>
                    <a:pt x="189" y="63"/>
                    <a:pt x="190" y="63"/>
                    <a:pt x="191" y="63"/>
                  </a:cubicBezTo>
                  <a:close/>
                  <a:moveTo>
                    <a:pt x="196" y="63"/>
                  </a:moveTo>
                  <a:cubicBezTo>
                    <a:pt x="197" y="62"/>
                    <a:pt x="191" y="62"/>
                    <a:pt x="192" y="63"/>
                  </a:cubicBezTo>
                  <a:cubicBezTo>
                    <a:pt x="194" y="63"/>
                    <a:pt x="196" y="64"/>
                    <a:pt x="196" y="63"/>
                  </a:cubicBezTo>
                  <a:close/>
                  <a:moveTo>
                    <a:pt x="199" y="63"/>
                  </a:moveTo>
                  <a:cubicBezTo>
                    <a:pt x="200" y="63"/>
                    <a:pt x="199" y="62"/>
                    <a:pt x="199" y="62"/>
                  </a:cubicBezTo>
                  <a:cubicBezTo>
                    <a:pt x="199" y="62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lose/>
                  <a:moveTo>
                    <a:pt x="205" y="63"/>
                  </a:moveTo>
                  <a:cubicBezTo>
                    <a:pt x="206" y="63"/>
                    <a:pt x="205" y="62"/>
                    <a:pt x="204" y="62"/>
                  </a:cubicBezTo>
                  <a:cubicBezTo>
                    <a:pt x="204" y="61"/>
                    <a:pt x="201" y="62"/>
                    <a:pt x="202" y="63"/>
                  </a:cubicBezTo>
                  <a:cubicBezTo>
                    <a:pt x="203" y="63"/>
                    <a:pt x="204" y="63"/>
                    <a:pt x="205" y="63"/>
                  </a:cubicBezTo>
                  <a:cubicBezTo>
                    <a:pt x="205" y="62"/>
                    <a:pt x="205" y="63"/>
                    <a:pt x="205" y="63"/>
                  </a:cubicBezTo>
                  <a:close/>
                  <a:moveTo>
                    <a:pt x="218" y="63"/>
                  </a:moveTo>
                  <a:cubicBezTo>
                    <a:pt x="219" y="63"/>
                    <a:pt x="218" y="62"/>
                    <a:pt x="218" y="62"/>
                  </a:cubicBezTo>
                  <a:cubicBezTo>
                    <a:pt x="216" y="61"/>
                    <a:pt x="213" y="62"/>
                    <a:pt x="214" y="62"/>
                  </a:cubicBezTo>
                  <a:cubicBezTo>
                    <a:pt x="215" y="63"/>
                    <a:pt x="216" y="63"/>
                    <a:pt x="218" y="63"/>
                  </a:cubicBezTo>
                  <a:cubicBezTo>
                    <a:pt x="218" y="63"/>
                    <a:pt x="218" y="63"/>
                    <a:pt x="218" y="63"/>
                  </a:cubicBezTo>
                  <a:close/>
                  <a:moveTo>
                    <a:pt x="235" y="63"/>
                  </a:moveTo>
                  <a:cubicBezTo>
                    <a:pt x="235" y="62"/>
                    <a:pt x="233" y="62"/>
                    <a:pt x="233" y="62"/>
                  </a:cubicBezTo>
                  <a:cubicBezTo>
                    <a:pt x="233" y="63"/>
                    <a:pt x="235" y="63"/>
                    <a:pt x="235" y="63"/>
                  </a:cubicBezTo>
                  <a:close/>
                  <a:moveTo>
                    <a:pt x="151" y="63"/>
                  </a:moveTo>
                  <a:cubicBezTo>
                    <a:pt x="154" y="63"/>
                    <a:pt x="163" y="63"/>
                    <a:pt x="160" y="62"/>
                  </a:cubicBezTo>
                  <a:cubicBezTo>
                    <a:pt x="154" y="61"/>
                    <a:pt x="149" y="62"/>
                    <a:pt x="143" y="62"/>
                  </a:cubicBezTo>
                  <a:cubicBezTo>
                    <a:pt x="140" y="62"/>
                    <a:pt x="136" y="61"/>
                    <a:pt x="134" y="62"/>
                  </a:cubicBezTo>
                  <a:cubicBezTo>
                    <a:pt x="133" y="62"/>
                    <a:pt x="133" y="63"/>
                    <a:pt x="134" y="63"/>
                  </a:cubicBezTo>
                  <a:cubicBezTo>
                    <a:pt x="137" y="65"/>
                    <a:pt x="141" y="63"/>
                    <a:pt x="145" y="63"/>
                  </a:cubicBezTo>
                  <a:cubicBezTo>
                    <a:pt x="147" y="63"/>
                    <a:pt x="149" y="63"/>
                    <a:pt x="151" y="63"/>
                  </a:cubicBezTo>
                  <a:close/>
                  <a:moveTo>
                    <a:pt x="172" y="63"/>
                  </a:moveTo>
                  <a:cubicBezTo>
                    <a:pt x="173" y="63"/>
                    <a:pt x="178" y="63"/>
                    <a:pt x="176" y="62"/>
                  </a:cubicBezTo>
                  <a:cubicBezTo>
                    <a:pt x="173" y="61"/>
                    <a:pt x="170" y="62"/>
                    <a:pt x="166" y="62"/>
                  </a:cubicBezTo>
                  <a:cubicBezTo>
                    <a:pt x="166" y="62"/>
                    <a:pt x="165" y="62"/>
                    <a:pt x="165" y="63"/>
                  </a:cubicBezTo>
                  <a:cubicBezTo>
                    <a:pt x="166" y="64"/>
                    <a:pt x="169" y="63"/>
                    <a:pt x="170" y="63"/>
                  </a:cubicBezTo>
                  <a:cubicBezTo>
                    <a:pt x="171" y="63"/>
                    <a:pt x="171" y="63"/>
                    <a:pt x="172" y="63"/>
                  </a:cubicBezTo>
                  <a:close/>
                  <a:moveTo>
                    <a:pt x="446" y="63"/>
                  </a:moveTo>
                  <a:cubicBezTo>
                    <a:pt x="446" y="63"/>
                    <a:pt x="444" y="63"/>
                    <a:pt x="444" y="63"/>
                  </a:cubicBezTo>
                  <a:cubicBezTo>
                    <a:pt x="444" y="64"/>
                    <a:pt x="445" y="64"/>
                    <a:pt x="446" y="63"/>
                  </a:cubicBezTo>
                  <a:close/>
                  <a:moveTo>
                    <a:pt x="436" y="64"/>
                  </a:moveTo>
                  <a:cubicBezTo>
                    <a:pt x="436" y="63"/>
                    <a:pt x="434" y="63"/>
                    <a:pt x="435" y="64"/>
                  </a:cubicBezTo>
                  <a:cubicBezTo>
                    <a:pt x="435" y="64"/>
                    <a:pt x="436" y="64"/>
                    <a:pt x="436" y="64"/>
                  </a:cubicBezTo>
                  <a:close/>
                  <a:moveTo>
                    <a:pt x="429" y="65"/>
                  </a:moveTo>
                  <a:cubicBezTo>
                    <a:pt x="430" y="64"/>
                    <a:pt x="423" y="63"/>
                    <a:pt x="424" y="64"/>
                  </a:cubicBezTo>
                  <a:cubicBezTo>
                    <a:pt x="425" y="65"/>
                    <a:pt x="426" y="65"/>
                    <a:pt x="427" y="65"/>
                  </a:cubicBezTo>
                  <a:cubicBezTo>
                    <a:pt x="428" y="65"/>
                    <a:pt x="429" y="65"/>
                    <a:pt x="429" y="65"/>
                  </a:cubicBezTo>
                  <a:close/>
                  <a:moveTo>
                    <a:pt x="430" y="65"/>
                  </a:moveTo>
                  <a:cubicBezTo>
                    <a:pt x="431" y="65"/>
                    <a:pt x="431" y="64"/>
                    <a:pt x="430" y="63"/>
                  </a:cubicBezTo>
                  <a:cubicBezTo>
                    <a:pt x="430" y="63"/>
                    <a:pt x="429" y="64"/>
                    <a:pt x="430" y="65"/>
                  </a:cubicBezTo>
                  <a:cubicBezTo>
                    <a:pt x="430" y="65"/>
                    <a:pt x="430" y="65"/>
                    <a:pt x="430" y="65"/>
                  </a:cubicBezTo>
                  <a:close/>
                  <a:moveTo>
                    <a:pt x="425" y="66"/>
                  </a:moveTo>
                  <a:cubicBezTo>
                    <a:pt x="426" y="65"/>
                    <a:pt x="420" y="65"/>
                    <a:pt x="421" y="66"/>
                  </a:cubicBezTo>
                  <a:cubicBezTo>
                    <a:pt x="423" y="66"/>
                    <a:pt x="424" y="67"/>
                    <a:pt x="425" y="66"/>
                  </a:cubicBezTo>
                  <a:close/>
                  <a:moveTo>
                    <a:pt x="414" y="66"/>
                  </a:moveTo>
                  <a:cubicBezTo>
                    <a:pt x="415" y="66"/>
                    <a:pt x="411" y="66"/>
                    <a:pt x="412" y="66"/>
                  </a:cubicBezTo>
                  <a:cubicBezTo>
                    <a:pt x="413" y="66"/>
                    <a:pt x="414" y="67"/>
                    <a:pt x="414" y="66"/>
                  </a:cubicBezTo>
                  <a:close/>
                  <a:moveTo>
                    <a:pt x="419" y="66"/>
                  </a:moveTo>
                  <a:cubicBezTo>
                    <a:pt x="420" y="66"/>
                    <a:pt x="420" y="64"/>
                    <a:pt x="419" y="64"/>
                  </a:cubicBezTo>
                  <a:cubicBezTo>
                    <a:pt x="419" y="64"/>
                    <a:pt x="419" y="65"/>
                    <a:pt x="418" y="65"/>
                  </a:cubicBezTo>
                  <a:cubicBezTo>
                    <a:pt x="417" y="65"/>
                    <a:pt x="416" y="64"/>
                    <a:pt x="416" y="65"/>
                  </a:cubicBezTo>
                  <a:cubicBezTo>
                    <a:pt x="415" y="66"/>
                    <a:pt x="418" y="67"/>
                    <a:pt x="419" y="66"/>
                  </a:cubicBezTo>
                  <a:close/>
                  <a:moveTo>
                    <a:pt x="109" y="67"/>
                  </a:moveTo>
                  <a:cubicBezTo>
                    <a:pt x="109" y="66"/>
                    <a:pt x="107" y="67"/>
                    <a:pt x="107" y="67"/>
                  </a:cubicBezTo>
                  <a:cubicBezTo>
                    <a:pt x="107" y="67"/>
                    <a:pt x="108" y="67"/>
                    <a:pt x="109" y="67"/>
                  </a:cubicBezTo>
                  <a:close/>
                  <a:moveTo>
                    <a:pt x="205" y="67"/>
                  </a:moveTo>
                  <a:cubicBezTo>
                    <a:pt x="206" y="67"/>
                    <a:pt x="204" y="67"/>
                    <a:pt x="204" y="67"/>
                  </a:cubicBezTo>
                  <a:cubicBezTo>
                    <a:pt x="204" y="67"/>
                    <a:pt x="205" y="67"/>
                    <a:pt x="205" y="67"/>
                  </a:cubicBezTo>
                  <a:close/>
                  <a:moveTo>
                    <a:pt x="268" y="67"/>
                  </a:moveTo>
                  <a:cubicBezTo>
                    <a:pt x="268" y="67"/>
                    <a:pt x="266" y="66"/>
                    <a:pt x="266" y="67"/>
                  </a:cubicBezTo>
                  <a:cubicBezTo>
                    <a:pt x="266" y="68"/>
                    <a:pt x="268" y="68"/>
                    <a:pt x="268" y="67"/>
                  </a:cubicBezTo>
                  <a:close/>
                  <a:moveTo>
                    <a:pt x="309" y="67"/>
                  </a:moveTo>
                  <a:cubicBezTo>
                    <a:pt x="309" y="67"/>
                    <a:pt x="307" y="66"/>
                    <a:pt x="307" y="67"/>
                  </a:cubicBezTo>
                  <a:cubicBezTo>
                    <a:pt x="307" y="67"/>
                    <a:pt x="308" y="67"/>
                    <a:pt x="309" y="67"/>
                  </a:cubicBezTo>
                  <a:close/>
                  <a:moveTo>
                    <a:pt x="319" y="67"/>
                  </a:moveTo>
                  <a:cubicBezTo>
                    <a:pt x="320" y="66"/>
                    <a:pt x="312" y="66"/>
                    <a:pt x="314" y="67"/>
                  </a:cubicBezTo>
                  <a:cubicBezTo>
                    <a:pt x="315" y="68"/>
                    <a:pt x="317" y="68"/>
                    <a:pt x="319" y="67"/>
                  </a:cubicBezTo>
                  <a:cubicBezTo>
                    <a:pt x="319" y="67"/>
                    <a:pt x="319" y="67"/>
                    <a:pt x="319" y="67"/>
                  </a:cubicBezTo>
                  <a:close/>
                  <a:moveTo>
                    <a:pt x="394" y="67"/>
                  </a:moveTo>
                  <a:cubicBezTo>
                    <a:pt x="395" y="66"/>
                    <a:pt x="393" y="66"/>
                    <a:pt x="392" y="66"/>
                  </a:cubicBezTo>
                  <a:cubicBezTo>
                    <a:pt x="390" y="66"/>
                    <a:pt x="387" y="66"/>
                    <a:pt x="388" y="67"/>
                  </a:cubicBezTo>
                  <a:cubicBezTo>
                    <a:pt x="388" y="68"/>
                    <a:pt x="389" y="67"/>
                    <a:pt x="390" y="67"/>
                  </a:cubicBezTo>
                  <a:cubicBezTo>
                    <a:pt x="392" y="67"/>
                    <a:pt x="393" y="68"/>
                    <a:pt x="394" y="67"/>
                  </a:cubicBezTo>
                  <a:close/>
                  <a:moveTo>
                    <a:pt x="399" y="67"/>
                  </a:moveTo>
                  <a:cubicBezTo>
                    <a:pt x="400" y="67"/>
                    <a:pt x="400" y="66"/>
                    <a:pt x="400" y="66"/>
                  </a:cubicBezTo>
                  <a:cubicBezTo>
                    <a:pt x="403" y="66"/>
                    <a:pt x="410" y="68"/>
                    <a:pt x="408" y="66"/>
                  </a:cubicBezTo>
                  <a:cubicBezTo>
                    <a:pt x="408" y="66"/>
                    <a:pt x="407" y="66"/>
                    <a:pt x="406" y="66"/>
                  </a:cubicBezTo>
                  <a:cubicBezTo>
                    <a:pt x="406" y="65"/>
                    <a:pt x="405" y="66"/>
                    <a:pt x="405" y="66"/>
                  </a:cubicBezTo>
                  <a:cubicBezTo>
                    <a:pt x="402" y="65"/>
                    <a:pt x="397" y="65"/>
                    <a:pt x="398" y="67"/>
                  </a:cubicBezTo>
                  <a:cubicBezTo>
                    <a:pt x="398" y="67"/>
                    <a:pt x="399" y="67"/>
                    <a:pt x="399" y="67"/>
                  </a:cubicBezTo>
                  <a:close/>
                  <a:moveTo>
                    <a:pt x="156" y="68"/>
                  </a:moveTo>
                  <a:cubicBezTo>
                    <a:pt x="157" y="67"/>
                    <a:pt x="151" y="67"/>
                    <a:pt x="153" y="68"/>
                  </a:cubicBezTo>
                  <a:cubicBezTo>
                    <a:pt x="154" y="68"/>
                    <a:pt x="155" y="69"/>
                    <a:pt x="156" y="68"/>
                  </a:cubicBezTo>
                  <a:close/>
                  <a:moveTo>
                    <a:pt x="168" y="68"/>
                  </a:moveTo>
                  <a:cubicBezTo>
                    <a:pt x="169" y="67"/>
                    <a:pt x="165" y="67"/>
                    <a:pt x="166" y="68"/>
                  </a:cubicBezTo>
                  <a:cubicBezTo>
                    <a:pt x="167" y="68"/>
                    <a:pt x="168" y="68"/>
                    <a:pt x="168" y="68"/>
                  </a:cubicBezTo>
                  <a:close/>
                  <a:moveTo>
                    <a:pt x="196" y="68"/>
                  </a:moveTo>
                  <a:cubicBezTo>
                    <a:pt x="197" y="67"/>
                    <a:pt x="195" y="67"/>
                    <a:pt x="195" y="67"/>
                  </a:cubicBezTo>
                  <a:cubicBezTo>
                    <a:pt x="195" y="68"/>
                    <a:pt x="196" y="68"/>
                    <a:pt x="196" y="68"/>
                  </a:cubicBezTo>
                  <a:close/>
                  <a:moveTo>
                    <a:pt x="233" y="68"/>
                  </a:moveTo>
                  <a:cubicBezTo>
                    <a:pt x="234" y="67"/>
                    <a:pt x="229" y="67"/>
                    <a:pt x="230" y="68"/>
                  </a:cubicBezTo>
                  <a:cubicBezTo>
                    <a:pt x="231" y="68"/>
                    <a:pt x="232" y="68"/>
                    <a:pt x="233" y="68"/>
                  </a:cubicBezTo>
                  <a:cubicBezTo>
                    <a:pt x="233" y="68"/>
                    <a:pt x="233" y="68"/>
                    <a:pt x="233" y="68"/>
                  </a:cubicBezTo>
                  <a:close/>
                  <a:moveTo>
                    <a:pt x="336" y="68"/>
                  </a:moveTo>
                  <a:cubicBezTo>
                    <a:pt x="336" y="67"/>
                    <a:pt x="333" y="67"/>
                    <a:pt x="334" y="68"/>
                  </a:cubicBezTo>
                  <a:cubicBezTo>
                    <a:pt x="334" y="68"/>
                    <a:pt x="335" y="68"/>
                    <a:pt x="336" y="68"/>
                  </a:cubicBezTo>
                  <a:close/>
                  <a:moveTo>
                    <a:pt x="132" y="68"/>
                  </a:moveTo>
                  <a:cubicBezTo>
                    <a:pt x="132" y="68"/>
                    <a:pt x="130" y="67"/>
                    <a:pt x="130" y="68"/>
                  </a:cubicBezTo>
                  <a:cubicBezTo>
                    <a:pt x="130" y="68"/>
                    <a:pt x="131" y="69"/>
                    <a:pt x="132" y="68"/>
                  </a:cubicBezTo>
                  <a:close/>
                  <a:moveTo>
                    <a:pt x="270" y="68"/>
                  </a:moveTo>
                  <a:cubicBezTo>
                    <a:pt x="271" y="67"/>
                    <a:pt x="263" y="68"/>
                    <a:pt x="265" y="68"/>
                  </a:cubicBezTo>
                  <a:cubicBezTo>
                    <a:pt x="267" y="69"/>
                    <a:pt x="268" y="69"/>
                    <a:pt x="270" y="68"/>
                  </a:cubicBezTo>
                  <a:cubicBezTo>
                    <a:pt x="270" y="68"/>
                    <a:pt x="270" y="68"/>
                    <a:pt x="270" y="68"/>
                  </a:cubicBezTo>
                  <a:close/>
                  <a:moveTo>
                    <a:pt x="289" y="68"/>
                  </a:moveTo>
                  <a:cubicBezTo>
                    <a:pt x="289" y="68"/>
                    <a:pt x="288" y="68"/>
                    <a:pt x="288" y="67"/>
                  </a:cubicBezTo>
                  <a:cubicBezTo>
                    <a:pt x="288" y="67"/>
                    <a:pt x="289" y="66"/>
                    <a:pt x="288" y="66"/>
                  </a:cubicBezTo>
                  <a:cubicBezTo>
                    <a:pt x="287" y="65"/>
                    <a:pt x="285" y="67"/>
                    <a:pt x="284" y="67"/>
                  </a:cubicBezTo>
                  <a:cubicBezTo>
                    <a:pt x="283" y="67"/>
                    <a:pt x="283" y="67"/>
                    <a:pt x="283" y="67"/>
                  </a:cubicBezTo>
                  <a:cubicBezTo>
                    <a:pt x="281" y="67"/>
                    <a:pt x="280" y="66"/>
                    <a:pt x="278" y="66"/>
                  </a:cubicBezTo>
                  <a:cubicBezTo>
                    <a:pt x="277" y="67"/>
                    <a:pt x="276" y="67"/>
                    <a:pt x="275" y="68"/>
                  </a:cubicBezTo>
                  <a:cubicBezTo>
                    <a:pt x="274" y="68"/>
                    <a:pt x="272" y="68"/>
                    <a:pt x="273" y="68"/>
                  </a:cubicBezTo>
                  <a:cubicBezTo>
                    <a:pt x="275" y="70"/>
                    <a:pt x="278" y="68"/>
                    <a:pt x="281" y="68"/>
                  </a:cubicBezTo>
                  <a:cubicBezTo>
                    <a:pt x="283" y="68"/>
                    <a:pt x="286" y="70"/>
                    <a:pt x="288" y="68"/>
                  </a:cubicBezTo>
                  <a:cubicBezTo>
                    <a:pt x="288" y="68"/>
                    <a:pt x="289" y="68"/>
                    <a:pt x="289" y="68"/>
                  </a:cubicBezTo>
                  <a:close/>
                  <a:moveTo>
                    <a:pt x="345" y="68"/>
                  </a:moveTo>
                  <a:cubicBezTo>
                    <a:pt x="345" y="68"/>
                    <a:pt x="342" y="67"/>
                    <a:pt x="342" y="68"/>
                  </a:cubicBezTo>
                  <a:cubicBezTo>
                    <a:pt x="343" y="69"/>
                    <a:pt x="344" y="69"/>
                    <a:pt x="345" y="68"/>
                  </a:cubicBezTo>
                  <a:close/>
                  <a:moveTo>
                    <a:pt x="367" y="68"/>
                  </a:moveTo>
                  <a:cubicBezTo>
                    <a:pt x="368" y="68"/>
                    <a:pt x="368" y="67"/>
                    <a:pt x="368" y="67"/>
                  </a:cubicBezTo>
                  <a:cubicBezTo>
                    <a:pt x="367" y="67"/>
                    <a:pt x="366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lose/>
                  <a:moveTo>
                    <a:pt x="376" y="68"/>
                  </a:moveTo>
                  <a:cubicBezTo>
                    <a:pt x="376" y="68"/>
                    <a:pt x="377" y="68"/>
                    <a:pt x="377" y="67"/>
                  </a:cubicBezTo>
                  <a:cubicBezTo>
                    <a:pt x="379" y="67"/>
                    <a:pt x="383" y="69"/>
                    <a:pt x="383" y="67"/>
                  </a:cubicBezTo>
                  <a:cubicBezTo>
                    <a:pt x="383" y="67"/>
                    <a:pt x="383" y="66"/>
                    <a:pt x="382" y="66"/>
                  </a:cubicBezTo>
                  <a:cubicBezTo>
                    <a:pt x="382" y="66"/>
                    <a:pt x="382" y="67"/>
                    <a:pt x="381" y="67"/>
                  </a:cubicBezTo>
                  <a:cubicBezTo>
                    <a:pt x="378" y="69"/>
                    <a:pt x="374" y="64"/>
                    <a:pt x="371" y="67"/>
                  </a:cubicBezTo>
                  <a:cubicBezTo>
                    <a:pt x="370" y="67"/>
                    <a:pt x="371" y="67"/>
                    <a:pt x="371" y="68"/>
                  </a:cubicBezTo>
                  <a:cubicBezTo>
                    <a:pt x="371" y="68"/>
                    <a:pt x="370" y="68"/>
                    <a:pt x="370" y="68"/>
                  </a:cubicBezTo>
                  <a:cubicBezTo>
                    <a:pt x="372" y="69"/>
                    <a:pt x="374" y="68"/>
                    <a:pt x="376" y="68"/>
                  </a:cubicBezTo>
                  <a:close/>
                  <a:moveTo>
                    <a:pt x="203" y="69"/>
                  </a:moveTo>
                  <a:cubicBezTo>
                    <a:pt x="203" y="68"/>
                    <a:pt x="202" y="67"/>
                    <a:pt x="201" y="68"/>
                  </a:cubicBezTo>
                  <a:cubicBezTo>
                    <a:pt x="201" y="68"/>
                    <a:pt x="202" y="69"/>
                    <a:pt x="203" y="69"/>
                  </a:cubicBezTo>
                  <a:close/>
                  <a:moveTo>
                    <a:pt x="212" y="69"/>
                  </a:moveTo>
                  <a:cubicBezTo>
                    <a:pt x="213" y="69"/>
                    <a:pt x="212" y="68"/>
                    <a:pt x="213" y="68"/>
                  </a:cubicBezTo>
                  <a:cubicBezTo>
                    <a:pt x="213" y="67"/>
                    <a:pt x="215" y="67"/>
                    <a:pt x="215" y="67"/>
                  </a:cubicBezTo>
                  <a:cubicBezTo>
                    <a:pt x="213" y="65"/>
                    <a:pt x="211" y="67"/>
                    <a:pt x="209" y="67"/>
                  </a:cubicBezTo>
                  <a:cubicBezTo>
                    <a:pt x="207" y="67"/>
                    <a:pt x="205" y="67"/>
                    <a:pt x="206" y="68"/>
                  </a:cubicBezTo>
                  <a:cubicBezTo>
                    <a:pt x="207" y="70"/>
                    <a:pt x="210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lose/>
                  <a:moveTo>
                    <a:pt x="220" y="69"/>
                  </a:moveTo>
                  <a:cubicBezTo>
                    <a:pt x="221" y="68"/>
                    <a:pt x="215" y="68"/>
                    <a:pt x="216" y="69"/>
                  </a:cubicBezTo>
                  <a:cubicBezTo>
                    <a:pt x="217" y="69"/>
                    <a:pt x="219" y="70"/>
                    <a:pt x="220" y="69"/>
                  </a:cubicBezTo>
                  <a:close/>
                  <a:moveTo>
                    <a:pt x="230" y="69"/>
                  </a:moveTo>
                  <a:cubicBezTo>
                    <a:pt x="230" y="69"/>
                    <a:pt x="229" y="69"/>
                    <a:pt x="229" y="69"/>
                  </a:cubicBezTo>
                  <a:cubicBezTo>
                    <a:pt x="229" y="69"/>
                    <a:pt x="230" y="69"/>
                    <a:pt x="230" y="69"/>
                  </a:cubicBezTo>
                  <a:close/>
                  <a:moveTo>
                    <a:pt x="245" y="69"/>
                  </a:moveTo>
                  <a:cubicBezTo>
                    <a:pt x="246" y="69"/>
                    <a:pt x="245" y="68"/>
                    <a:pt x="245" y="68"/>
                  </a:cubicBezTo>
                  <a:cubicBezTo>
                    <a:pt x="246" y="67"/>
                    <a:pt x="248" y="67"/>
                    <a:pt x="247" y="67"/>
                  </a:cubicBezTo>
                  <a:cubicBezTo>
                    <a:pt x="246" y="66"/>
                    <a:pt x="245" y="67"/>
                    <a:pt x="243" y="67"/>
                  </a:cubicBezTo>
                  <a:cubicBezTo>
                    <a:pt x="241" y="67"/>
                    <a:pt x="238" y="67"/>
                    <a:pt x="236" y="67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5" y="69"/>
                    <a:pt x="232" y="68"/>
                    <a:pt x="233" y="69"/>
                  </a:cubicBezTo>
                  <a:cubicBezTo>
                    <a:pt x="236" y="70"/>
                    <a:pt x="239" y="69"/>
                    <a:pt x="242" y="69"/>
                  </a:cubicBezTo>
                  <a:cubicBezTo>
                    <a:pt x="243" y="69"/>
                    <a:pt x="245" y="70"/>
                    <a:pt x="245" y="69"/>
                  </a:cubicBezTo>
                  <a:close/>
                  <a:moveTo>
                    <a:pt x="248" y="69"/>
                  </a:moveTo>
                  <a:cubicBezTo>
                    <a:pt x="249" y="68"/>
                    <a:pt x="246" y="69"/>
                    <a:pt x="247" y="69"/>
                  </a:cubicBezTo>
                  <a:cubicBezTo>
                    <a:pt x="247" y="69"/>
                    <a:pt x="248" y="69"/>
                    <a:pt x="248" y="69"/>
                  </a:cubicBezTo>
                  <a:close/>
                  <a:moveTo>
                    <a:pt x="256" y="69"/>
                  </a:moveTo>
                  <a:cubicBezTo>
                    <a:pt x="256" y="68"/>
                    <a:pt x="255" y="68"/>
                    <a:pt x="254" y="67"/>
                  </a:cubicBezTo>
                  <a:cubicBezTo>
                    <a:pt x="253" y="66"/>
                    <a:pt x="249" y="67"/>
                    <a:pt x="250" y="68"/>
                  </a:cubicBezTo>
                  <a:cubicBezTo>
                    <a:pt x="250" y="70"/>
                    <a:pt x="253" y="69"/>
                    <a:pt x="255" y="69"/>
                  </a:cubicBezTo>
                  <a:cubicBezTo>
                    <a:pt x="255" y="69"/>
                    <a:pt x="256" y="69"/>
                    <a:pt x="256" y="69"/>
                  </a:cubicBezTo>
                  <a:close/>
                  <a:moveTo>
                    <a:pt x="260" y="69"/>
                  </a:moveTo>
                  <a:cubicBezTo>
                    <a:pt x="260" y="68"/>
                    <a:pt x="256" y="68"/>
                    <a:pt x="257" y="69"/>
                  </a:cubicBezTo>
                  <a:cubicBezTo>
                    <a:pt x="257" y="70"/>
                    <a:pt x="259" y="70"/>
                    <a:pt x="260" y="69"/>
                  </a:cubicBezTo>
                  <a:close/>
                  <a:moveTo>
                    <a:pt x="315" y="69"/>
                  </a:moveTo>
                  <a:cubicBezTo>
                    <a:pt x="316" y="69"/>
                    <a:pt x="315" y="67"/>
                    <a:pt x="314" y="68"/>
                  </a:cubicBezTo>
                  <a:cubicBezTo>
                    <a:pt x="314" y="68"/>
                    <a:pt x="315" y="69"/>
                    <a:pt x="315" y="69"/>
                  </a:cubicBezTo>
                  <a:close/>
                  <a:moveTo>
                    <a:pt x="364" y="69"/>
                  </a:moveTo>
                  <a:cubicBezTo>
                    <a:pt x="365" y="67"/>
                    <a:pt x="355" y="68"/>
                    <a:pt x="357" y="69"/>
                  </a:cubicBezTo>
                  <a:cubicBezTo>
                    <a:pt x="359" y="70"/>
                    <a:pt x="361" y="70"/>
                    <a:pt x="363" y="69"/>
                  </a:cubicBezTo>
                  <a:cubicBezTo>
                    <a:pt x="363" y="69"/>
                    <a:pt x="364" y="69"/>
                    <a:pt x="364" y="69"/>
                  </a:cubicBezTo>
                  <a:close/>
                  <a:moveTo>
                    <a:pt x="431" y="69"/>
                  </a:moveTo>
                  <a:cubicBezTo>
                    <a:pt x="432" y="69"/>
                    <a:pt x="433" y="68"/>
                    <a:pt x="432" y="68"/>
                  </a:cubicBezTo>
                  <a:cubicBezTo>
                    <a:pt x="430" y="67"/>
                    <a:pt x="427" y="66"/>
                    <a:pt x="425" y="68"/>
                  </a:cubicBezTo>
                  <a:cubicBezTo>
                    <a:pt x="425" y="68"/>
                    <a:pt x="424" y="69"/>
                    <a:pt x="425" y="69"/>
                  </a:cubicBezTo>
                  <a:cubicBezTo>
                    <a:pt x="426" y="70"/>
                    <a:pt x="428" y="69"/>
                    <a:pt x="430" y="69"/>
                  </a:cubicBezTo>
                  <a:cubicBezTo>
                    <a:pt x="431" y="69"/>
                    <a:pt x="431" y="69"/>
                    <a:pt x="431" y="69"/>
                  </a:cubicBezTo>
                  <a:close/>
                  <a:moveTo>
                    <a:pt x="170" y="69"/>
                  </a:moveTo>
                  <a:cubicBezTo>
                    <a:pt x="170" y="69"/>
                    <a:pt x="168" y="69"/>
                    <a:pt x="168" y="69"/>
                  </a:cubicBezTo>
                  <a:cubicBezTo>
                    <a:pt x="168" y="70"/>
                    <a:pt x="169" y="70"/>
                    <a:pt x="170" y="69"/>
                  </a:cubicBezTo>
                  <a:close/>
                  <a:moveTo>
                    <a:pt x="338" y="69"/>
                  </a:moveTo>
                  <a:cubicBezTo>
                    <a:pt x="339" y="69"/>
                    <a:pt x="336" y="69"/>
                    <a:pt x="337" y="69"/>
                  </a:cubicBezTo>
                  <a:cubicBezTo>
                    <a:pt x="337" y="70"/>
                    <a:pt x="338" y="70"/>
                    <a:pt x="338" y="69"/>
                  </a:cubicBezTo>
                  <a:close/>
                  <a:moveTo>
                    <a:pt x="342" y="69"/>
                  </a:moveTo>
                  <a:cubicBezTo>
                    <a:pt x="342" y="69"/>
                    <a:pt x="339" y="69"/>
                    <a:pt x="340" y="69"/>
                  </a:cubicBezTo>
                  <a:cubicBezTo>
                    <a:pt x="340" y="70"/>
                    <a:pt x="341" y="70"/>
                    <a:pt x="342" y="69"/>
                  </a:cubicBezTo>
                  <a:close/>
                  <a:moveTo>
                    <a:pt x="347" y="69"/>
                  </a:moveTo>
                  <a:cubicBezTo>
                    <a:pt x="348" y="69"/>
                    <a:pt x="343" y="69"/>
                    <a:pt x="344" y="69"/>
                  </a:cubicBezTo>
                  <a:cubicBezTo>
                    <a:pt x="345" y="70"/>
                    <a:pt x="346" y="70"/>
                    <a:pt x="347" y="69"/>
                  </a:cubicBezTo>
                  <a:close/>
                  <a:moveTo>
                    <a:pt x="353" y="69"/>
                  </a:moveTo>
                  <a:cubicBezTo>
                    <a:pt x="354" y="69"/>
                    <a:pt x="351" y="69"/>
                    <a:pt x="352" y="69"/>
                  </a:cubicBezTo>
                  <a:cubicBezTo>
                    <a:pt x="352" y="70"/>
                    <a:pt x="353" y="70"/>
                    <a:pt x="353" y="69"/>
                  </a:cubicBezTo>
                  <a:close/>
                  <a:moveTo>
                    <a:pt x="420" y="71"/>
                  </a:moveTo>
                  <a:cubicBezTo>
                    <a:pt x="421" y="71"/>
                    <a:pt x="418" y="71"/>
                    <a:pt x="419" y="71"/>
                  </a:cubicBezTo>
                  <a:cubicBezTo>
                    <a:pt x="419" y="71"/>
                    <a:pt x="420" y="71"/>
                    <a:pt x="420" y="71"/>
                  </a:cubicBezTo>
                  <a:close/>
                  <a:moveTo>
                    <a:pt x="414" y="72"/>
                  </a:moveTo>
                  <a:cubicBezTo>
                    <a:pt x="415" y="71"/>
                    <a:pt x="411" y="71"/>
                    <a:pt x="411" y="72"/>
                  </a:cubicBezTo>
                  <a:cubicBezTo>
                    <a:pt x="412" y="72"/>
                    <a:pt x="414" y="72"/>
                    <a:pt x="414" y="72"/>
                  </a:cubicBezTo>
                  <a:close/>
                  <a:moveTo>
                    <a:pt x="417" y="72"/>
                  </a:moveTo>
                  <a:cubicBezTo>
                    <a:pt x="417" y="71"/>
                    <a:pt x="416" y="72"/>
                    <a:pt x="416" y="72"/>
                  </a:cubicBezTo>
                  <a:cubicBezTo>
                    <a:pt x="416" y="72"/>
                    <a:pt x="417" y="72"/>
                    <a:pt x="417" y="72"/>
                  </a:cubicBezTo>
                  <a:close/>
                  <a:moveTo>
                    <a:pt x="409" y="72"/>
                  </a:moveTo>
                  <a:cubicBezTo>
                    <a:pt x="409" y="71"/>
                    <a:pt x="405" y="72"/>
                    <a:pt x="406" y="72"/>
                  </a:cubicBezTo>
                  <a:cubicBezTo>
                    <a:pt x="407" y="73"/>
                    <a:pt x="408" y="73"/>
                    <a:pt x="409" y="72"/>
                  </a:cubicBezTo>
                  <a:close/>
                  <a:moveTo>
                    <a:pt x="392" y="73"/>
                  </a:moveTo>
                  <a:cubicBezTo>
                    <a:pt x="393" y="71"/>
                    <a:pt x="384" y="72"/>
                    <a:pt x="386" y="73"/>
                  </a:cubicBezTo>
                  <a:cubicBezTo>
                    <a:pt x="388" y="73"/>
                    <a:pt x="390" y="74"/>
                    <a:pt x="391" y="73"/>
                  </a:cubicBezTo>
                  <a:cubicBezTo>
                    <a:pt x="391" y="73"/>
                    <a:pt x="392" y="73"/>
                    <a:pt x="392" y="73"/>
                  </a:cubicBezTo>
                  <a:close/>
                  <a:moveTo>
                    <a:pt x="394" y="73"/>
                  </a:moveTo>
                  <a:cubicBezTo>
                    <a:pt x="395" y="72"/>
                    <a:pt x="393" y="73"/>
                    <a:pt x="393" y="73"/>
                  </a:cubicBezTo>
                  <a:cubicBezTo>
                    <a:pt x="393" y="73"/>
                    <a:pt x="394" y="73"/>
                    <a:pt x="394" y="73"/>
                  </a:cubicBezTo>
                  <a:close/>
                  <a:moveTo>
                    <a:pt x="343" y="73"/>
                  </a:moveTo>
                  <a:cubicBezTo>
                    <a:pt x="344" y="73"/>
                    <a:pt x="344" y="73"/>
                    <a:pt x="345" y="72"/>
                  </a:cubicBezTo>
                  <a:cubicBezTo>
                    <a:pt x="345" y="72"/>
                    <a:pt x="346" y="72"/>
                    <a:pt x="346" y="72"/>
                  </a:cubicBezTo>
                  <a:cubicBezTo>
                    <a:pt x="345" y="71"/>
                    <a:pt x="344" y="72"/>
                    <a:pt x="342" y="72"/>
                  </a:cubicBezTo>
                  <a:cubicBezTo>
                    <a:pt x="339" y="72"/>
                    <a:pt x="336" y="71"/>
                    <a:pt x="333" y="72"/>
                  </a:cubicBezTo>
                  <a:cubicBezTo>
                    <a:pt x="331" y="72"/>
                    <a:pt x="330" y="72"/>
                    <a:pt x="328" y="71"/>
                  </a:cubicBezTo>
                  <a:cubicBezTo>
                    <a:pt x="328" y="71"/>
                    <a:pt x="328" y="72"/>
                    <a:pt x="328" y="72"/>
                  </a:cubicBezTo>
                  <a:cubicBezTo>
                    <a:pt x="327" y="72"/>
                    <a:pt x="326" y="71"/>
                    <a:pt x="325" y="71"/>
                  </a:cubicBezTo>
                  <a:cubicBezTo>
                    <a:pt x="322" y="70"/>
                    <a:pt x="319" y="70"/>
                    <a:pt x="315" y="70"/>
                  </a:cubicBezTo>
                  <a:cubicBezTo>
                    <a:pt x="314" y="70"/>
                    <a:pt x="312" y="70"/>
                    <a:pt x="312" y="71"/>
                  </a:cubicBezTo>
                  <a:cubicBezTo>
                    <a:pt x="313" y="72"/>
                    <a:pt x="314" y="73"/>
                    <a:pt x="315" y="73"/>
                  </a:cubicBezTo>
                  <a:cubicBezTo>
                    <a:pt x="312" y="73"/>
                    <a:pt x="309" y="73"/>
                    <a:pt x="311" y="74"/>
                  </a:cubicBezTo>
                  <a:cubicBezTo>
                    <a:pt x="315" y="75"/>
                    <a:pt x="319" y="74"/>
                    <a:pt x="323" y="74"/>
                  </a:cubicBezTo>
                  <a:cubicBezTo>
                    <a:pt x="324" y="74"/>
                    <a:pt x="325" y="75"/>
                    <a:pt x="326" y="74"/>
                  </a:cubicBezTo>
                  <a:cubicBezTo>
                    <a:pt x="327" y="73"/>
                    <a:pt x="321" y="73"/>
                    <a:pt x="319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20" y="73"/>
                    <a:pt x="322" y="73"/>
                    <a:pt x="323" y="73"/>
                  </a:cubicBezTo>
                  <a:cubicBezTo>
                    <a:pt x="329" y="73"/>
                    <a:pt x="335" y="74"/>
                    <a:pt x="341" y="73"/>
                  </a:cubicBezTo>
                  <a:cubicBezTo>
                    <a:pt x="342" y="73"/>
                    <a:pt x="342" y="73"/>
                    <a:pt x="343" y="73"/>
                  </a:cubicBezTo>
                  <a:close/>
                  <a:moveTo>
                    <a:pt x="352" y="73"/>
                  </a:moveTo>
                  <a:cubicBezTo>
                    <a:pt x="368" y="72"/>
                    <a:pt x="382" y="71"/>
                    <a:pt x="399" y="70"/>
                  </a:cubicBezTo>
                  <a:cubicBezTo>
                    <a:pt x="404" y="70"/>
                    <a:pt x="408" y="71"/>
                    <a:pt x="413" y="70"/>
                  </a:cubicBezTo>
                  <a:cubicBezTo>
                    <a:pt x="414" y="70"/>
                    <a:pt x="416" y="69"/>
                    <a:pt x="416" y="68"/>
                  </a:cubicBezTo>
                  <a:cubicBezTo>
                    <a:pt x="414" y="68"/>
                    <a:pt x="413" y="69"/>
                    <a:pt x="412" y="69"/>
                  </a:cubicBezTo>
                  <a:cubicBezTo>
                    <a:pt x="404" y="71"/>
                    <a:pt x="397" y="69"/>
                    <a:pt x="389" y="69"/>
                  </a:cubicBezTo>
                  <a:cubicBezTo>
                    <a:pt x="387" y="70"/>
                    <a:pt x="384" y="71"/>
                    <a:pt x="381" y="70"/>
                  </a:cubicBezTo>
                  <a:cubicBezTo>
                    <a:pt x="378" y="70"/>
                    <a:pt x="374" y="70"/>
                    <a:pt x="370" y="70"/>
                  </a:cubicBezTo>
                  <a:cubicBezTo>
                    <a:pt x="369" y="70"/>
                    <a:pt x="368" y="71"/>
                    <a:pt x="367" y="71"/>
                  </a:cubicBezTo>
                  <a:cubicBezTo>
                    <a:pt x="364" y="71"/>
                    <a:pt x="361" y="71"/>
                    <a:pt x="358" y="72"/>
                  </a:cubicBezTo>
                  <a:cubicBezTo>
                    <a:pt x="356" y="72"/>
                    <a:pt x="354" y="72"/>
                    <a:pt x="353" y="72"/>
                  </a:cubicBezTo>
                  <a:cubicBezTo>
                    <a:pt x="351" y="71"/>
                    <a:pt x="347" y="70"/>
                    <a:pt x="348" y="72"/>
                  </a:cubicBezTo>
                  <a:cubicBezTo>
                    <a:pt x="348" y="73"/>
                    <a:pt x="350" y="73"/>
                    <a:pt x="352" y="73"/>
                  </a:cubicBezTo>
                  <a:close/>
                  <a:moveTo>
                    <a:pt x="382" y="73"/>
                  </a:moveTo>
                  <a:cubicBezTo>
                    <a:pt x="384" y="71"/>
                    <a:pt x="376" y="72"/>
                    <a:pt x="373" y="73"/>
                  </a:cubicBezTo>
                  <a:cubicBezTo>
                    <a:pt x="373" y="73"/>
                    <a:pt x="371" y="73"/>
                    <a:pt x="372" y="73"/>
                  </a:cubicBezTo>
                  <a:cubicBezTo>
                    <a:pt x="374" y="74"/>
                    <a:pt x="377" y="74"/>
                    <a:pt x="380" y="73"/>
                  </a:cubicBezTo>
                  <a:cubicBezTo>
                    <a:pt x="380" y="73"/>
                    <a:pt x="381" y="74"/>
                    <a:pt x="382" y="73"/>
                  </a:cubicBezTo>
                  <a:close/>
                  <a:moveTo>
                    <a:pt x="358" y="74"/>
                  </a:moveTo>
                  <a:cubicBezTo>
                    <a:pt x="359" y="74"/>
                    <a:pt x="355" y="74"/>
                    <a:pt x="356" y="74"/>
                  </a:cubicBezTo>
                  <a:cubicBezTo>
                    <a:pt x="357" y="75"/>
                    <a:pt x="358" y="75"/>
                    <a:pt x="358" y="74"/>
                  </a:cubicBezTo>
                  <a:close/>
                  <a:moveTo>
                    <a:pt x="339" y="75"/>
                  </a:moveTo>
                  <a:cubicBezTo>
                    <a:pt x="341" y="73"/>
                    <a:pt x="334" y="74"/>
                    <a:pt x="332" y="74"/>
                  </a:cubicBezTo>
                  <a:cubicBezTo>
                    <a:pt x="330" y="74"/>
                    <a:pt x="326" y="74"/>
                    <a:pt x="328" y="74"/>
                  </a:cubicBezTo>
                  <a:cubicBezTo>
                    <a:pt x="330" y="75"/>
                    <a:pt x="332" y="75"/>
                    <a:pt x="334" y="75"/>
                  </a:cubicBezTo>
                  <a:cubicBezTo>
                    <a:pt x="336" y="75"/>
                    <a:pt x="338" y="76"/>
                    <a:pt x="339" y="75"/>
                  </a:cubicBezTo>
                  <a:close/>
                  <a:moveTo>
                    <a:pt x="346" y="75"/>
                  </a:moveTo>
                  <a:cubicBezTo>
                    <a:pt x="346" y="75"/>
                    <a:pt x="345" y="75"/>
                    <a:pt x="345" y="75"/>
                  </a:cubicBezTo>
                  <a:cubicBezTo>
                    <a:pt x="345" y="75"/>
                    <a:pt x="346" y="75"/>
                    <a:pt x="346" y="75"/>
                  </a:cubicBezTo>
                  <a:close/>
                  <a:moveTo>
                    <a:pt x="21" y="78"/>
                  </a:moveTo>
                  <a:cubicBezTo>
                    <a:pt x="28" y="78"/>
                    <a:pt x="34" y="77"/>
                    <a:pt x="40" y="77"/>
                  </a:cubicBezTo>
                  <a:cubicBezTo>
                    <a:pt x="46" y="76"/>
                    <a:pt x="51" y="74"/>
                    <a:pt x="57" y="74"/>
                  </a:cubicBezTo>
                  <a:cubicBezTo>
                    <a:pt x="88" y="74"/>
                    <a:pt x="114" y="75"/>
                    <a:pt x="144" y="75"/>
                  </a:cubicBezTo>
                  <a:cubicBezTo>
                    <a:pt x="181" y="75"/>
                    <a:pt x="212" y="74"/>
                    <a:pt x="249" y="74"/>
                  </a:cubicBezTo>
                  <a:cubicBezTo>
                    <a:pt x="253" y="74"/>
                    <a:pt x="257" y="73"/>
                    <a:pt x="261" y="73"/>
                  </a:cubicBezTo>
                  <a:cubicBezTo>
                    <a:pt x="276" y="75"/>
                    <a:pt x="289" y="73"/>
                    <a:pt x="304" y="73"/>
                  </a:cubicBezTo>
                  <a:cubicBezTo>
                    <a:pt x="305" y="73"/>
                    <a:pt x="307" y="73"/>
                    <a:pt x="307" y="72"/>
                  </a:cubicBezTo>
                  <a:cubicBezTo>
                    <a:pt x="307" y="72"/>
                    <a:pt x="305" y="71"/>
                    <a:pt x="306" y="71"/>
                  </a:cubicBezTo>
                  <a:cubicBezTo>
                    <a:pt x="307" y="71"/>
                    <a:pt x="309" y="71"/>
                    <a:pt x="308" y="70"/>
                  </a:cubicBezTo>
                  <a:cubicBezTo>
                    <a:pt x="306" y="69"/>
                    <a:pt x="304" y="71"/>
                    <a:pt x="301" y="71"/>
                  </a:cubicBezTo>
                  <a:cubicBezTo>
                    <a:pt x="297" y="71"/>
                    <a:pt x="294" y="70"/>
                    <a:pt x="290" y="70"/>
                  </a:cubicBezTo>
                  <a:cubicBezTo>
                    <a:pt x="284" y="72"/>
                    <a:pt x="280" y="70"/>
                    <a:pt x="274" y="70"/>
                  </a:cubicBezTo>
                  <a:cubicBezTo>
                    <a:pt x="271" y="71"/>
                    <a:pt x="268" y="71"/>
                    <a:pt x="264" y="71"/>
                  </a:cubicBezTo>
                  <a:cubicBezTo>
                    <a:pt x="262" y="71"/>
                    <a:pt x="260" y="71"/>
                    <a:pt x="258" y="71"/>
                  </a:cubicBezTo>
                  <a:cubicBezTo>
                    <a:pt x="244" y="71"/>
                    <a:pt x="231" y="70"/>
                    <a:pt x="216" y="71"/>
                  </a:cubicBezTo>
                  <a:cubicBezTo>
                    <a:pt x="212" y="71"/>
                    <a:pt x="208" y="70"/>
                    <a:pt x="203" y="70"/>
                  </a:cubicBezTo>
                  <a:cubicBezTo>
                    <a:pt x="193" y="71"/>
                    <a:pt x="185" y="71"/>
                    <a:pt x="175" y="71"/>
                  </a:cubicBezTo>
                  <a:cubicBezTo>
                    <a:pt x="160" y="71"/>
                    <a:pt x="148" y="71"/>
                    <a:pt x="133" y="70"/>
                  </a:cubicBezTo>
                  <a:cubicBezTo>
                    <a:pt x="128" y="70"/>
                    <a:pt x="124" y="69"/>
                    <a:pt x="120" y="69"/>
                  </a:cubicBezTo>
                  <a:cubicBezTo>
                    <a:pt x="119" y="69"/>
                    <a:pt x="117" y="69"/>
                    <a:pt x="118" y="68"/>
                  </a:cubicBezTo>
                  <a:cubicBezTo>
                    <a:pt x="121" y="67"/>
                    <a:pt x="129" y="69"/>
                    <a:pt x="126" y="67"/>
                  </a:cubicBezTo>
                  <a:cubicBezTo>
                    <a:pt x="124" y="66"/>
                    <a:pt x="121" y="67"/>
                    <a:pt x="118" y="67"/>
                  </a:cubicBezTo>
                  <a:cubicBezTo>
                    <a:pt x="116" y="67"/>
                    <a:pt x="115" y="67"/>
                    <a:pt x="113" y="67"/>
                  </a:cubicBezTo>
                  <a:cubicBezTo>
                    <a:pt x="113" y="67"/>
                    <a:pt x="113" y="68"/>
                    <a:pt x="113" y="68"/>
                  </a:cubicBezTo>
                  <a:cubicBezTo>
                    <a:pt x="111" y="70"/>
                    <a:pt x="109" y="68"/>
                    <a:pt x="106" y="68"/>
                  </a:cubicBezTo>
                  <a:cubicBezTo>
                    <a:pt x="105" y="68"/>
                    <a:pt x="104" y="68"/>
                    <a:pt x="103" y="68"/>
                  </a:cubicBezTo>
                  <a:cubicBezTo>
                    <a:pt x="103" y="68"/>
                    <a:pt x="104" y="67"/>
                    <a:pt x="104" y="67"/>
                  </a:cubicBezTo>
                  <a:cubicBezTo>
                    <a:pt x="103" y="66"/>
                    <a:pt x="101" y="68"/>
                    <a:pt x="100" y="68"/>
                  </a:cubicBezTo>
                  <a:cubicBezTo>
                    <a:pt x="100" y="68"/>
                    <a:pt x="99" y="67"/>
                    <a:pt x="99" y="67"/>
                  </a:cubicBezTo>
                  <a:cubicBezTo>
                    <a:pt x="98" y="67"/>
                    <a:pt x="99" y="67"/>
                    <a:pt x="99" y="67"/>
                  </a:cubicBezTo>
                  <a:cubicBezTo>
                    <a:pt x="97" y="66"/>
                    <a:pt x="95" y="66"/>
                    <a:pt x="92" y="66"/>
                  </a:cubicBezTo>
                  <a:cubicBezTo>
                    <a:pt x="87" y="66"/>
                    <a:pt x="83" y="66"/>
                    <a:pt x="77" y="66"/>
                  </a:cubicBezTo>
                  <a:cubicBezTo>
                    <a:pt x="56" y="66"/>
                    <a:pt x="38" y="66"/>
                    <a:pt x="18" y="68"/>
                  </a:cubicBezTo>
                  <a:cubicBezTo>
                    <a:pt x="17" y="68"/>
                    <a:pt x="14" y="68"/>
                    <a:pt x="15" y="67"/>
                  </a:cubicBezTo>
                  <a:cubicBezTo>
                    <a:pt x="17" y="66"/>
                    <a:pt x="19" y="67"/>
                    <a:pt x="21" y="66"/>
                  </a:cubicBezTo>
                  <a:cubicBezTo>
                    <a:pt x="22" y="66"/>
                    <a:pt x="23" y="65"/>
                    <a:pt x="24" y="64"/>
                  </a:cubicBezTo>
                  <a:cubicBezTo>
                    <a:pt x="28" y="63"/>
                    <a:pt x="33" y="64"/>
                    <a:pt x="37" y="63"/>
                  </a:cubicBezTo>
                  <a:cubicBezTo>
                    <a:pt x="62" y="61"/>
                    <a:pt x="83" y="63"/>
                    <a:pt x="108" y="63"/>
                  </a:cubicBezTo>
                  <a:cubicBezTo>
                    <a:pt x="116" y="63"/>
                    <a:pt x="138" y="64"/>
                    <a:pt x="130" y="62"/>
                  </a:cubicBezTo>
                  <a:cubicBezTo>
                    <a:pt x="124" y="61"/>
                    <a:pt x="118" y="63"/>
                    <a:pt x="112" y="62"/>
                  </a:cubicBezTo>
                  <a:cubicBezTo>
                    <a:pt x="94" y="60"/>
                    <a:pt x="78" y="62"/>
                    <a:pt x="59" y="61"/>
                  </a:cubicBezTo>
                  <a:cubicBezTo>
                    <a:pt x="58" y="61"/>
                    <a:pt x="56" y="60"/>
                    <a:pt x="56" y="60"/>
                  </a:cubicBezTo>
                  <a:cubicBezTo>
                    <a:pt x="58" y="58"/>
                    <a:pt x="60" y="60"/>
                    <a:pt x="62" y="60"/>
                  </a:cubicBezTo>
                  <a:cubicBezTo>
                    <a:pt x="91" y="60"/>
                    <a:pt x="116" y="62"/>
                    <a:pt x="146" y="61"/>
                  </a:cubicBezTo>
                  <a:cubicBezTo>
                    <a:pt x="168" y="60"/>
                    <a:pt x="187" y="60"/>
                    <a:pt x="210" y="60"/>
                  </a:cubicBezTo>
                  <a:cubicBezTo>
                    <a:pt x="214" y="60"/>
                    <a:pt x="218" y="60"/>
                    <a:pt x="222" y="59"/>
                  </a:cubicBezTo>
                  <a:cubicBezTo>
                    <a:pt x="229" y="58"/>
                    <a:pt x="236" y="59"/>
                    <a:pt x="243" y="58"/>
                  </a:cubicBezTo>
                  <a:cubicBezTo>
                    <a:pt x="258" y="57"/>
                    <a:pt x="272" y="59"/>
                    <a:pt x="287" y="58"/>
                  </a:cubicBezTo>
                  <a:cubicBezTo>
                    <a:pt x="311" y="57"/>
                    <a:pt x="331" y="59"/>
                    <a:pt x="355" y="58"/>
                  </a:cubicBezTo>
                  <a:cubicBezTo>
                    <a:pt x="386" y="57"/>
                    <a:pt x="414" y="57"/>
                    <a:pt x="445" y="53"/>
                  </a:cubicBezTo>
                  <a:cubicBezTo>
                    <a:pt x="450" y="53"/>
                    <a:pt x="455" y="53"/>
                    <a:pt x="460" y="52"/>
                  </a:cubicBezTo>
                  <a:cubicBezTo>
                    <a:pt x="469" y="50"/>
                    <a:pt x="477" y="51"/>
                    <a:pt x="486" y="49"/>
                  </a:cubicBezTo>
                  <a:cubicBezTo>
                    <a:pt x="488" y="48"/>
                    <a:pt x="490" y="48"/>
                    <a:pt x="492" y="47"/>
                  </a:cubicBezTo>
                  <a:cubicBezTo>
                    <a:pt x="493" y="46"/>
                    <a:pt x="494" y="46"/>
                    <a:pt x="494" y="45"/>
                  </a:cubicBezTo>
                  <a:cubicBezTo>
                    <a:pt x="495" y="44"/>
                    <a:pt x="495" y="42"/>
                    <a:pt x="496" y="41"/>
                  </a:cubicBezTo>
                  <a:cubicBezTo>
                    <a:pt x="497" y="40"/>
                    <a:pt x="500" y="40"/>
                    <a:pt x="500" y="39"/>
                  </a:cubicBezTo>
                  <a:cubicBezTo>
                    <a:pt x="500" y="36"/>
                    <a:pt x="496" y="34"/>
                    <a:pt x="496" y="32"/>
                  </a:cubicBezTo>
                  <a:cubicBezTo>
                    <a:pt x="494" y="27"/>
                    <a:pt x="496" y="23"/>
                    <a:pt x="494" y="19"/>
                  </a:cubicBezTo>
                  <a:cubicBezTo>
                    <a:pt x="493" y="17"/>
                    <a:pt x="492" y="16"/>
                    <a:pt x="492" y="14"/>
                  </a:cubicBezTo>
                  <a:cubicBezTo>
                    <a:pt x="490" y="11"/>
                    <a:pt x="487" y="9"/>
                    <a:pt x="484" y="8"/>
                  </a:cubicBezTo>
                  <a:cubicBezTo>
                    <a:pt x="482" y="8"/>
                    <a:pt x="481" y="7"/>
                    <a:pt x="480" y="6"/>
                  </a:cubicBezTo>
                  <a:cubicBezTo>
                    <a:pt x="479" y="5"/>
                    <a:pt x="477" y="5"/>
                    <a:pt x="476" y="5"/>
                  </a:cubicBezTo>
                  <a:cubicBezTo>
                    <a:pt x="472" y="3"/>
                    <a:pt x="470" y="2"/>
                    <a:pt x="466" y="1"/>
                  </a:cubicBezTo>
                  <a:cubicBezTo>
                    <a:pt x="459" y="0"/>
                    <a:pt x="454" y="0"/>
                    <a:pt x="447" y="0"/>
                  </a:cubicBezTo>
                  <a:cubicBezTo>
                    <a:pt x="422" y="0"/>
                    <a:pt x="400" y="3"/>
                    <a:pt x="375" y="3"/>
                  </a:cubicBezTo>
                  <a:cubicBezTo>
                    <a:pt x="371" y="3"/>
                    <a:pt x="368" y="2"/>
                    <a:pt x="364" y="2"/>
                  </a:cubicBezTo>
                  <a:cubicBezTo>
                    <a:pt x="339" y="4"/>
                    <a:pt x="317" y="3"/>
                    <a:pt x="291" y="2"/>
                  </a:cubicBezTo>
                  <a:cubicBezTo>
                    <a:pt x="283" y="1"/>
                    <a:pt x="275" y="1"/>
                    <a:pt x="267" y="1"/>
                  </a:cubicBezTo>
                  <a:cubicBezTo>
                    <a:pt x="240" y="2"/>
                    <a:pt x="217" y="1"/>
                    <a:pt x="190" y="1"/>
                  </a:cubicBezTo>
                  <a:cubicBezTo>
                    <a:pt x="156" y="1"/>
                    <a:pt x="127" y="3"/>
                    <a:pt x="93" y="1"/>
                  </a:cubicBezTo>
                  <a:cubicBezTo>
                    <a:pt x="66" y="0"/>
                    <a:pt x="43" y="0"/>
                    <a:pt x="16" y="2"/>
                  </a:cubicBezTo>
                  <a:cubicBezTo>
                    <a:pt x="12" y="3"/>
                    <a:pt x="8" y="3"/>
                    <a:pt x="6" y="7"/>
                  </a:cubicBezTo>
                  <a:cubicBezTo>
                    <a:pt x="2" y="13"/>
                    <a:pt x="3" y="20"/>
                    <a:pt x="1" y="27"/>
                  </a:cubicBezTo>
                  <a:cubicBezTo>
                    <a:pt x="0" y="34"/>
                    <a:pt x="1" y="40"/>
                    <a:pt x="3" y="46"/>
                  </a:cubicBezTo>
                  <a:cubicBezTo>
                    <a:pt x="4" y="51"/>
                    <a:pt x="1" y="57"/>
                    <a:pt x="3" y="61"/>
                  </a:cubicBezTo>
                  <a:cubicBezTo>
                    <a:pt x="3" y="63"/>
                    <a:pt x="4" y="63"/>
                    <a:pt x="6" y="64"/>
                  </a:cubicBezTo>
                  <a:cubicBezTo>
                    <a:pt x="6" y="64"/>
                    <a:pt x="7" y="64"/>
                    <a:pt x="7" y="64"/>
                  </a:cubicBezTo>
                  <a:cubicBezTo>
                    <a:pt x="8" y="64"/>
                    <a:pt x="10" y="63"/>
                    <a:pt x="11" y="64"/>
                  </a:cubicBezTo>
                  <a:cubicBezTo>
                    <a:pt x="11" y="64"/>
                    <a:pt x="10" y="65"/>
                    <a:pt x="11" y="65"/>
                  </a:cubicBezTo>
                  <a:cubicBezTo>
                    <a:pt x="11" y="65"/>
                    <a:pt x="13" y="65"/>
                    <a:pt x="12" y="66"/>
                  </a:cubicBezTo>
                  <a:cubicBezTo>
                    <a:pt x="12" y="67"/>
                    <a:pt x="10" y="66"/>
                    <a:pt x="9" y="67"/>
                  </a:cubicBezTo>
                  <a:cubicBezTo>
                    <a:pt x="8" y="68"/>
                    <a:pt x="14" y="68"/>
                    <a:pt x="13" y="68"/>
                  </a:cubicBezTo>
                  <a:cubicBezTo>
                    <a:pt x="10" y="69"/>
                    <a:pt x="4" y="69"/>
                    <a:pt x="6" y="71"/>
                  </a:cubicBezTo>
                  <a:cubicBezTo>
                    <a:pt x="6" y="71"/>
                    <a:pt x="7" y="71"/>
                    <a:pt x="7" y="72"/>
                  </a:cubicBezTo>
                  <a:cubicBezTo>
                    <a:pt x="6" y="73"/>
                    <a:pt x="3" y="73"/>
                    <a:pt x="4" y="74"/>
                  </a:cubicBezTo>
                  <a:cubicBezTo>
                    <a:pt x="6" y="76"/>
                    <a:pt x="8" y="75"/>
                    <a:pt x="10" y="76"/>
                  </a:cubicBezTo>
                  <a:cubicBezTo>
                    <a:pt x="14" y="77"/>
                    <a:pt x="17" y="79"/>
                    <a:pt x="21" y="78"/>
                  </a:cubicBezTo>
                  <a:close/>
                  <a:moveTo>
                    <a:pt x="98" y="67"/>
                  </a:moveTo>
                  <a:cubicBezTo>
                    <a:pt x="99" y="68"/>
                    <a:pt x="92" y="68"/>
                    <a:pt x="93" y="67"/>
                  </a:cubicBezTo>
                  <a:cubicBezTo>
                    <a:pt x="95" y="67"/>
                    <a:pt x="97" y="66"/>
                    <a:pt x="98" y="67"/>
                  </a:cubicBezTo>
                  <a:close/>
                  <a:moveTo>
                    <a:pt x="271" y="79"/>
                  </a:moveTo>
                  <a:cubicBezTo>
                    <a:pt x="271" y="79"/>
                    <a:pt x="270" y="79"/>
                    <a:pt x="270" y="79"/>
                  </a:cubicBezTo>
                  <a:cubicBezTo>
                    <a:pt x="270" y="79"/>
                    <a:pt x="270" y="80"/>
                    <a:pt x="271" y="79"/>
                  </a:cubicBezTo>
                  <a:close/>
                  <a:moveTo>
                    <a:pt x="273" y="79"/>
                  </a:moveTo>
                  <a:cubicBezTo>
                    <a:pt x="273" y="79"/>
                    <a:pt x="272" y="79"/>
                    <a:pt x="272" y="79"/>
                  </a:cubicBezTo>
                  <a:cubicBezTo>
                    <a:pt x="272" y="79"/>
                    <a:pt x="273" y="80"/>
                    <a:pt x="273" y="79"/>
                  </a:cubicBezTo>
                  <a:close/>
                  <a:moveTo>
                    <a:pt x="414" y="79"/>
                  </a:moveTo>
                  <a:cubicBezTo>
                    <a:pt x="414" y="79"/>
                    <a:pt x="412" y="79"/>
                    <a:pt x="412" y="79"/>
                  </a:cubicBezTo>
                  <a:cubicBezTo>
                    <a:pt x="412" y="80"/>
                    <a:pt x="413" y="80"/>
                    <a:pt x="414" y="79"/>
                  </a:cubicBezTo>
                  <a:close/>
                  <a:moveTo>
                    <a:pt x="238" y="80"/>
                  </a:moveTo>
                  <a:cubicBezTo>
                    <a:pt x="239" y="79"/>
                    <a:pt x="236" y="80"/>
                    <a:pt x="237" y="80"/>
                  </a:cubicBezTo>
                  <a:cubicBezTo>
                    <a:pt x="237" y="80"/>
                    <a:pt x="238" y="80"/>
                    <a:pt x="238" y="80"/>
                  </a:cubicBezTo>
                  <a:close/>
                  <a:moveTo>
                    <a:pt x="240" y="80"/>
                  </a:moveTo>
                  <a:cubicBezTo>
                    <a:pt x="241" y="80"/>
                    <a:pt x="239" y="80"/>
                    <a:pt x="239" y="80"/>
                  </a:cubicBezTo>
                  <a:cubicBezTo>
                    <a:pt x="239" y="80"/>
                    <a:pt x="240" y="80"/>
                    <a:pt x="240" y="80"/>
                  </a:cubicBezTo>
                  <a:close/>
                  <a:moveTo>
                    <a:pt x="258" y="80"/>
                  </a:moveTo>
                  <a:cubicBezTo>
                    <a:pt x="260" y="78"/>
                    <a:pt x="252" y="79"/>
                    <a:pt x="249" y="79"/>
                  </a:cubicBezTo>
                  <a:cubicBezTo>
                    <a:pt x="248" y="79"/>
                    <a:pt x="246" y="80"/>
                    <a:pt x="247" y="80"/>
                  </a:cubicBezTo>
                  <a:cubicBezTo>
                    <a:pt x="250" y="81"/>
                    <a:pt x="252" y="80"/>
                    <a:pt x="255" y="80"/>
                  </a:cubicBezTo>
                  <a:cubicBezTo>
                    <a:pt x="256" y="80"/>
                    <a:pt x="257" y="80"/>
                    <a:pt x="258" y="80"/>
                  </a:cubicBezTo>
                  <a:close/>
                  <a:moveTo>
                    <a:pt x="267" y="80"/>
                  </a:moveTo>
                  <a:cubicBezTo>
                    <a:pt x="268" y="80"/>
                    <a:pt x="267" y="79"/>
                    <a:pt x="267" y="79"/>
                  </a:cubicBezTo>
                  <a:cubicBezTo>
                    <a:pt x="265" y="78"/>
                    <a:pt x="259" y="79"/>
                    <a:pt x="261" y="80"/>
                  </a:cubicBezTo>
                  <a:cubicBezTo>
                    <a:pt x="262" y="81"/>
                    <a:pt x="264" y="80"/>
                    <a:pt x="266" y="80"/>
                  </a:cubicBezTo>
                  <a:cubicBezTo>
                    <a:pt x="267" y="80"/>
                    <a:pt x="267" y="80"/>
                    <a:pt x="267" y="80"/>
                  </a:cubicBezTo>
                  <a:close/>
                  <a:moveTo>
                    <a:pt x="235" y="80"/>
                  </a:moveTo>
                  <a:cubicBezTo>
                    <a:pt x="235" y="80"/>
                    <a:pt x="235" y="79"/>
                    <a:pt x="234" y="79"/>
                  </a:cubicBezTo>
                  <a:cubicBezTo>
                    <a:pt x="231" y="78"/>
                    <a:pt x="228" y="79"/>
                    <a:pt x="226" y="80"/>
                  </a:cubicBezTo>
                  <a:cubicBezTo>
                    <a:pt x="225" y="80"/>
                    <a:pt x="224" y="79"/>
                    <a:pt x="224" y="80"/>
                  </a:cubicBezTo>
                  <a:cubicBezTo>
                    <a:pt x="225" y="82"/>
                    <a:pt x="229" y="80"/>
                    <a:pt x="232" y="80"/>
                  </a:cubicBezTo>
                  <a:cubicBezTo>
                    <a:pt x="233" y="80"/>
                    <a:pt x="234" y="81"/>
                    <a:pt x="235" y="80"/>
                  </a:cubicBezTo>
                  <a:close/>
                  <a:moveTo>
                    <a:pt x="339" y="80"/>
                  </a:moveTo>
                  <a:cubicBezTo>
                    <a:pt x="341" y="79"/>
                    <a:pt x="331" y="80"/>
                    <a:pt x="333" y="80"/>
                  </a:cubicBezTo>
                  <a:cubicBezTo>
                    <a:pt x="333" y="80"/>
                    <a:pt x="333" y="81"/>
                    <a:pt x="334" y="81"/>
                  </a:cubicBezTo>
                  <a:cubicBezTo>
                    <a:pt x="332" y="80"/>
                    <a:pt x="331" y="80"/>
                    <a:pt x="330" y="80"/>
                  </a:cubicBezTo>
                  <a:cubicBezTo>
                    <a:pt x="329" y="80"/>
                    <a:pt x="326" y="81"/>
                    <a:pt x="327" y="81"/>
                  </a:cubicBezTo>
                  <a:cubicBezTo>
                    <a:pt x="329" y="83"/>
                    <a:pt x="331" y="82"/>
                    <a:pt x="333" y="82"/>
                  </a:cubicBezTo>
                  <a:cubicBezTo>
                    <a:pt x="334" y="82"/>
                    <a:pt x="336" y="83"/>
                    <a:pt x="336" y="82"/>
                  </a:cubicBezTo>
                  <a:cubicBezTo>
                    <a:pt x="336" y="82"/>
                    <a:pt x="336" y="81"/>
                    <a:pt x="336" y="81"/>
                  </a:cubicBezTo>
                  <a:cubicBezTo>
                    <a:pt x="337" y="81"/>
                    <a:pt x="338" y="81"/>
                    <a:pt x="339" y="80"/>
                  </a:cubicBezTo>
                  <a:cubicBezTo>
                    <a:pt x="339" y="80"/>
                    <a:pt x="339" y="80"/>
                    <a:pt x="339" y="80"/>
                  </a:cubicBezTo>
                  <a:close/>
                  <a:moveTo>
                    <a:pt x="342" y="80"/>
                  </a:moveTo>
                  <a:cubicBezTo>
                    <a:pt x="342" y="80"/>
                    <a:pt x="341" y="80"/>
                    <a:pt x="341" y="80"/>
                  </a:cubicBezTo>
                  <a:cubicBezTo>
                    <a:pt x="341" y="80"/>
                    <a:pt x="342" y="81"/>
                    <a:pt x="342" y="80"/>
                  </a:cubicBezTo>
                  <a:close/>
                  <a:moveTo>
                    <a:pt x="399" y="80"/>
                  </a:moveTo>
                  <a:cubicBezTo>
                    <a:pt x="400" y="80"/>
                    <a:pt x="402" y="80"/>
                    <a:pt x="402" y="79"/>
                  </a:cubicBezTo>
                  <a:cubicBezTo>
                    <a:pt x="400" y="78"/>
                    <a:pt x="398" y="79"/>
                    <a:pt x="396" y="79"/>
                  </a:cubicBezTo>
                  <a:cubicBezTo>
                    <a:pt x="395" y="79"/>
                    <a:pt x="395" y="80"/>
                    <a:pt x="395" y="80"/>
                  </a:cubicBezTo>
                  <a:cubicBezTo>
                    <a:pt x="396" y="81"/>
                    <a:pt x="397" y="80"/>
                    <a:pt x="398" y="80"/>
                  </a:cubicBezTo>
                  <a:cubicBezTo>
                    <a:pt x="399" y="80"/>
                    <a:pt x="399" y="80"/>
                    <a:pt x="399" y="80"/>
                  </a:cubicBezTo>
                  <a:close/>
                  <a:moveTo>
                    <a:pt x="281" y="81"/>
                  </a:moveTo>
                  <a:cubicBezTo>
                    <a:pt x="282" y="80"/>
                    <a:pt x="279" y="80"/>
                    <a:pt x="278" y="80"/>
                  </a:cubicBezTo>
                  <a:cubicBezTo>
                    <a:pt x="278" y="80"/>
                    <a:pt x="278" y="81"/>
                    <a:pt x="278" y="81"/>
                  </a:cubicBezTo>
                  <a:cubicBezTo>
                    <a:pt x="279" y="81"/>
                    <a:pt x="280" y="82"/>
                    <a:pt x="281" y="81"/>
                  </a:cubicBezTo>
                  <a:close/>
                  <a:moveTo>
                    <a:pt x="284" y="81"/>
                  </a:moveTo>
                  <a:cubicBezTo>
                    <a:pt x="285" y="80"/>
                    <a:pt x="282" y="80"/>
                    <a:pt x="282" y="81"/>
                  </a:cubicBezTo>
                  <a:cubicBezTo>
                    <a:pt x="282" y="82"/>
                    <a:pt x="284" y="82"/>
                    <a:pt x="284" y="81"/>
                  </a:cubicBezTo>
                  <a:close/>
                  <a:moveTo>
                    <a:pt x="295" y="81"/>
                  </a:moveTo>
                  <a:cubicBezTo>
                    <a:pt x="296" y="80"/>
                    <a:pt x="292" y="80"/>
                    <a:pt x="292" y="81"/>
                  </a:cubicBezTo>
                  <a:cubicBezTo>
                    <a:pt x="293" y="82"/>
                    <a:pt x="294" y="82"/>
                    <a:pt x="295" y="81"/>
                  </a:cubicBezTo>
                  <a:close/>
                  <a:moveTo>
                    <a:pt x="388" y="81"/>
                  </a:moveTo>
                  <a:cubicBezTo>
                    <a:pt x="389" y="81"/>
                    <a:pt x="390" y="80"/>
                    <a:pt x="389" y="80"/>
                  </a:cubicBezTo>
                  <a:cubicBezTo>
                    <a:pt x="388" y="79"/>
                    <a:pt x="382" y="79"/>
                    <a:pt x="384" y="80"/>
                  </a:cubicBezTo>
                  <a:cubicBezTo>
                    <a:pt x="385" y="81"/>
                    <a:pt x="387" y="81"/>
                    <a:pt x="388" y="81"/>
                  </a:cubicBezTo>
                  <a:close/>
                  <a:moveTo>
                    <a:pt x="173" y="81"/>
                  </a:moveTo>
                  <a:cubicBezTo>
                    <a:pt x="174" y="81"/>
                    <a:pt x="172" y="80"/>
                    <a:pt x="171" y="80"/>
                  </a:cubicBezTo>
                  <a:cubicBezTo>
                    <a:pt x="168" y="79"/>
                    <a:pt x="165" y="79"/>
                    <a:pt x="162" y="80"/>
                  </a:cubicBezTo>
                  <a:cubicBezTo>
                    <a:pt x="162" y="80"/>
                    <a:pt x="160" y="80"/>
                    <a:pt x="160" y="81"/>
                  </a:cubicBezTo>
                  <a:cubicBezTo>
                    <a:pt x="162" y="83"/>
                    <a:pt x="164" y="80"/>
                    <a:pt x="166" y="80"/>
                  </a:cubicBezTo>
                  <a:cubicBezTo>
                    <a:pt x="168" y="80"/>
                    <a:pt x="170" y="81"/>
                    <a:pt x="172" y="81"/>
                  </a:cubicBezTo>
                  <a:cubicBezTo>
                    <a:pt x="172" y="81"/>
                    <a:pt x="173" y="82"/>
                    <a:pt x="173" y="81"/>
                  </a:cubicBezTo>
                  <a:close/>
                  <a:moveTo>
                    <a:pt x="184" y="82"/>
                  </a:moveTo>
                  <a:cubicBezTo>
                    <a:pt x="185" y="81"/>
                    <a:pt x="180" y="81"/>
                    <a:pt x="181" y="82"/>
                  </a:cubicBezTo>
                  <a:cubicBezTo>
                    <a:pt x="181" y="83"/>
                    <a:pt x="183" y="83"/>
                    <a:pt x="184" y="82"/>
                  </a:cubicBezTo>
                  <a:cubicBezTo>
                    <a:pt x="184" y="82"/>
                    <a:pt x="184" y="82"/>
                    <a:pt x="184" y="82"/>
                  </a:cubicBezTo>
                  <a:close/>
                  <a:moveTo>
                    <a:pt x="190" y="82"/>
                  </a:moveTo>
                  <a:cubicBezTo>
                    <a:pt x="190" y="82"/>
                    <a:pt x="190" y="81"/>
                    <a:pt x="190" y="81"/>
                  </a:cubicBezTo>
                  <a:cubicBezTo>
                    <a:pt x="190" y="81"/>
                    <a:pt x="189" y="80"/>
                    <a:pt x="189" y="80"/>
                  </a:cubicBezTo>
                  <a:cubicBezTo>
                    <a:pt x="191" y="80"/>
                    <a:pt x="192" y="81"/>
                    <a:pt x="194" y="81"/>
                  </a:cubicBezTo>
                  <a:cubicBezTo>
                    <a:pt x="199" y="81"/>
                    <a:pt x="204" y="80"/>
                    <a:pt x="209" y="80"/>
                  </a:cubicBezTo>
                  <a:cubicBezTo>
                    <a:pt x="212" y="81"/>
                    <a:pt x="214" y="80"/>
                    <a:pt x="217" y="80"/>
                  </a:cubicBezTo>
                  <a:cubicBezTo>
                    <a:pt x="218" y="80"/>
                    <a:pt x="221" y="80"/>
                    <a:pt x="220" y="79"/>
                  </a:cubicBezTo>
                  <a:cubicBezTo>
                    <a:pt x="218" y="78"/>
                    <a:pt x="215" y="79"/>
                    <a:pt x="213" y="79"/>
                  </a:cubicBezTo>
                  <a:cubicBezTo>
                    <a:pt x="204" y="79"/>
                    <a:pt x="196" y="78"/>
                    <a:pt x="188" y="79"/>
                  </a:cubicBezTo>
                  <a:cubicBezTo>
                    <a:pt x="187" y="79"/>
                    <a:pt x="184" y="80"/>
                    <a:pt x="185" y="81"/>
                  </a:cubicBezTo>
                  <a:cubicBezTo>
                    <a:pt x="186" y="81"/>
                    <a:pt x="187" y="81"/>
                    <a:pt x="188" y="81"/>
                  </a:cubicBezTo>
                  <a:cubicBezTo>
                    <a:pt x="189" y="81"/>
                    <a:pt x="189" y="82"/>
                    <a:pt x="190" y="82"/>
                  </a:cubicBezTo>
                  <a:close/>
                  <a:moveTo>
                    <a:pt x="239" y="82"/>
                  </a:moveTo>
                  <a:cubicBezTo>
                    <a:pt x="240" y="82"/>
                    <a:pt x="240" y="81"/>
                    <a:pt x="240" y="81"/>
                  </a:cubicBezTo>
                  <a:cubicBezTo>
                    <a:pt x="239" y="80"/>
                    <a:pt x="236" y="81"/>
                    <a:pt x="237" y="81"/>
                  </a:cubicBezTo>
                  <a:cubicBezTo>
                    <a:pt x="237" y="82"/>
                    <a:pt x="239" y="82"/>
                    <a:pt x="239" y="82"/>
                  </a:cubicBezTo>
                  <a:close/>
                  <a:moveTo>
                    <a:pt x="254" y="82"/>
                  </a:moveTo>
                  <a:cubicBezTo>
                    <a:pt x="254" y="82"/>
                    <a:pt x="254" y="81"/>
                    <a:pt x="254" y="81"/>
                  </a:cubicBezTo>
                  <a:cubicBezTo>
                    <a:pt x="254" y="80"/>
                    <a:pt x="251" y="81"/>
                    <a:pt x="251" y="81"/>
                  </a:cubicBezTo>
                  <a:cubicBezTo>
                    <a:pt x="252" y="82"/>
                    <a:pt x="253" y="82"/>
                    <a:pt x="254" y="82"/>
                  </a:cubicBezTo>
                  <a:close/>
                  <a:moveTo>
                    <a:pt x="272" y="82"/>
                  </a:moveTo>
                  <a:cubicBezTo>
                    <a:pt x="274" y="82"/>
                    <a:pt x="276" y="81"/>
                    <a:pt x="275" y="80"/>
                  </a:cubicBezTo>
                  <a:cubicBezTo>
                    <a:pt x="273" y="79"/>
                    <a:pt x="270" y="80"/>
                    <a:pt x="267" y="80"/>
                  </a:cubicBezTo>
                  <a:cubicBezTo>
                    <a:pt x="266" y="80"/>
                    <a:pt x="263" y="81"/>
                    <a:pt x="264" y="81"/>
                  </a:cubicBezTo>
                  <a:cubicBezTo>
                    <a:pt x="265" y="83"/>
                    <a:pt x="267" y="82"/>
                    <a:pt x="269" y="82"/>
                  </a:cubicBezTo>
                  <a:cubicBezTo>
                    <a:pt x="270" y="82"/>
                    <a:pt x="271" y="82"/>
                    <a:pt x="272" y="82"/>
                  </a:cubicBezTo>
                  <a:close/>
                  <a:moveTo>
                    <a:pt x="19" y="84"/>
                  </a:moveTo>
                  <a:cubicBezTo>
                    <a:pt x="20" y="85"/>
                    <a:pt x="22" y="83"/>
                    <a:pt x="21" y="83"/>
                  </a:cubicBezTo>
                  <a:cubicBezTo>
                    <a:pt x="20" y="83"/>
                    <a:pt x="19" y="84"/>
                    <a:pt x="19" y="84"/>
                  </a:cubicBezTo>
                  <a:close/>
                </a:path>
              </a:pathLst>
            </a:custGeom>
            <a:solidFill>
              <a:srgbClr val="3F89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159940" y="1770537"/>
              <a:ext cx="3182666" cy="984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00" b="1" dirty="0">
                  <a:solidFill>
                    <a:srgbClr val="F7FBFC"/>
                  </a:solidFill>
                  <a:ea typeface="Yu Gothic Medium" panose="020B0500000000000000" pitchFamily="34" charset="-128"/>
                </a:rPr>
                <a:t>I’M A GREAT PLACE </a:t>
              </a:r>
            </a:p>
            <a:p>
              <a:r>
                <a:rPr lang="en-US" altLang="zh-CN" sz="2100" b="1" dirty="0">
                  <a:solidFill>
                    <a:srgbClr val="F7FBFC"/>
                  </a:solidFill>
                  <a:ea typeface="Yu Gothic Medium" panose="020B0500000000000000" pitchFamily="34" charset="-128"/>
                </a:rPr>
                <a:t>FOR YOU</a:t>
              </a:r>
              <a:endParaRPr lang="zh-CN" altLang="en-US" sz="2100" b="1" dirty="0">
                <a:solidFill>
                  <a:srgbClr val="F7FBFC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flipH="1">
            <a:off x="382487" y="1010483"/>
            <a:ext cx="4464680" cy="3468648"/>
            <a:chOff x="4967311" y="1475898"/>
            <a:chExt cx="5952906" cy="4624864"/>
          </a:xfrm>
        </p:grpSpPr>
        <p:grpSp>
          <p:nvGrpSpPr>
            <p:cNvPr id="14" name="组合 13"/>
            <p:cNvGrpSpPr/>
            <p:nvPr/>
          </p:nvGrpSpPr>
          <p:grpSpPr>
            <a:xfrm>
              <a:off x="4967311" y="2606860"/>
              <a:ext cx="5897363" cy="3493902"/>
              <a:chOff x="2921001" y="1508126"/>
              <a:chExt cx="6621152" cy="3922713"/>
            </a:xfrm>
          </p:grpSpPr>
          <p:sp>
            <p:nvSpPr>
              <p:cNvPr id="12" name="Freeform 9"/>
              <p:cNvSpPr>
                <a:spLocks noEditPoints="1"/>
              </p:cNvSpPr>
              <p:nvPr/>
            </p:nvSpPr>
            <p:spPr bwMode="auto">
              <a:xfrm>
                <a:off x="2921001" y="1508126"/>
                <a:ext cx="6350000" cy="3922713"/>
              </a:xfrm>
              <a:custGeom>
                <a:avLst/>
                <a:gdLst>
                  <a:gd name="T0" fmla="*/ 273 w 479"/>
                  <a:gd name="T1" fmla="*/ 29 h 295"/>
                  <a:gd name="T2" fmla="*/ 232 w 479"/>
                  <a:gd name="T3" fmla="*/ 33 h 295"/>
                  <a:gd name="T4" fmla="*/ 253 w 479"/>
                  <a:gd name="T5" fmla="*/ 39 h 295"/>
                  <a:gd name="T6" fmla="*/ 203 w 479"/>
                  <a:gd name="T7" fmla="*/ 44 h 295"/>
                  <a:gd name="T8" fmla="*/ 214 w 479"/>
                  <a:gd name="T9" fmla="*/ 55 h 295"/>
                  <a:gd name="T10" fmla="*/ 232 w 479"/>
                  <a:gd name="T11" fmla="*/ 59 h 295"/>
                  <a:gd name="T12" fmla="*/ 215 w 479"/>
                  <a:gd name="T13" fmla="*/ 63 h 295"/>
                  <a:gd name="T14" fmla="*/ 216 w 479"/>
                  <a:gd name="T15" fmla="*/ 84 h 295"/>
                  <a:gd name="T16" fmla="*/ 270 w 479"/>
                  <a:gd name="T17" fmla="*/ 95 h 295"/>
                  <a:gd name="T18" fmla="*/ 325 w 479"/>
                  <a:gd name="T19" fmla="*/ 110 h 295"/>
                  <a:gd name="T20" fmla="*/ 60 w 479"/>
                  <a:gd name="T21" fmla="*/ 130 h 295"/>
                  <a:gd name="T22" fmla="*/ 185 w 479"/>
                  <a:gd name="T23" fmla="*/ 153 h 295"/>
                  <a:gd name="T24" fmla="*/ 139 w 479"/>
                  <a:gd name="T25" fmla="*/ 167 h 295"/>
                  <a:gd name="T26" fmla="*/ 107 w 479"/>
                  <a:gd name="T27" fmla="*/ 185 h 295"/>
                  <a:gd name="T28" fmla="*/ 92 w 479"/>
                  <a:gd name="T29" fmla="*/ 191 h 295"/>
                  <a:gd name="T30" fmla="*/ 218 w 479"/>
                  <a:gd name="T31" fmla="*/ 208 h 295"/>
                  <a:gd name="T32" fmla="*/ 239 w 479"/>
                  <a:gd name="T33" fmla="*/ 218 h 295"/>
                  <a:gd name="T34" fmla="*/ 227 w 479"/>
                  <a:gd name="T35" fmla="*/ 254 h 295"/>
                  <a:gd name="T36" fmla="*/ 81 w 479"/>
                  <a:gd name="T37" fmla="*/ 271 h 295"/>
                  <a:gd name="T38" fmla="*/ 241 w 479"/>
                  <a:gd name="T39" fmla="*/ 26 h 295"/>
                  <a:gd name="T40" fmla="*/ 242 w 479"/>
                  <a:gd name="T41" fmla="*/ 27 h 295"/>
                  <a:gd name="T42" fmla="*/ 399 w 479"/>
                  <a:gd name="T43" fmla="*/ 174 h 295"/>
                  <a:gd name="T44" fmla="*/ 401 w 479"/>
                  <a:gd name="T45" fmla="*/ 101 h 295"/>
                  <a:gd name="T46" fmla="*/ 357 w 479"/>
                  <a:gd name="T47" fmla="*/ 48 h 295"/>
                  <a:gd name="T48" fmla="*/ 237 w 479"/>
                  <a:gd name="T49" fmla="*/ 86 h 295"/>
                  <a:gd name="T50" fmla="*/ 301 w 479"/>
                  <a:gd name="T51" fmla="*/ 87 h 295"/>
                  <a:gd name="T52" fmla="*/ 186 w 479"/>
                  <a:gd name="T53" fmla="*/ 114 h 295"/>
                  <a:gd name="T54" fmla="*/ 185 w 479"/>
                  <a:gd name="T55" fmla="*/ 149 h 295"/>
                  <a:gd name="T56" fmla="*/ 166 w 479"/>
                  <a:gd name="T57" fmla="*/ 176 h 295"/>
                  <a:gd name="T58" fmla="*/ 105 w 479"/>
                  <a:gd name="T59" fmla="*/ 168 h 295"/>
                  <a:gd name="T60" fmla="*/ 16 w 479"/>
                  <a:gd name="T61" fmla="*/ 170 h 295"/>
                  <a:gd name="T62" fmla="*/ 110 w 479"/>
                  <a:gd name="T63" fmla="*/ 258 h 295"/>
                  <a:gd name="T64" fmla="*/ 300 w 479"/>
                  <a:gd name="T65" fmla="*/ 277 h 295"/>
                  <a:gd name="T66" fmla="*/ 412 w 479"/>
                  <a:gd name="T67" fmla="*/ 123 h 295"/>
                  <a:gd name="T68" fmla="*/ 260 w 479"/>
                  <a:gd name="T69" fmla="*/ 78 h 295"/>
                  <a:gd name="T70" fmla="*/ 79 w 479"/>
                  <a:gd name="T71" fmla="*/ 223 h 295"/>
                  <a:gd name="T72" fmla="*/ 117 w 479"/>
                  <a:gd name="T73" fmla="*/ 227 h 295"/>
                  <a:gd name="T74" fmla="*/ 380 w 479"/>
                  <a:gd name="T75" fmla="*/ 154 h 295"/>
                  <a:gd name="T76" fmla="*/ 395 w 479"/>
                  <a:gd name="T77" fmla="*/ 155 h 295"/>
                  <a:gd name="T78" fmla="*/ 371 w 479"/>
                  <a:gd name="T79" fmla="*/ 97 h 295"/>
                  <a:gd name="T80" fmla="*/ 353 w 479"/>
                  <a:gd name="T81" fmla="*/ 115 h 295"/>
                  <a:gd name="T82" fmla="*/ 312 w 479"/>
                  <a:gd name="T83" fmla="*/ 151 h 295"/>
                  <a:gd name="T84" fmla="*/ 306 w 479"/>
                  <a:gd name="T85" fmla="*/ 83 h 295"/>
                  <a:gd name="T86" fmla="*/ 277 w 479"/>
                  <a:gd name="T87" fmla="*/ 135 h 295"/>
                  <a:gd name="T88" fmla="*/ 283 w 479"/>
                  <a:gd name="T89" fmla="*/ 117 h 295"/>
                  <a:gd name="T90" fmla="*/ 215 w 479"/>
                  <a:gd name="T91" fmla="*/ 126 h 295"/>
                  <a:gd name="T92" fmla="*/ 226 w 479"/>
                  <a:gd name="T93" fmla="*/ 162 h 295"/>
                  <a:gd name="T94" fmla="*/ 220 w 479"/>
                  <a:gd name="T95" fmla="*/ 163 h 295"/>
                  <a:gd name="T96" fmla="*/ 182 w 479"/>
                  <a:gd name="T97" fmla="*/ 184 h 295"/>
                  <a:gd name="T98" fmla="*/ 147 w 479"/>
                  <a:gd name="T99" fmla="*/ 234 h 295"/>
                  <a:gd name="T100" fmla="*/ 199 w 479"/>
                  <a:gd name="T101" fmla="*/ 224 h 295"/>
                  <a:gd name="T102" fmla="*/ 234 w 479"/>
                  <a:gd name="T103" fmla="*/ 259 h 295"/>
                  <a:gd name="T104" fmla="*/ 277 w 479"/>
                  <a:gd name="T105" fmla="*/ 213 h 295"/>
                  <a:gd name="T106" fmla="*/ 204 w 479"/>
                  <a:gd name="T107" fmla="*/ 198 h 295"/>
                  <a:gd name="T108" fmla="*/ 327 w 479"/>
                  <a:gd name="T109" fmla="*/ 205 h 295"/>
                  <a:gd name="T110" fmla="*/ 381 w 479"/>
                  <a:gd name="T111" fmla="*/ 241 h 295"/>
                  <a:gd name="T112" fmla="*/ 116 w 479"/>
                  <a:gd name="T113" fmla="*/ 124 h 295"/>
                  <a:gd name="T114" fmla="*/ 253 w 479"/>
                  <a:gd name="T115" fmla="*/ 208 h 295"/>
                  <a:gd name="T116" fmla="*/ 152 w 479"/>
                  <a:gd name="T117" fmla="*/ 98 h 295"/>
                  <a:gd name="T118" fmla="*/ 132 w 479"/>
                  <a:gd name="T119" fmla="*/ 89 h 295"/>
                  <a:gd name="T120" fmla="*/ 146 w 479"/>
                  <a:gd name="T121" fmla="*/ 122 h 295"/>
                  <a:gd name="T122" fmla="*/ 172 w 479"/>
                  <a:gd name="T123" fmla="*/ 86 h 295"/>
                  <a:gd name="T124" fmla="*/ 39 w 479"/>
                  <a:gd name="T125" fmla="*/ 14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9" h="295">
                    <a:moveTo>
                      <a:pt x="228" y="4"/>
                    </a:moveTo>
                    <a:cubicBezTo>
                      <a:pt x="227" y="5"/>
                      <a:pt x="227" y="4"/>
                      <a:pt x="226" y="4"/>
                    </a:cubicBezTo>
                    <a:cubicBezTo>
                      <a:pt x="226" y="5"/>
                      <a:pt x="226" y="6"/>
                      <a:pt x="226" y="7"/>
                    </a:cubicBezTo>
                    <a:cubicBezTo>
                      <a:pt x="228" y="7"/>
                      <a:pt x="229" y="6"/>
                      <a:pt x="228" y="4"/>
                    </a:cubicBezTo>
                    <a:close/>
                    <a:moveTo>
                      <a:pt x="378" y="15"/>
                    </a:moveTo>
                    <a:cubicBezTo>
                      <a:pt x="373" y="14"/>
                      <a:pt x="371" y="15"/>
                      <a:pt x="368" y="18"/>
                    </a:cubicBezTo>
                    <a:cubicBezTo>
                      <a:pt x="370" y="21"/>
                      <a:pt x="377" y="18"/>
                      <a:pt x="378" y="15"/>
                    </a:cubicBezTo>
                    <a:close/>
                    <a:moveTo>
                      <a:pt x="177" y="15"/>
                    </a:moveTo>
                    <a:cubicBezTo>
                      <a:pt x="177" y="16"/>
                      <a:pt x="177" y="16"/>
                      <a:pt x="176" y="16"/>
                    </a:cubicBezTo>
                    <a:cubicBezTo>
                      <a:pt x="177" y="17"/>
                      <a:pt x="177" y="18"/>
                      <a:pt x="178" y="19"/>
                    </a:cubicBezTo>
                    <a:cubicBezTo>
                      <a:pt x="178" y="18"/>
                      <a:pt x="179" y="15"/>
                      <a:pt x="177" y="15"/>
                    </a:cubicBezTo>
                    <a:close/>
                    <a:moveTo>
                      <a:pt x="253" y="22"/>
                    </a:moveTo>
                    <a:cubicBezTo>
                      <a:pt x="254" y="20"/>
                      <a:pt x="253" y="21"/>
                      <a:pt x="255" y="19"/>
                    </a:cubicBezTo>
                    <a:cubicBezTo>
                      <a:pt x="253" y="19"/>
                      <a:pt x="253" y="17"/>
                      <a:pt x="253" y="16"/>
                    </a:cubicBezTo>
                    <a:cubicBezTo>
                      <a:pt x="251" y="17"/>
                      <a:pt x="253" y="20"/>
                      <a:pt x="253" y="22"/>
                    </a:cubicBezTo>
                    <a:close/>
                    <a:moveTo>
                      <a:pt x="271" y="19"/>
                    </a:moveTo>
                    <a:cubicBezTo>
                      <a:pt x="272" y="19"/>
                      <a:pt x="274" y="19"/>
                      <a:pt x="273" y="18"/>
                    </a:cubicBezTo>
                    <a:cubicBezTo>
                      <a:pt x="272" y="17"/>
                      <a:pt x="269" y="17"/>
                      <a:pt x="267" y="17"/>
                    </a:cubicBezTo>
                    <a:cubicBezTo>
                      <a:pt x="268" y="20"/>
                      <a:pt x="269" y="22"/>
                      <a:pt x="267" y="24"/>
                    </a:cubicBezTo>
                    <a:cubicBezTo>
                      <a:pt x="271" y="25"/>
                      <a:pt x="269" y="20"/>
                      <a:pt x="271" y="19"/>
                    </a:cubicBezTo>
                    <a:close/>
                    <a:moveTo>
                      <a:pt x="397" y="17"/>
                    </a:moveTo>
                    <a:cubicBezTo>
                      <a:pt x="396" y="17"/>
                      <a:pt x="394" y="17"/>
                      <a:pt x="394" y="18"/>
                    </a:cubicBezTo>
                    <a:cubicBezTo>
                      <a:pt x="395" y="18"/>
                      <a:pt x="397" y="19"/>
                      <a:pt x="397" y="17"/>
                    </a:cubicBezTo>
                    <a:close/>
                    <a:moveTo>
                      <a:pt x="258" y="23"/>
                    </a:moveTo>
                    <a:cubicBezTo>
                      <a:pt x="258" y="21"/>
                      <a:pt x="261" y="23"/>
                      <a:pt x="262" y="22"/>
                    </a:cubicBezTo>
                    <a:cubicBezTo>
                      <a:pt x="262" y="20"/>
                      <a:pt x="262" y="18"/>
                      <a:pt x="261" y="18"/>
                    </a:cubicBezTo>
                    <a:cubicBezTo>
                      <a:pt x="259" y="19"/>
                      <a:pt x="257" y="20"/>
                      <a:pt x="256" y="21"/>
                    </a:cubicBezTo>
                    <a:cubicBezTo>
                      <a:pt x="257" y="22"/>
                      <a:pt x="257" y="23"/>
                      <a:pt x="258" y="23"/>
                    </a:cubicBezTo>
                    <a:close/>
                    <a:moveTo>
                      <a:pt x="364" y="20"/>
                    </a:moveTo>
                    <a:cubicBezTo>
                      <a:pt x="367" y="20"/>
                      <a:pt x="367" y="20"/>
                      <a:pt x="367" y="20"/>
                    </a:cubicBezTo>
                    <a:cubicBezTo>
                      <a:pt x="367" y="18"/>
                      <a:pt x="364" y="18"/>
                      <a:pt x="364" y="20"/>
                    </a:cubicBezTo>
                    <a:close/>
                    <a:moveTo>
                      <a:pt x="314" y="25"/>
                    </a:moveTo>
                    <a:cubicBezTo>
                      <a:pt x="317" y="26"/>
                      <a:pt x="316" y="23"/>
                      <a:pt x="319" y="24"/>
                    </a:cubicBezTo>
                    <a:cubicBezTo>
                      <a:pt x="319" y="22"/>
                      <a:pt x="314" y="22"/>
                      <a:pt x="313" y="24"/>
                    </a:cubicBezTo>
                    <a:cubicBezTo>
                      <a:pt x="314" y="24"/>
                      <a:pt x="313" y="25"/>
                      <a:pt x="314" y="25"/>
                    </a:cubicBezTo>
                    <a:close/>
                    <a:moveTo>
                      <a:pt x="343" y="30"/>
                    </a:moveTo>
                    <a:cubicBezTo>
                      <a:pt x="348" y="29"/>
                      <a:pt x="351" y="27"/>
                      <a:pt x="348" y="22"/>
                    </a:cubicBezTo>
                    <a:cubicBezTo>
                      <a:pt x="340" y="22"/>
                      <a:pt x="340" y="22"/>
                      <a:pt x="340" y="22"/>
                    </a:cubicBezTo>
                    <a:cubicBezTo>
                      <a:pt x="340" y="23"/>
                      <a:pt x="341" y="24"/>
                      <a:pt x="340" y="24"/>
                    </a:cubicBezTo>
                    <a:cubicBezTo>
                      <a:pt x="339" y="24"/>
                      <a:pt x="338" y="24"/>
                      <a:pt x="338" y="23"/>
                    </a:cubicBezTo>
                    <a:cubicBezTo>
                      <a:pt x="338" y="23"/>
                      <a:pt x="339" y="23"/>
                      <a:pt x="339" y="22"/>
                    </a:cubicBezTo>
                    <a:cubicBezTo>
                      <a:pt x="338" y="22"/>
                      <a:pt x="337" y="23"/>
                      <a:pt x="337" y="25"/>
                    </a:cubicBezTo>
                    <a:cubicBezTo>
                      <a:pt x="339" y="26"/>
                      <a:pt x="343" y="26"/>
                      <a:pt x="343" y="30"/>
                    </a:cubicBezTo>
                    <a:close/>
                    <a:moveTo>
                      <a:pt x="273" y="29"/>
                    </a:moveTo>
                    <a:cubicBezTo>
                      <a:pt x="270" y="29"/>
                      <a:pt x="264" y="29"/>
                      <a:pt x="263" y="31"/>
                    </a:cubicBezTo>
                    <a:cubicBezTo>
                      <a:pt x="270" y="31"/>
                      <a:pt x="280" y="35"/>
                      <a:pt x="284" y="30"/>
                    </a:cubicBezTo>
                    <a:cubicBezTo>
                      <a:pt x="282" y="30"/>
                      <a:pt x="279" y="30"/>
                      <a:pt x="277" y="29"/>
                    </a:cubicBezTo>
                    <a:cubicBezTo>
                      <a:pt x="278" y="28"/>
                      <a:pt x="279" y="28"/>
                      <a:pt x="281" y="27"/>
                    </a:cubicBezTo>
                    <a:cubicBezTo>
                      <a:pt x="281" y="25"/>
                      <a:pt x="276" y="26"/>
                      <a:pt x="278" y="23"/>
                    </a:cubicBezTo>
                    <a:cubicBezTo>
                      <a:pt x="277" y="23"/>
                      <a:pt x="277" y="23"/>
                      <a:pt x="277" y="23"/>
                    </a:cubicBezTo>
                    <a:cubicBezTo>
                      <a:pt x="278" y="26"/>
                      <a:pt x="274" y="27"/>
                      <a:pt x="273" y="29"/>
                    </a:cubicBezTo>
                    <a:close/>
                    <a:moveTo>
                      <a:pt x="388" y="29"/>
                    </a:moveTo>
                    <a:cubicBezTo>
                      <a:pt x="389" y="28"/>
                      <a:pt x="389" y="26"/>
                      <a:pt x="389" y="24"/>
                    </a:cubicBezTo>
                    <a:cubicBezTo>
                      <a:pt x="387" y="24"/>
                      <a:pt x="387" y="24"/>
                      <a:pt x="387" y="24"/>
                    </a:cubicBezTo>
                    <a:cubicBezTo>
                      <a:pt x="387" y="26"/>
                      <a:pt x="385" y="26"/>
                      <a:pt x="386" y="29"/>
                    </a:cubicBezTo>
                    <a:lnTo>
                      <a:pt x="388" y="29"/>
                    </a:lnTo>
                    <a:close/>
                    <a:moveTo>
                      <a:pt x="306" y="28"/>
                    </a:moveTo>
                    <a:cubicBezTo>
                      <a:pt x="306" y="26"/>
                      <a:pt x="305" y="25"/>
                      <a:pt x="304" y="25"/>
                    </a:cubicBezTo>
                    <a:cubicBezTo>
                      <a:pt x="304" y="27"/>
                      <a:pt x="304" y="27"/>
                      <a:pt x="304" y="27"/>
                    </a:cubicBezTo>
                    <a:cubicBezTo>
                      <a:pt x="303" y="27"/>
                      <a:pt x="302" y="27"/>
                      <a:pt x="303" y="28"/>
                    </a:cubicBezTo>
                    <a:cubicBezTo>
                      <a:pt x="304" y="28"/>
                      <a:pt x="305" y="29"/>
                      <a:pt x="306" y="28"/>
                    </a:cubicBezTo>
                    <a:close/>
                    <a:moveTo>
                      <a:pt x="362" y="25"/>
                    </a:moveTo>
                    <a:cubicBezTo>
                      <a:pt x="360" y="24"/>
                      <a:pt x="356" y="25"/>
                      <a:pt x="357" y="28"/>
                    </a:cubicBezTo>
                    <a:cubicBezTo>
                      <a:pt x="358" y="29"/>
                      <a:pt x="363" y="29"/>
                      <a:pt x="362" y="25"/>
                    </a:cubicBezTo>
                    <a:close/>
                    <a:moveTo>
                      <a:pt x="324" y="28"/>
                    </a:moveTo>
                    <a:cubicBezTo>
                      <a:pt x="324" y="27"/>
                      <a:pt x="323" y="26"/>
                      <a:pt x="323" y="25"/>
                    </a:cubicBezTo>
                    <a:cubicBezTo>
                      <a:pt x="320" y="25"/>
                      <a:pt x="320" y="25"/>
                      <a:pt x="320" y="25"/>
                    </a:cubicBezTo>
                    <a:cubicBezTo>
                      <a:pt x="320" y="28"/>
                      <a:pt x="322" y="27"/>
                      <a:pt x="324" y="28"/>
                    </a:cubicBezTo>
                    <a:close/>
                    <a:moveTo>
                      <a:pt x="311" y="28"/>
                    </a:moveTo>
                    <a:cubicBezTo>
                      <a:pt x="311" y="26"/>
                      <a:pt x="311" y="26"/>
                      <a:pt x="311" y="26"/>
                    </a:cubicBezTo>
                    <a:cubicBezTo>
                      <a:pt x="309" y="26"/>
                      <a:pt x="309" y="26"/>
                      <a:pt x="309" y="26"/>
                    </a:cubicBezTo>
                    <a:cubicBezTo>
                      <a:pt x="310" y="27"/>
                      <a:pt x="309" y="28"/>
                      <a:pt x="311" y="28"/>
                    </a:cubicBezTo>
                    <a:close/>
                    <a:moveTo>
                      <a:pt x="268" y="27"/>
                    </a:moveTo>
                    <a:cubicBezTo>
                      <a:pt x="265" y="26"/>
                      <a:pt x="257" y="26"/>
                      <a:pt x="255" y="27"/>
                    </a:cubicBezTo>
                    <a:cubicBezTo>
                      <a:pt x="257" y="28"/>
                      <a:pt x="266" y="29"/>
                      <a:pt x="268" y="27"/>
                    </a:cubicBezTo>
                    <a:close/>
                    <a:moveTo>
                      <a:pt x="296" y="27"/>
                    </a:moveTo>
                    <a:cubicBezTo>
                      <a:pt x="293" y="27"/>
                      <a:pt x="290" y="26"/>
                      <a:pt x="286" y="26"/>
                    </a:cubicBezTo>
                    <a:cubicBezTo>
                      <a:pt x="287" y="29"/>
                      <a:pt x="294" y="29"/>
                      <a:pt x="296" y="27"/>
                    </a:cubicBezTo>
                    <a:close/>
                    <a:moveTo>
                      <a:pt x="330" y="30"/>
                    </a:moveTo>
                    <a:cubicBezTo>
                      <a:pt x="332" y="27"/>
                      <a:pt x="327" y="25"/>
                      <a:pt x="328" y="29"/>
                    </a:cubicBezTo>
                    <a:cubicBezTo>
                      <a:pt x="329" y="29"/>
                      <a:pt x="329" y="30"/>
                      <a:pt x="330" y="30"/>
                    </a:cubicBezTo>
                    <a:close/>
                    <a:moveTo>
                      <a:pt x="333" y="29"/>
                    </a:moveTo>
                    <a:cubicBezTo>
                      <a:pt x="332" y="28"/>
                      <a:pt x="333" y="27"/>
                      <a:pt x="331" y="27"/>
                    </a:cubicBezTo>
                    <a:cubicBezTo>
                      <a:pt x="331" y="28"/>
                      <a:pt x="331" y="29"/>
                      <a:pt x="331" y="29"/>
                    </a:cubicBezTo>
                    <a:lnTo>
                      <a:pt x="333" y="29"/>
                    </a:lnTo>
                    <a:close/>
                    <a:moveTo>
                      <a:pt x="292" y="30"/>
                    </a:moveTo>
                    <a:cubicBezTo>
                      <a:pt x="295" y="30"/>
                      <a:pt x="300" y="34"/>
                      <a:pt x="300" y="29"/>
                    </a:cubicBezTo>
                    <a:cubicBezTo>
                      <a:pt x="297" y="31"/>
                      <a:pt x="294" y="28"/>
                      <a:pt x="292" y="30"/>
                    </a:cubicBezTo>
                    <a:close/>
                    <a:moveTo>
                      <a:pt x="350" y="30"/>
                    </a:moveTo>
                    <a:cubicBezTo>
                      <a:pt x="349" y="33"/>
                      <a:pt x="353" y="31"/>
                      <a:pt x="354" y="30"/>
                    </a:cubicBezTo>
                    <a:cubicBezTo>
                      <a:pt x="352" y="29"/>
                      <a:pt x="352" y="30"/>
                      <a:pt x="350" y="30"/>
                    </a:cubicBezTo>
                    <a:close/>
                    <a:moveTo>
                      <a:pt x="354" y="29"/>
                    </a:moveTo>
                    <a:cubicBezTo>
                      <a:pt x="354" y="32"/>
                      <a:pt x="356" y="32"/>
                      <a:pt x="357" y="30"/>
                    </a:cubicBezTo>
                    <a:cubicBezTo>
                      <a:pt x="356" y="30"/>
                      <a:pt x="355" y="29"/>
                      <a:pt x="354" y="29"/>
                    </a:cubicBezTo>
                    <a:close/>
                    <a:moveTo>
                      <a:pt x="234" y="44"/>
                    </a:moveTo>
                    <a:cubicBezTo>
                      <a:pt x="235" y="41"/>
                      <a:pt x="236" y="41"/>
                      <a:pt x="238" y="40"/>
                    </a:cubicBezTo>
                    <a:cubicBezTo>
                      <a:pt x="239" y="38"/>
                      <a:pt x="237" y="39"/>
                      <a:pt x="237" y="38"/>
                    </a:cubicBezTo>
                    <a:cubicBezTo>
                      <a:pt x="239" y="38"/>
                      <a:pt x="239" y="37"/>
                      <a:pt x="241" y="37"/>
                    </a:cubicBezTo>
                    <a:cubicBezTo>
                      <a:pt x="241" y="34"/>
                      <a:pt x="237" y="37"/>
                      <a:pt x="237" y="34"/>
                    </a:cubicBezTo>
                    <a:cubicBezTo>
                      <a:pt x="241" y="33"/>
                      <a:pt x="246" y="34"/>
                      <a:pt x="248" y="32"/>
                    </a:cubicBezTo>
                    <a:cubicBezTo>
                      <a:pt x="243" y="31"/>
                      <a:pt x="236" y="33"/>
                      <a:pt x="233" y="32"/>
                    </a:cubicBezTo>
                    <a:cubicBezTo>
                      <a:pt x="233" y="32"/>
                      <a:pt x="232" y="32"/>
                      <a:pt x="232" y="33"/>
                    </a:cubicBezTo>
                    <a:cubicBezTo>
                      <a:pt x="233" y="35"/>
                      <a:pt x="235" y="36"/>
                      <a:pt x="235" y="38"/>
                    </a:cubicBezTo>
                    <a:cubicBezTo>
                      <a:pt x="232" y="40"/>
                      <a:pt x="229" y="42"/>
                      <a:pt x="225" y="43"/>
                    </a:cubicBezTo>
                    <a:cubicBezTo>
                      <a:pt x="227" y="44"/>
                      <a:pt x="231" y="43"/>
                      <a:pt x="234" y="44"/>
                    </a:cubicBezTo>
                    <a:close/>
                    <a:moveTo>
                      <a:pt x="167" y="39"/>
                    </a:moveTo>
                    <a:cubicBezTo>
                      <a:pt x="168" y="39"/>
                      <a:pt x="169" y="39"/>
                      <a:pt x="170" y="39"/>
                    </a:cubicBezTo>
                    <a:cubicBezTo>
                      <a:pt x="170" y="42"/>
                      <a:pt x="175" y="43"/>
                      <a:pt x="178" y="42"/>
                    </a:cubicBezTo>
                    <a:cubicBezTo>
                      <a:pt x="179" y="40"/>
                      <a:pt x="177" y="39"/>
                      <a:pt x="177" y="38"/>
                    </a:cubicBezTo>
                    <a:cubicBezTo>
                      <a:pt x="176" y="42"/>
                      <a:pt x="171" y="39"/>
                      <a:pt x="170" y="37"/>
                    </a:cubicBezTo>
                    <a:cubicBezTo>
                      <a:pt x="169" y="35"/>
                      <a:pt x="172" y="32"/>
                      <a:pt x="169" y="32"/>
                    </a:cubicBezTo>
                    <a:cubicBezTo>
                      <a:pt x="169" y="33"/>
                      <a:pt x="168" y="33"/>
                      <a:pt x="167" y="33"/>
                    </a:cubicBezTo>
                    <a:cubicBezTo>
                      <a:pt x="169" y="35"/>
                      <a:pt x="166" y="36"/>
                      <a:pt x="167" y="39"/>
                    </a:cubicBezTo>
                    <a:close/>
                    <a:moveTo>
                      <a:pt x="281" y="35"/>
                    </a:moveTo>
                    <a:cubicBezTo>
                      <a:pt x="278" y="35"/>
                      <a:pt x="277" y="33"/>
                      <a:pt x="276" y="35"/>
                    </a:cubicBezTo>
                    <a:cubicBezTo>
                      <a:pt x="276" y="36"/>
                      <a:pt x="278" y="39"/>
                      <a:pt x="279" y="38"/>
                    </a:cubicBezTo>
                    <a:cubicBezTo>
                      <a:pt x="277" y="36"/>
                      <a:pt x="281" y="37"/>
                      <a:pt x="281" y="35"/>
                    </a:cubicBezTo>
                    <a:close/>
                    <a:moveTo>
                      <a:pt x="283" y="35"/>
                    </a:moveTo>
                    <a:cubicBezTo>
                      <a:pt x="284" y="37"/>
                      <a:pt x="282" y="37"/>
                      <a:pt x="283" y="39"/>
                    </a:cubicBezTo>
                    <a:cubicBezTo>
                      <a:pt x="284" y="40"/>
                      <a:pt x="285" y="38"/>
                      <a:pt x="286" y="38"/>
                    </a:cubicBezTo>
                    <a:cubicBezTo>
                      <a:pt x="286" y="36"/>
                      <a:pt x="287" y="34"/>
                      <a:pt x="285" y="35"/>
                    </a:cubicBezTo>
                    <a:cubicBezTo>
                      <a:pt x="285" y="35"/>
                      <a:pt x="284" y="35"/>
                      <a:pt x="283" y="35"/>
                    </a:cubicBezTo>
                    <a:close/>
                    <a:moveTo>
                      <a:pt x="315" y="35"/>
                    </a:moveTo>
                    <a:cubicBezTo>
                      <a:pt x="315" y="37"/>
                      <a:pt x="316" y="37"/>
                      <a:pt x="317" y="37"/>
                    </a:cubicBezTo>
                    <a:cubicBezTo>
                      <a:pt x="318" y="35"/>
                      <a:pt x="316" y="34"/>
                      <a:pt x="315" y="35"/>
                    </a:cubicBezTo>
                    <a:close/>
                    <a:moveTo>
                      <a:pt x="246" y="36"/>
                    </a:moveTo>
                    <a:cubicBezTo>
                      <a:pt x="246" y="36"/>
                      <a:pt x="246" y="37"/>
                      <a:pt x="246" y="37"/>
                    </a:cubicBezTo>
                    <a:cubicBezTo>
                      <a:pt x="247" y="37"/>
                      <a:pt x="247" y="37"/>
                      <a:pt x="248" y="37"/>
                    </a:cubicBezTo>
                    <a:cubicBezTo>
                      <a:pt x="249" y="35"/>
                      <a:pt x="246" y="35"/>
                      <a:pt x="246" y="36"/>
                    </a:cubicBezTo>
                    <a:close/>
                    <a:moveTo>
                      <a:pt x="260" y="35"/>
                    </a:moveTo>
                    <a:cubicBezTo>
                      <a:pt x="259" y="36"/>
                      <a:pt x="257" y="35"/>
                      <a:pt x="257" y="37"/>
                    </a:cubicBezTo>
                    <a:cubicBezTo>
                      <a:pt x="257" y="37"/>
                      <a:pt x="257" y="37"/>
                      <a:pt x="257" y="38"/>
                    </a:cubicBezTo>
                    <a:cubicBezTo>
                      <a:pt x="259" y="38"/>
                      <a:pt x="261" y="37"/>
                      <a:pt x="260" y="35"/>
                    </a:cubicBezTo>
                    <a:close/>
                    <a:moveTo>
                      <a:pt x="304" y="39"/>
                    </a:moveTo>
                    <a:cubicBezTo>
                      <a:pt x="305" y="39"/>
                      <a:pt x="305" y="40"/>
                      <a:pt x="307" y="40"/>
                    </a:cubicBezTo>
                    <a:cubicBezTo>
                      <a:pt x="305" y="38"/>
                      <a:pt x="308" y="37"/>
                      <a:pt x="308" y="35"/>
                    </a:cubicBezTo>
                    <a:cubicBezTo>
                      <a:pt x="305" y="35"/>
                      <a:pt x="304" y="36"/>
                      <a:pt x="304" y="39"/>
                    </a:cubicBezTo>
                    <a:close/>
                    <a:moveTo>
                      <a:pt x="195" y="40"/>
                    </a:moveTo>
                    <a:cubicBezTo>
                      <a:pt x="196" y="42"/>
                      <a:pt x="195" y="43"/>
                      <a:pt x="196" y="44"/>
                    </a:cubicBezTo>
                    <a:cubicBezTo>
                      <a:pt x="198" y="45"/>
                      <a:pt x="199" y="44"/>
                      <a:pt x="201" y="45"/>
                    </a:cubicBezTo>
                    <a:cubicBezTo>
                      <a:pt x="204" y="40"/>
                      <a:pt x="211" y="44"/>
                      <a:pt x="213" y="42"/>
                    </a:cubicBezTo>
                    <a:cubicBezTo>
                      <a:pt x="212" y="41"/>
                      <a:pt x="209" y="42"/>
                      <a:pt x="209" y="41"/>
                    </a:cubicBezTo>
                    <a:cubicBezTo>
                      <a:pt x="209" y="40"/>
                      <a:pt x="212" y="40"/>
                      <a:pt x="212" y="38"/>
                    </a:cubicBezTo>
                    <a:cubicBezTo>
                      <a:pt x="211" y="37"/>
                      <a:pt x="209" y="38"/>
                      <a:pt x="210" y="36"/>
                    </a:cubicBezTo>
                    <a:cubicBezTo>
                      <a:pt x="208" y="35"/>
                      <a:pt x="208" y="36"/>
                      <a:pt x="206" y="36"/>
                    </a:cubicBezTo>
                    <a:cubicBezTo>
                      <a:pt x="206" y="41"/>
                      <a:pt x="202" y="41"/>
                      <a:pt x="198" y="42"/>
                    </a:cubicBezTo>
                    <a:cubicBezTo>
                      <a:pt x="198" y="40"/>
                      <a:pt x="198" y="40"/>
                      <a:pt x="198" y="40"/>
                    </a:cubicBezTo>
                    <a:cubicBezTo>
                      <a:pt x="197" y="40"/>
                      <a:pt x="196" y="40"/>
                      <a:pt x="195" y="40"/>
                    </a:cubicBezTo>
                    <a:close/>
                    <a:moveTo>
                      <a:pt x="330" y="38"/>
                    </a:moveTo>
                    <a:cubicBezTo>
                      <a:pt x="330" y="37"/>
                      <a:pt x="330" y="37"/>
                      <a:pt x="330" y="37"/>
                    </a:cubicBezTo>
                    <a:cubicBezTo>
                      <a:pt x="329" y="36"/>
                      <a:pt x="329" y="37"/>
                      <a:pt x="327" y="37"/>
                    </a:cubicBezTo>
                    <a:cubicBezTo>
                      <a:pt x="327" y="39"/>
                      <a:pt x="328" y="38"/>
                      <a:pt x="330" y="38"/>
                    </a:cubicBezTo>
                    <a:close/>
                    <a:moveTo>
                      <a:pt x="253" y="39"/>
                    </a:moveTo>
                    <a:cubicBezTo>
                      <a:pt x="253" y="38"/>
                      <a:pt x="252" y="38"/>
                      <a:pt x="250" y="38"/>
                    </a:cubicBezTo>
                    <a:cubicBezTo>
                      <a:pt x="250" y="40"/>
                      <a:pt x="253" y="40"/>
                      <a:pt x="253" y="39"/>
                    </a:cubicBezTo>
                    <a:close/>
                    <a:moveTo>
                      <a:pt x="190" y="42"/>
                    </a:moveTo>
                    <a:cubicBezTo>
                      <a:pt x="190" y="41"/>
                      <a:pt x="192" y="41"/>
                      <a:pt x="191" y="40"/>
                    </a:cubicBezTo>
                    <a:cubicBezTo>
                      <a:pt x="190" y="40"/>
                      <a:pt x="190" y="40"/>
                      <a:pt x="189" y="40"/>
                    </a:cubicBezTo>
                    <a:cubicBezTo>
                      <a:pt x="189" y="41"/>
                      <a:pt x="189" y="42"/>
                      <a:pt x="190" y="42"/>
                    </a:cubicBezTo>
                    <a:close/>
                    <a:moveTo>
                      <a:pt x="185" y="42"/>
                    </a:moveTo>
                    <a:cubicBezTo>
                      <a:pt x="186" y="43"/>
                      <a:pt x="188" y="42"/>
                      <a:pt x="188" y="40"/>
                    </a:cubicBezTo>
                    <a:cubicBezTo>
                      <a:pt x="186" y="40"/>
                      <a:pt x="185" y="41"/>
                      <a:pt x="185" y="42"/>
                    </a:cubicBezTo>
                    <a:close/>
                    <a:moveTo>
                      <a:pt x="304" y="42"/>
                    </a:moveTo>
                    <a:cubicBezTo>
                      <a:pt x="307" y="42"/>
                      <a:pt x="308" y="42"/>
                      <a:pt x="310" y="42"/>
                    </a:cubicBezTo>
                    <a:cubicBezTo>
                      <a:pt x="309" y="40"/>
                      <a:pt x="305" y="40"/>
                      <a:pt x="304" y="42"/>
                    </a:cubicBezTo>
                    <a:close/>
                    <a:moveTo>
                      <a:pt x="292" y="41"/>
                    </a:moveTo>
                    <a:cubicBezTo>
                      <a:pt x="291" y="40"/>
                      <a:pt x="290" y="41"/>
                      <a:pt x="290" y="42"/>
                    </a:cubicBezTo>
                    <a:cubicBezTo>
                      <a:pt x="291" y="42"/>
                      <a:pt x="291" y="42"/>
                      <a:pt x="292" y="42"/>
                    </a:cubicBezTo>
                    <a:lnTo>
                      <a:pt x="292" y="41"/>
                    </a:lnTo>
                    <a:close/>
                    <a:moveTo>
                      <a:pt x="216" y="45"/>
                    </a:moveTo>
                    <a:cubicBezTo>
                      <a:pt x="217" y="44"/>
                      <a:pt x="221" y="45"/>
                      <a:pt x="222" y="43"/>
                    </a:cubicBezTo>
                    <a:cubicBezTo>
                      <a:pt x="219" y="43"/>
                      <a:pt x="219" y="40"/>
                      <a:pt x="216" y="41"/>
                    </a:cubicBezTo>
                    <a:cubicBezTo>
                      <a:pt x="216" y="43"/>
                      <a:pt x="214" y="44"/>
                      <a:pt x="216" y="45"/>
                    </a:cubicBezTo>
                    <a:close/>
                    <a:moveTo>
                      <a:pt x="260" y="43"/>
                    </a:moveTo>
                    <a:cubicBezTo>
                      <a:pt x="259" y="45"/>
                      <a:pt x="254" y="43"/>
                      <a:pt x="253" y="45"/>
                    </a:cubicBezTo>
                    <a:cubicBezTo>
                      <a:pt x="257" y="46"/>
                      <a:pt x="261" y="47"/>
                      <a:pt x="263" y="44"/>
                    </a:cubicBezTo>
                    <a:cubicBezTo>
                      <a:pt x="261" y="44"/>
                      <a:pt x="262" y="43"/>
                      <a:pt x="262" y="42"/>
                    </a:cubicBezTo>
                    <a:cubicBezTo>
                      <a:pt x="260" y="41"/>
                      <a:pt x="257" y="41"/>
                      <a:pt x="254" y="41"/>
                    </a:cubicBezTo>
                    <a:cubicBezTo>
                      <a:pt x="254" y="44"/>
                      <a:pt x="259" y="42"/>
                      <a:pt x="260" y="43"/>
                    </a:cubicBezTo>
                    <a:close/>
                    <a:moveTo>
                      <a:pt x="222" y="43"/>
                    </a:moveTo>
                    <a:cubicBezTo>
                      <a:pt x="222" y="44"/>
                      <a:pt x="223" y="44"/>
                      <a:pt x="224" y="44"/>
                    </a:cubicBezTo>
                    <a:cubicBezTo>
                      <a:pt x="225" y="43"/>
                      <a:pt x="224" y="43"/>
                      <a:pt x="222" y="43"/>
                    </a:cubicBezTo>
                    <a:close/>
                    <a:moveTo>
                      <a:pt x="287" y="43"/>
                    </a:moveTo>
                    <a:cubicBezTo>
                      <a:pt x="287" y="44"/>
                      <a:pt x="286" y="44"/>
                      <a:pt x="287" y="45"/>
                    </a:cubicBezTo>
                    <a:cubicBezTo>
                      <a:pt x="289" y="44"/>
                      <a:pt x="293" y="46"/>
                      <a:pt x="293" y="43"/>
                    </a:cubicBezTo>
                    <a:cubicBezTo>
                      <a:pt x="291" y="44"/>
                      <a:pt x="288" y="43"/>
                      <a:pt x="287" y="43"/>
                    </a:cubicBezTo>
                    <a:close/>
                    <a:moveTo>
                      <a:pt x="268" y="44"/>
                    </a:moveTo>
                    <a:cubicBezTo>
                      <a:pt x="269" y="47"/>
                      <a:pt x="277" y="46"/>
                      <a:pt x="279" y="43"/>
                    </a:cubicBezTo>
                    <a:cubicBezTo>
                      <a:pt x="274" y="43"/>
                      <a:pt x="272" y="44"/>
                      <a:pt x="268" y="44"/>
                    </a:cubicBezTo>
                    <a:close/>
                    <a:moveTo>
                      <a:pt x="193" y="44"/>
                    </a:moveTo>
                    <a:cubicBezTo>
                      <a:pt x="192" y="46"/>
                      <a:pt x="196" y="45"/>
                      <a:pt x="195" y="44"/>
                    </a:cubicBezTo>
                    <a:cubicBezTo>
                      <a:pt x="194" y="44"/>
                      <a:pt x="193" y="44"/>
                      <a:pt x="193" y="44"/>
                    </a:cubicBezTo>
                    <a:close/>
                    <a:moveTo>
                      <a:pt x="242" y="46"/>
                    </a:moveTo>
                    <a:cubicBezTo>
                      <a:pt x="245" y="47"/>
                      <a:pt x="250" y="48"/>
                      <a:pt x="252" y="45"/>
                    </a:cubicBezTo>
                    <a:cubicBezTo>
                      <a:pt x="249" y="44"/>
                      <a:pt x="243" y="42"/>
                      <a:pt x="242" y="46"/>
                    </a:cubicBezTo>
                    <a:close/>
                    <a:moveTo>
                      <a:pt x="267" y="44"/>
                    </a:moveTo>
                    <a:cubicBezTo>
                      <a:pt x="264" y="44"/>
                      <a:pt x="264" y="44"/>
                      <a:pt x="264" y="44"/>
                    </a:cubicBezTo>
                    <a:cubicBezTo>
                      <a:pt x="264" y="46"/>
                      <a:pt x="266" y="45"/>
                      <a:pt x="267" y="44"/>
                    </a:cubicBezTo>
                    <a:close/>
                    <a:moveTo>
                      <a:pt x="151" y="45"/>
                    </a:moveTo>
                    <a:cubicBezTo>
                      <a:pt x="150" y="45"/>
                      <a:pt x="149" y="45"/>
                      <a:pt x="149" y="44"/>
                    </a:cubicBezTo>
                    <a:cubicBezTo>
                      <a:pt x="148" y="46"/>
                      <a:pt x="147" y="47"/>
                      <a:pt x="146" y="48"/>
                    </a:cubicBezTo>
                    <a:cubicBezTo>
                      <a:pt x="148" y="48"/>
                      <a:pt x="150" y="47"/>
                      <a:pt x="152" y="46"/>
                    </a:cubicBezTo>
                    <a:cubicBezTo>
                      <a:pt x="151" y="46"/>
                      <a:pt x="151" y="45"/>
                      <a:pt x="151" y="45"/>
                    </a:cubicBezTo>
                    <a:close/>
                    <a:moveTo>
                      <a:pt x="203" y="44"/>
                    </a:moveTo>
                    <a:cubicBezTo>
                      <a:pt x="203" y="45"/>
                      <a:pt x="204" y="46"/>
                      <a:pt x="203" y="48"/>
                    </a:cubicBezTo>
                    <a:cubicBezTo>
                      <a:pt x="206" y="48"/>
                      <a:pt x="207" y="47"/>
                      <a:pt x="206" y="45"/>
                    </a:cubicBezTo>
                    <a:cubicBezTo>
                      <a:pt x="204" y="45"/>
                      <a:pt x="204" y="44"/>
                      <a:pt x="203" y="44"/>
                    </a:cubicBezTo>
                    <a:close/>
                    <a:moveTo>
                      <a:pt x="235" y="45"/>
                    </a:moveTo>
                    <a:cubicBezTo>
                      <a:pt x="233" y="45"/>
                      <a:pt x="230" y="44"/>
                      <a:pt x="227" y="45"/>
                    </a:cubicBezTo>
                    <a:cubicBezTo>
                      <a:pt x="224" y="45"/>
                      <a:pt x="219" y="46"/>
                      <a:pt x="217" y="48"/>
                    </a:cubicBezTo>
                    <a:cubicBezTo>
                      <a:pt x="223" y="47"/>
                      <a:pt x="233" y="49"/>
                      <a:pt x="235" y="45"/>
                    </a:cubicBezTo>
                    <a:close/>
                    <a:moveTo>
                      <a:pt x="155" y="55"/>
                    </a:moveTo>
                    <a:cubicBezTo>
                      <a:pt x="156" y="56"/>
                      <a:pt x="157" y="55"/>
                      <a:pt x="159" y="55"/>
                    </a:cubicBezTo>
                    <a:cubicBezTo>
                      <a:pt x="158" y="52"/>
                      <a:pt x="156" y="50"/>
                      <a:pt x="155" y="48"/>
                    </a:cubicBezTo>
                    <a:cubicBezTo>
                      <a:pt x="155" y="47"/>
                      <a:pt x="157" y="46"/>
                      <a:pt x="156" y="45"/>
                    </a:cubicBezTo>
                    <a:cubicBezTo>
                      <a:pt x="152" y="44"/>
                      <a:pt x="153" y="50"/>
                      <a:pt x="153" y="52"/>
                    </a:cubicBezTo>
                    <a:cubicBezTo>
                      <a:pt x="155" y="52"/>
                      <a:pt x="156" y="52"/>
                      <a:pt x="155" y="55"/>
                    </a:cubicBezTo>
                    <a:close/>
                    <a:moveTo>
                      <a:pt x="317" y="47"/>
                    </a:moveTo>
                    <a:cubicBezTo>
                      <a:pt x="316" y="48"/>
                      <a:pt x="312" y="46"/>
                      <a:pt x="311" y="48"/>
                    </a:cubicBezTo>
                    <a:cubicBezTo>
                      <a:pt x="311" y="50"/>
                      <a:pt x="315" y="49"/>
                      <a:pt x="317" y="49"/>
                    </a:cubicBezTo>
                    <a:cubicBezTo>
                      <a:pt x="317" y="49"/>
                      <a:pt x="318" y="47"/>
                      <a:pt x="317" y="47"/>
                    </a:cubicBezTo>
                    <a:close/>
                    <a:moveTo>
                      <a:pt x="322" y="50"/>
                    </a:moveTo>
                    <a:cubicBezTo>
                      <a:pt x="322" y="49"/>
                      <a:pt x="322" y="48"/>
                      <a:pt x="323" y="47"/>
                    </a:cubicBezTo>
                    <a:cubicBezTo>
                      <a:pt x="321" y="48"/>
                      <a:pt x="321" y="46"/>
                      <a:pt x="319" y="47"/>
                    </a:cubicBezTo>
                    <a:cubicBezTo>
                      <a:pt x="320" y="48"/>
                      <a:pt x="320" y="50"/>
                      <a:pt x="322" y="50"/>
                    </a:cubicBezTo>
                    <a:close/>
                    <a:moveTo>
                      <a:pt x="279" y="48"/>
                    </a:moveTo>
                    <a:cubicBezTo>
                      <a:pt x="277" y="48"/>
                      <a:pt x="276" y="47"/>
                      <a:pt x="273" y="47"/>
                    </a:cubicBezTo>
                    <a:cubicBezTo>
                      <a:pt x="276" y="49"/>
                      <a:pt x="275" y="53"/>
                      <a:pt x="275" y="55"/>
                    </a:cubicBezTo>
                    <a:cubicBezTo>
                      <a:pt x="277" y="54"/>
                      <a:pt x="278" y="50"/>
                      <a:pt x="276" y="49"/>
                    </a:cubicBezTo>
                    <a:cubicBezTo>
                      <a:pt x="277" y="49"/>
                      <a:pt x="279" y="50"/>
                      <a:pt x="279" y="48"/>
                    </a:cubicBezTo>
                    <a:close/>
                    <a:moveTo>
                      <a:pt x="297" y="47"/>
                    </a:moveTo>
                    <a:cubicBezTo>
                      <a:pt x="295" y="47"/>
                      <a:pt x="295" y="47"/>
                      <a:pt x="294" y="48"/>
                    </a:cubicBezTo>
                    <a:cubicBezTo>
                      <a:pt x="294" y="49"/>
                      <a:pt x="294" y="49"/>
                      <a:pt x="295" y="49"/>
                    </a:cubicBezTo>
                    <a:cubicBezTo>
                      <a:pt x="295" y="48"/>
                      <a:pt x="297" y="49"/>
                      <a:pt x="297" y="47"/>
                    </a:cubicBezTo>
                    <a:close/>
                    <a:moveTo>
                      <a:pt x="304" y="49"/>
                    </a:moveTo>
                    <a:cubicBezTo>
                      <a:pt x="304" y="47"/>
                      <a:pt x="303" y="47"/>
                      <a:pt x="302" y="47"/>
                    </a:cubicBezTo>
                    <a:cubicBezTo>
                      <a:pt x="301" y="49"/>
                      <a:pt x="302" y="49"/>
                      <a:pt x="304" y="49"/>
                    </a:cubicBezTo>
                    <a:close/>
                    <a:moveTo>
                      <a:pt x="204" y="49"/>
                    </a:moveTo>
                    <a:cubicBezTo>
                      <a:pt x="206" y="50"/>
                      <a:pt x="209" y="50"/>
                      <a:pt x="209" y="48"/>
                    </a:cubicBezTo>
                    <a:cubicBezTo>
                      <a:pt x="207" y="48"/>
                      <a:pt x="205" y="48"/>
                      <a:pt x="204" y="49"/>
                    </a:cubicBezTo>
                    <a:close/>
                    <a:moveTo>
                      <a:pt x="256" y="48"/>
                    </a:moveTo>
                    <a:cubicBezTo>
                      <a:pt x="256" y="50"/>
                      <a:pt x="260" y="49"/>
                      <a:pt x="259" y="48"/>
                    </a:cubicBezTo>
                    <a:cubicBezTo>
                      <a:pt x="258" y="47"/>
                      <a:pt x="258" y="48"/>
                      <a:pt x="256" y="48"/>
                    </a:cubicBezTo>
                    <a:close/>
                    <a:moveTo>
                      <a:pt x="251" y="48"/>
                    </a:moveTo>
                    <a:cubicBezTo>
                      <a:pt x="249" y="49"/>
                      <a:pt x="246" y="48"/>
                      <a:pt x="245" y="49"/>
                    </a:cubicBezTo>
                    <a:cubicBezTo>
                      <a:pt x="246" y="50"/>
                      <a:pt x="251" y="51"/>
                      <a:pt x="251" y="48"/>
                    </a:cubicBezTo>
                    <a:close/>
                    <a:moveTo>
                      <a:pt x="191" y="53"/>
                    </a:moveTo>
                    <a:cubicBezTo>
                      <a:pt x="194" y="54"/>
                      <a:pt x="197" y="55"/>
                      <a:pt x="200" y="53"/>
                    </a:cubicBezTo>
                    <a:cubicBezTo>
                      <a:pt x="200" y="51"/>
                      <a:pt x="198" y="51"/>
                      <a:pt x="197" y="49"/>
                    </a:cubicBezTo>
                    <a:cubicBezTo>
                      <a:pt x="196" y="50"/>
                      <a:pt x="195" y="51"/>
                      <a:pt x="193" y="50"/>
                    </a:cubicBezTo>
                    <a:cubicBezTo>
                      <a:pt x="192" y="53"/>
                      <a:pt x="196" y="51"/>
                      <a:pt x="196" y="52"/>
                    </a:cubicBezTo>
                    <a:cubicBezTo>
                      <a:pt x="195" y="54"/>
                      <a:pt x="192" y="50"/>
                      <a:pt x="191" y="53"/>
                    </a:cubicBezTo>
                    <a:close/>
                    <a:moveTo>
                      <a:pt x="218" y="55"/>
                    </a:moveTo>
                    <a:cubicBezTo>
                      <a:pt x="218" y="53"/>
                      <a:pt x="221" y="52"/>
                      <a:pt x="222" y="50"/>
                    </a:cubicBezTo>
                    <a:cubicBezTo>
                      <a:pt x="218" y="48"/>
                      <a:pt x="216" y="53"/>
                      <a:pt x="214" y="55"/>
                    </a:cubicBezTo>
                    <a:lnTo>
                      <a:pt x="218" y="55"/>
                    </a:lnTo>
                    <a:close/>
                    <a:moveTo>
                      <a:pt x="327" y="54"/>
                    </a:moveTo>
                    <a:cubicBezTo>
                      <a:pt x="326" y="53"/>
                      <a:pt x="326" y="52"/>
                      <a:pt x="326" y="51"/>
                    </a:cubicBezTo>
                    <a:cubicBezTo>
                      <a:pt x="325" y="51"/>
                      <a:pt x="325" y="51"/>
                      <a:pt x="325" y="51"/>
                    </a:cubicBezTo>
                    <a:cubicBezTo>
                      <a:pt x="325" y="52"/>
                      <a:pt x="325" y="53"/>
                      <a:pt x="324" y="54"/>
                    </a:cubicBezTo>
                    <a:cubicBezTo>
                      <a:pt x="325" y="54"/>
                      <a:pt x="325" y="55"/>
                      <a:pt x="327" y="54"/>
                    </a:cubicBezTo>
                    <a:close/>
                    <a:moveTo>
                      <a:pt x="206" y="53"/>
                    </a:moveTo>
                    <a:cubicBezTo>
                      <a:pt x="208" y="54"/>
                      <a:pt x="210" y="53"/>
                      <a:pt x="209" y="51"/>
                    </a:cubicBezTo>
                    <a:cubicBezTo>
                      <a:pt x="206" y="51"/>
                      <a:pt x="206" y="51"/>
                      <a:pt x="206" y="51"/>
                    </a:cubicBezTo>
                    <a:lnTo>
                      <a:pt x="206" y="53"/>
                    </a:lnTo>
                    <a:close/>
                    <a:moveTo>
                      <a:pt x="292" y="55"/>
                    </a:moveTo>
                    <a:cubicBezTo>
                      <a:pt x="292" y="57"/>
                      <a:pt x="296" y="58"/>
                      <a:pt x="299" y="57"/>
                    </a:cubicBezTo>
                    <a:cubicBezTo>
                      <a:pt x="296" y="55"/>
                      <a:pt x="295" y="52"/>
                      <a:pt x="291" y="52"/>
                    </a:cubicBezTo>
                    <a:cubicBezTo>
                      <a:pt x="290" y="55"/>
                      <a:pt x="294" y="53"/>
                      <a:pt x="295" y="54"/>
                    </a:cubicBezTo>
                    <a:cubicBezTo>
                      <a:pt x="295" y="55"/>
                      <a:pt x="293" y="55"/>
                      <a:pt x="292" y="55"/>
                    </a:cubicBezTo>
                    <a:close/>
                    <a:moveTo>
                      <a:pt x="142" y="57"/>
                    </a:moveTo>
                    <a:cubicBezTo>
                      <a:pt x="143" y="57"/>
                      <a:pt x="146" y="53"/>
                      <a:pt x="144" y="52"/>
                    </a:cubicBezTo>
                    <a:cubicBezTo>
                      <a:pt x="143" y="54"/>
                      <a:pt x="142" y="55"/>
                      <a:pt x="140" y="55"/>
                    </a:cubicBezTo>
                    <a:cubicBezTo>
                      <a:pt x="140" y="57"/>
                      <a:pt x="142" y="57"/>
                      <a:pt x="142" y="57"/>
                    </a:cubicBezTo>
                    <a:close/>
                    <a:moveTo>
                      <a:pt x="248" y="52"/>
                    </a:moveTo>
                    <a:cubicBezTo>
                      <a:pt x="247" y="52"/>
                      <a:pt x="247" y="54"/>
                      <a:pt x="246" y="54"/>
                    </a:cubicBezTo>
                    <a:cubicBezTo>
                      <a:pt x="248" y="54"/>
                      <a:pt x="248" y="54"/>
                      <a:pt x="248" y="54"/>
                    </a:cubicBezTo>
                    <a:lnTo>
                      <a:pt x="248" y="52"/>
                    </a:lnTo>
                    <a:close/>
                    <a:moveTo>
                      <a:pt x="300" y="53"/>
                    </a:moveTo>
                    <a:cubicBezTo>
                      <a:pt x="299" y="53"/>
                      <a:pt x="299" y="52"/>
                      <a:pt x="299" y="52"/>
                    </a:cubicBezTo>
                    <a:cubicBezTo>
                      <a:pt x="299" y="53"/>
                      <a:pt x="298" y="53"/>
                      <a:pt x="298" y="54"/>
                    </a:cubicBezTo>
                    <a:cubicBezTo>
                      <a:pt x="299" y="55"/>
                      <a:pt x="300" y="54"/>
                      <a:pt x="300" y="53"/>
                    </a:cubicBezTo>
                    <a:close/>
                    <a:moveTo>
                      <a:pt x="190" y="53"/>
                    </a:moveTo>
                    <a:cubicBezTo>
                      <a:pt x="189" y="55"/>
                      <a:pt x="186" y="55"/>
                      <a:pt x="186" y="57"/>
                    </a:cubicBezTo>
                    <a:cubicBezTo>
                      <a:pt x="187" y="59"/>
                      <a:pt x="192" y="55"/>
                      <a:pt x="190" y="53"/>
                    </a:cubicBezTo>
                    <a:close/>
                    <a:moveTo>
                      <a:pt x="169" y="54"/>
                    </a:moveTo>
                    <a:cubicBezTo>
                      <a:pt x="167" y="54"/>
                      <a:pt x="167" y="54"/>
                      <a:pt x="167" y="54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9" y="57"/>
                      <a:pt x="169" y="56"/>
                      <a:pt x="169" y="54"/>
                    </a:cubicBezTo>
                    <a:close/>
                    <a:moveTo>
                      <a:pt x="194" y="56"/>
                    </a:moveTo>
                    <a:cubicBezTo>
                      <a:pt x="196" y="57"/>
                      <a:pt x="201" y="57"/>
                      <a:pt x="202" y="55"/>
                    </a:cubicBezTo>
                    <a:cubicBezTo>
                      <a:pt x="201" y="54"/>
                      <a:pt x="196" y="55"/>
                      <a:pt x="194" y="56"/>
                    </a:cubicBezTo>
                    <a:close/>
                    <a:moveTo>
                      <a:pt x="339" y="55"/>
                    </a:moveTo>
                    <a:cubicBezTo>
                      <a:pt x="340" y="55"/>
                      <a:pt x="342" y="57"/>
                      <a:pt x="343" y="55"/>
                    </a:cubicBezTo>
                    <a:cubicBezTo>
                      <a:pt x="341" y="55"/>
                      <a:pt x="340" y="54"/>
                      <a:pt x="339" y="55"/>
                    </a:cubicBezTo>
                    <a:close/>
                    <a:moveTo>
                      <a:pt x="249" y="56"/>
                    </a:moveTo>
                    <a:cubicBezTo>
                      <a:pt x="248" y="56"/>
                      <a:pt x="247" y="54"/>
                      <a:pt x="246" y="55"/>
                    </a:cubicBezTo>
                    <a:cubicBezTo>
                      <a:pt x="246" y="57"/>
                      <a:pt x="249" y="57"/>
                      <a:pt x="249" y="56"/>
                    </a:cubicBezTo>
                    <a:close/>
                    <a:moveTo>
                      <a:pt x="272" y="57"/>
                    </a:moveTo>
                    <a:cubicBezTo>
                      <a:pt x="272" y="56"/>
                      <a:pt x="273" y="57"/>
                      <a:pt x="273" y="55"/>
                    </a:cubicBezTo>
                    <a:cubicBezTo>
                      <a:pt x="270" y="55"/>
                      <a:pt x="268" y="55"/>
                      <a:pt x="266" y="55"/>
                    </a:cubicBezTo>
                    <a:cubicBezTo>
                      <a:pt x="266" y="58"/>
                      <a:pt x="270" y="57"/>
                      <a:pt x="268" y="58"/>
                    </a:cubicBezTo>
                    <a:cubicBezTo>
                      <a:pt x="269" y="60"/>
                      <a:pt x="269" y="59"/>
                      <a:pt x="271" y="59"/>
                    </a:cubicBezTo>
                    <a:cubicBezTo>
                      <a:pt x="271" y="57"/>
                      <a:pt x="269" y="58"/>
                      <a:pt x="269" y="57"/>
                    </a:cubicBezTo>
                    <a:cubicBezTo>
                      <a:pt x="270" y="56"/>
                      <a:pt x="271" y="57"/>
                      <a:pt x="272" y="57"/>
                    </a:cubicBezTo>
                    <a:close/>
                    <a:moveTo>
                      <a:pt x="232" y="59"/>
                    </a:moveTo>
                    <a:cubicBezTo>
                      <a:pt x="232" y="58"/>
                      <a:pt x="231" y="58"/>
                      <a:pt x="231" y="56"/>
                    </a:cubicBezTo>
                    <a:cubicBezTo>
                      <a:pt x="230" y="57"/>
                      <a:pt x="227" y="55"/>
                      <a:pt x="226" y="57"/>
                    </a:cubicBezTo>
                    <a:cubicBezTo>
                      <a:pt x="228" y="58"/>
                      <a:pt x="230" y="56"/>
                      <a:pt x="228" y="59"/>
                    </a:cubicBezTo>
                    <a:cubicBezTo>
                      <a:pt x="230" y="60"/>
                      <a:pt x="231" y="59"/>
                      <a:pt x="232" y="59"/>
                    </a:cubicBezTo>
                    <a:close/>
                    <a:moveTo>
                      <a:pt x="216" y="57"/>
                    </a:moveTo>
                    <a:cubicBezTo>
                      <a:pt x="215" y="59"/>
                      <a:pt x="219" y="58"/>
                      <a:pt x="218" y="56"/>
                    </a:cubicBezTo>
                    <a:cubicBezTo>
                      <a:pt x="217" y="56"/>
                      <a:pt x="216" y="57"/>
                      <a:pt x="216" y="57"/>
                    </a:cubicBezTo>
                    <a:close/>
                    <a:moveTo>
                      <a:pt x="165" y="59"/>
                    </a:moveTo>
                    <a:cubicBezTo>
                      <a:pt x="166" y="62"/>
                      <a:pt x="166" y="69"/>
                      <a:pt x="172" y="68"/>
                    </a:cubicBezTo>
                    <a:cubicBezTo>
                      <a:pt x="172" y="64"/>
                      <a:pt x="168" y="65"/>
                      <a:pt x="168" y="62"/>
                    </a:cubicBezTo>
                    <a:cubicBezTo>
                      <a:pt x="168" y="61"/>
                      <a:pt x="169" y="61"/>
                      <a:pt x="171" y="61"/>
                    </a:cubicBezTo>
                    <a:cubicBezTo>
                      <a:pt x="172" y="56"/>
                      <a:pt x="167" y="56"/>
                      <a:pt x="165" y="59"/>
                    </a:cubicBezTo>
                    <a:close/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198" y="58"/>
                      <a:pt x="196" y="58"/>
                      <a:pt x="196" y="59"/>
                    </a:cubicBezTo>
                    <a:cubicBezTo>
                      <a:pt x="198" y="60"/>
                      <a:pt x="198" y="59"/>
                      <a:pt x="200" y="58"/>
                    </a:cubicBezTo>
                    <a:close/>
                    <a:moveTo>
                      <a:pt x="207" y="57"/>
                    </a:moveTo>
                    <a:cubicBezTo>
                      <a:pt x="205" y="58"/>
                      <a:pt x="205" y="57"/>
                      <a:pt x="202" y="57"/>
                    </a:cubicBezTo>
                    <a:cubicBezTo>
                      <a:pt x="202" y="60"/>
                      <a:pt x="207" y="59"/>
                      <a:pt x="207" y="57"/>
                    </a:cubicBezTo>
                    <a:close/>
                    <a:moveTo>
                      <a:pt x="191" y="60"/>
                    </a:moveTo>
                    <a:cubicBezTo>
                      <a:pt x="189" y="58"/>
                      <a:pt x="188" y="58"/>
                      <a:pt x="184" y="58"/>
                    </a:cubicBezTo>
                    <a:cubicBezTo>
                      <a:pt x="184" y="62"/>
                      <a:pt x="189" y="62"/>
                      <a:pt x="191" y="60"/>
                    </a:cubicBezTo>
                    <a:close/>
                    <a:moveTo>
                      <a:pt x="205" y="65"/>
                    </a:moveTo>
                    <a:cubicBezTo>
                      <a:pt x="207" y="66"/>
                      <a:pt x="209" y="64"/>
                      <a:pt x="211" y="62"/>
                    </a:cubicBezTo>
                    <a:cubicBezTo>
                      <a:pt x="209" y="61"/>
                      <a:pt x="207" y="61"/>
                      <a:pt x="208" y="58"/>
                    </a:cubicBezTo>
                    <a:cubicBezTo>
                      <a:pt x="206" y="58"/>
                      <a:pt x="207" y="60"/>
                      <a:pt x="205" y="59"/>
                    </a:cubicBezTo>
                    <a:cubicBezTo>
                      <a:pt x="205" y="61"/>
                      <a:pt x="205" y="63"/>
                      <a:pt x="207" y="63"/>
                    </a:cubicBezTo>
                    <a:cubicBezTo>
                      <a:pt x="207" y="64"/>
                      <a:pt x="205" y="64"/>
                      <a:pt x="205" y="65"/>
                    </a:cubicBezTo>
                    <a:close/>
                    <a:moveTo>
                      <a:pt x="259" y="58"/>
                    </a:moveTo>
                    <a:cubicBezTo>
                      <a:pt x="258" y="59"/>
                      <a:pt x="253" y="57"/>
                      <a:pt x="253" y="59"/>
                    </a:cubicBezTo>
                    <a:cubicBezTo>
                      <a:pt x="256" y="59"/>
                      <a:pt x="259" y="61"/>
                      <a:pt x="259" y="58"/>
                    </a:cubicBezTo>
                    <a:close/>
                    <a:moveTo>
                      <a:pt x="177" y="66"/>
                    </a:moveTo>
                    <a:cubicBezTo>
                      <a:pt x="180" y="65"/>
                      <a:pt x="180" y="62"/>
                      <a:pt x="180" y="59"/>
                    </a:cubicBezTo>
                    <a:cubicBezTo>
                      <a:pt x="179" y="59"/>
                      <a:pt x="179" y="60"/>
                      <a:pt x="177" y="60"/>
                    </a:cubicBezTo>
                    <a:cubicBezTo>
                      <a:pt x="177" y="62"/>
                      <a:pt x="179" y="61"/>
                      <a:pt x="179" y="63"/>
                    </a:cubicBezTo>
                    <a:cubicBezTo>
                      <a:pt x="178" y="63"/>
                      <a:pt x="176" y="65"/>
                      <a:pt x="177" y="66"/>
                    </a:cubicBezTo>
                    <a:close/>
                    <a:moveTo>
                      <a:pt x="369" y="61"/>
                    </a:moveTo>
                    <a:cubicBezTo>
                      <a:pt x="371" y="61"/>
                      <a:pt x="371" y="61"/>
                      <a:pt x="371" y="61"/>
                    </a:cubicBezTo>
                    <a:cubicBezTo>
                      <a:pt x="371" y="59"/>
                      <a:pt x="368" y="59"/>
                      <a:pt x="369" y="61"/>
                    </a:cubicBezTo>
                    <a:close/>
                    <a:moveTo>
                      <a:pt x="258" y="60"/>
                    </a:moveTo>
                    <a:cubicBezTo>
                      <a:pt x="259" y="63"/>
                      <a:pt x="262" y="64"/>
                      <a:pt x="264" y="63"/>
                    </a:cubicBezTo>
                    <a:cubicBezTo>
                      <a:pt x="263" y="61"/>
                      <a:pt x="261" y="61"/>
                      <a:pt x="258" y="60"/>
                    </a:cubicBezTo>
                    <a:close/>
                    <a:moveTo>
                      <a:pt x="320" y="62"/>
                    </a:moveTo>
                    <a:cubicBezTo>
                      <a:pt x="320" y="60"/>
                      <a:pt x="319" y="60"/>
                      <a:pt x="317" y="60"/>
                    </a:cubicBezTo>
                    <a:cubicBezTo>
                      <a:pt x="317" y="62"/>
                      <a:pt x="319" y="62"/>
                      <a:pt x="320" y="62"/>
                    </a:cubicBezTo>
                    <a:close/>
                    <a:moveTo>
                      <a:pt x="221" y="66"/>
                    </a:moveTo>
                    <a:cubicBezTo>
                      <a:pt x="220" y="65"/>
                      <a:pt x="217" y="63"/>
                      <a:pt x="218" y="62"/>
                    </a:cubicBezTo>
                    <a:cubicBezTo>
                      <a:pt x="216" y="61"/>
                      <a:pt x="215" y="61"/>
                      <a:pt x="213" y="62"/>
                    </a:cubicBezTo>
                    <a:cubicBezTo>
                      <a:pt x="212" y="64"/>
                      <a:pt x="217" y="61"/>
                      <a:pt x="217" y="63"/>
                    </a:cubicBezTo>
                    <a:cubicBezTo>
                      <a:pt x="215" y="63"/>
                      <a:pt x="215" y="63"/>
                      <a:pt x="215" y="63"/>
                    </a:cubicBezTo>
                    <a:cubicBezTo>
                      <a:pt x="216" y="65"/>
                      <a:pt x="219" y="68"/>
                      <a:pt x="221" y="66"/>
                    </a:cubicBezTo>
                    <a:close/>
                    <a:moveTo>
                      <a:pt x="200" y="67"/>
                    </a:moveTo>
                    <a:cubicBezTo>
                      <a:pt x="200" y="66"/>
                      <a:pt x="198" y="66"/>
                      <a:pt x="197" y="65"/>
                    </a:cubicBezTo>
                    <a:cubicBezTo>
                      <a:pt x="198" y="67"/>
                      <a:pt x="197" y="67"/>
                      <a:pt x="197" y="69"/>
                    </a:cubicBezTo>
                    <a:cubicBezTo>
                      <a:pt x="199" y="69"/>
                      <a:pt x="198" y="66"/>
                      <a:pt x="200" y="67"/>
                    </a:cubicBezTo>
                    <a:close/>
                    <a:moveTo>
                      <a:pt x="260" y="71"/>
                    </a:moveTo>
                    <a:cubicBezTo>
                      <a:pt x="260" y="69"/>
                      <a:pt x="261" y="68"/>
                      <a:pt x="263" y="68"/>
                    </a:cubicBezTo>
                    <a:cubicBezTo>
                      <a:pt x="263" y="66"/>
                      <a:pt x="263" y="66"/>
                      <a:pt x="262" y="66"/>
                    </a:cubicBezTo>
                    <a:cubicBezTo>
                      <a:pt x="260" y="67"/>
                      <a:pt x="258" y="68"/>
                      <a:pt x="257" y="70"/>
                    </a:cubicBezTo>
                    <a:cubicBezTo>
                      <a:pt x="258" y="70"/>
                      <a:pt x="259" y="71"/>
                      <a:pt x="260" y="71"/>
                    </a:cubicBezTo>
                    <a:close/>
                    <a:moveTo>
                      <a:pt x="175" y="69"/>
                    </a:moveTo>
                    <a:cubicBezTo>
                      <a:pt x="178" y="69"/>
                      <a:pt x="180" y="68"/>
                      <a:pt x="180" y="66"/>
                    </a:cubicBezTo>
                    <a:cubicBezTo>
                      <a:pt x="178" y="66"/>
                      <a:pt x="176" y="67"/>
                      <a:pt x="175" y="69"/>
                    </a:cubicBezTo>
                    <a:close/>
                    <a:moveTo>
                      <a:pt x="215" y="68"/>
                    </a:moveTo>
                    <a:cubicBezTo>
                      <a:pt x="214" y="67"/>
                      <a:pt x="210" y="67"/>
                      <a:pt x="210" y="69"/>
                    </a:cubicBezTo>
                    <a:cubicBezTo>
                      <a:pt x="212" y="69"/>
                      <a:pt x="213" y="68"/>
                      <a:pt x="214" y="69"/>
                    </a:cubicBezTo>
                    <a:cubicBezTo>
                      <a:pt x="214" y="68"/>
                      <a:pt x="215" y="68"/>
                      <a:pt x="215" y="68"/>
                    </a:cubicBezTo>
                    <a:close/>
                    <a:moveTo>
                      <a:pt x="185" y="74"/>
                    </a:moveTo>
                    <a:cubicBezTo>
                      <a:pt x="187" y="74"/>
                      <a:pt x="187" y="73"/>
                      <a:pt x="189" y="73"/>
                    </a:cubicBezTo>
                    <a:cubicBezTo>
                      <a:pt x="189" y="72"/>
                      <a:pt x="190" y="72"/>
                      <a:pt x="190" y="71"/>
                    </a:cubicBezTo>
                    <a:cubicBezTo>
                      <a:pt x="189" y="71"/>
                      <a:pt x="188" y="70"/>
                      <a:pt x="188" y="69"/>
                    </a:cubicBezTo>
                    <a:cubicBezTo>
                      <a:pt x="189" y="69"/>
                      <a:pt x="190" y="70"/>
                      <a:pt x="191" y="69"/>
                    </a:cubicBezTo>
                    <a:cubicBezTo>
                      <a:pt x="188" y="67"/>
                      <a:pt x="186" y="70"/>
                      <a:pt x="184" y="70"/>
                    </a:cubicBezTo>
                    <a:cubicBezTo>
                      <a:pt x="185" y="72"/>
                      <a:pt x="185" y="72"/>
                      <a:pt x="185" y="74"/>
                    </a:cubicBezTo>
                    <a:close/>
                    <a:moveTo>
                      <a:pt x="177" y="71"/>
                    </a:moveTo>
                    <a:cubicBezTo>
                      <a:pt x="178" y="71"/>
                      <a:pt x="180" y="72"/>
                      <a:pt x="180" y="71"/>
                    </a:cubicBezTo>
                    <a:cubicBezTo>
                      <a:pt x="181" y="69"/>
                      <a:pt x="177" y="69"/>
                      <a:pt x="177" y="71"/>
                    </a:cubicBezTo>
                    <a:close/>
                    <a:moveTo>
                      <a:pt x="206" y="70"/>
                    </a:moveTo>
                    <a:cubicBezTo>
                      <a:pt x="206" y="73"/>
                      <a:pt x="210" y="73"/>
                      <a:pt x="211" y="71"/>
                    </a:cubicBezTo>
                    <a:cubicBezTo>
                      <a:pt x="208" y="71"/>
                      <a:pt x="209" y="69"/>
                      <a:pt x="206" y="70"/>
                    </a:cubicBezTo>
                    <a:close/>
                    <a:moveTo>
                      <a:pt x="222" y="74"/>
                    </a:moveTo>
                    <a:cubicBezTo>
                      <a:pt x="225" y="74"/>
                      <a:pt x="224" y="73"/>
                      <a:pt x="224" y="70"/>
                    </a:cubicBezTo>
                    <a:cubicBezTo>
                      <a:pt x="223" y="70"/>
                      <a:pt x="222" y="70"/>
                      <a:pt x="221" y="71"/>
                    </a:cubicBezTo>
                    <a:cubicBezTo>
                      <a:pt x="221" y="72"/>
                      <a:pt x="222" y="73"/>
                      <a:pt x="222" y="74"/>
                    </a:cubicBezTo>
                    <a:close/>
                    <a:moveTo>
                      <a:pt x="204" y="74"/>
                    </a:moveTo>
                    <a:cubicBezTo>
                      <a:pt x="202" y="75"/>
                      <a:pt x="202" y="73"/>
                      <a:pt x="201" y="73"/>
                    </a:cubicBezTo>
                    <a:cubicBezTo>
                      <a:pt x="200" y="73"/>
                      <a:pt x="199" y="74"/>
                      <a:pt x="199" y="75"/>
                    </a:cubicBezTo>
                    <a:cubicBezTo>
                      <a:pt x="201" y="74"/>
                      <a:pt x="202" y="77"/>
                      <a:pt x="203" y="76"/>
                    </a:cubicBezTo>
                    <a:cubicBezTo>
                      <a:pt x="203" y="76"/>
                      <a:pt x="203" y="76"/>
                      <a:pt x="203" y="75"/>
                    </a:cubicBezTo>
                    <a:cubicBezTo>
                      <a:pt x="204" y="75"/>
                      <a:pt x="205" y="75"/>
                      <a:pt x="204" y="74"/>
                    </a:cubicBezTo>
                    <a:close/>
                    <a:moveTo>
                      <a:pt x="224" y="77"/>
                    </a:moveTo>
                    <a:cubicBezTo>
                      <a:pt x="225" y="74"/>
                      <a:pt x="221" y="75"/>
                      <a:pt x="221" y="77"/>
                    </a:cubicBezTo>
                    <a:cubicBezTo>
                      <a:pt x="222" y="78"/>
                      <a:pt x="223" y="77"/>
                      <a:pt x="224" y="77"/>
                    </a:cubicBezTo>
                    <a:close/>
                    <a:moveTo>
                      <a:pt x="204" y="76"/>
                    </a:moveTo>
                    <a:cubicBezTo>
                      <a:pt x="205" y="78"/>
                      <a:pt x="208" y="79"/>
                      <a:pt x="211" y="80"/>
                    </a:cubicBezTo>
                    <a:cubicBezTo>
                      <a:pt x="210" y="76"/>
                      <a:pt x="207" y="76"/>
                      <a:pt x="204" y="76"/>
                    </a:cubicBezTo>
                    <a:close/>
                    <a:moveTo>
                      <a:pt x="67" y="79"/>
                    </a:moveTo>
                    <a:cubicBezTo>
                      <a:pt x="69" y="79"/>
                      <a:pt x="71" y="80"/>
                      <a:pt x="70" y="78"/>
                    </a:cubicBezTo>
                    <a:cubicBezTo>
                      <a:pt x="69" y="78"/>
                      <a:pt x="68" y="76"/>
                      <a:pt x="66" y="77"/>
                    </a:cubicBezTo>
                    <a:cubicBezTo>
                      <a:pt x="66" y="79"/>
                      <a:pt x="67" y="78"/>
                      <a:pt x="67" y="79"/>
                    </a:cubicBezTo>
                    <a:close/>
                    <a:moveTo>
                      <a:pt x="216" y="84"/>
                    </a:moveTo>
                    <a:cubicBezTo>
                      <a:pt x="219" y="85"/>
                      <a:pt x="223" y="77"/>
                      <a:pt x="218" y="77"/>
                    </a:cubicBezTo>
                    <a:cubicBezTo>
                      <a:pt x="218" y="80"/>
                      <a:pt x="216" y="81"/>
                      <a:pt x="216" y="84"/>
                    </a:cubicBezTo>
                    <a:close/>
                    <a:moveTo>
                      <a:pt x="74" y="83"/>
                    </a:moveTo>
                    <a:cubicBezTo>
                      <a:pt x="74" y="83"/>
                      <a:pt x="75" y="80"/>
                      <a:pt x="74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2" y="82"/>
                      <a:pt x="72" y="83"/>
                      <a:pt x="74" y="83"/>
                    </a:cubicBezTo>
                    <a:close/>
                    <a:moveTo>
                      <a:pt x="69" y="86"/>
                    </a:moveTo>
                    <a:cubicBezTo>
                      <a:pt x="70" y="83"/>
                      <a:pt x="65" y="83"/>
                      <a:pt x="67" y="80"/>
                    </a:cubicBezTo>
                    <a:cubicBezTo>
                      <a:pt x="64" y="80"/>
                      <a:pt x="64" y="83"/>
                      <a:pt x="63" y="84"/>
                    </a:cubicBezTo>
                    <a:cubicBezTo>
                      <a:pt x="66" y="84"/>
                      <a:pt x="66" y="86"/>
                      <a:pt x="69" y="86"/>
                    </a:cubicBezTo>
                    <a:close/>
                    <a:moveTo>
                      <a:pt x="185" y="82"/>
                    </a:moveTo>
                    <a:cubicBezTo>
                      <a:pt x="187" y="83"/>
                      <a:pt x="189" y="83"/>
                      <a:pt x="190" y="83"/>
                    </a:cubicBezTo>
                    <a:cubicBezTo>
                      <a:pt x="190" y="79"/>
                      <a:pt x="186" y="81"/>
                      <a:pt x="185" y="82"/>
                    </a:cubicBezTo>
                    <a:close/>
                    <a:moveTo>
                      <a:pt x="205" y="83"/>
                    </a:moveTo>
                    <a:cubicBezTo>
                      <a:pt x="203" y="85"/>
                      <a:pt x="204" y="83"/>
                      <a:pt x="203" y="82"/>
                    </a:cubicBezTo>
                    <a:cubicBezTo>
                      <a:pt x="202" y="84"/>
                      <a:pt x="201" y="82"/>
                      <a:pt x="199" y="82"/>
                    </a:cubicBezTo>
                    <a:cubicBezTo>
                      <a:pt x="199" y="83"/>
                      <a:pt x="198" y="83"/>
                      <a:pt x="198" y="83"/>
                    </a:cubicBezTo>
                    <a:cubicBezTo>
                      <a:pt x="199" y="85"/>
                      <a:pt x="201" y="86"/>
                      <a:pt x="203" y="86"/>
                    </a:cubicBezTo>
                    <a:cubicBezTo>
                      <a:pt x="204" y="85"/>
                      <a:pt x="205" y="85"/>
                      <a:pt x="205" y="83"/>
                    </a:cubicBezTo>
                    <a:close/>
                    <a:moveTo>
                      <a:pt x="413" y="85"/>
                    </a:moveTo>
                    <a:cubicBezTo>
                      <a:pt x="410" y="85"/>
                      <a:pt x="407" y="84"/>
                      <a:pt x="407" y="88"/>
                    </a:cubicBezTo>
                    <a:cubicBezTo>
                      <a:pt x="408" y="88"/>
                      <a:pt x="409" y="90"/>
                      <a:pt x="412" y="89"/>
                    </a:cubicBezTo>
                    <a:cubicBezTo>
                      <a:pt x="411" y="87"/>
                      <a:pt x="413" y="87"/>
                      <a:pt x="413" y="85"/>
                    </a:cubicBezTo>
                    <a:close/>
                    <a:moveTo>
                      <a:pt x="65" y="95"/>
                    </a:moveTo>
                    <a:cubicBezTo>
                      <a:pt x="64" y="91"/>
                      <a:pt x="68" y="91"/>
                      <a:pt x="70" y="91"/>
                    </a:cubicBezTo>
                    <a:cubicBezTo>
                      <a:pt x="70" y="87"/>
                      <a:pt x="67" y="87"/>
                      <a:pt x="65" y="86"/>
                    </a:cubicBezTo>
                    <a:cubicBezTo>
                      <a:pt x="64" y="89"/>
                      <a:pt x="63" y="90"/>
                      <a:pt x="63" y="93"/>
                    </a:cubicBezTo>
                    <a:cubicBezTo>
                      <a:pt x="61" y="93"/>
                      <a:pt x="61" y="95"/>
                      <a:pt x="60" y="96"/>
                    </a:cubicBezTo>
                    <a:cubicBezTo>
                      <a:pt x="62" y="96"/>
                      <a:pt x="63" y="94"/>
                      <a:pt x="65" y="95"/>
                    </a:cubicBezTo>
                    <a:close/>
                    <a:moveTo>
                      <a:pt x="416" y="88"/>
                    </a:moveTo>
                    <a:cubicBezTo>
                      <a:pt x="417" y="89"/>
                      <a:pt x="417" y="88"/>
                      <a:pt x="417" y="86"/>
                    </a:cubicBezTo>
                    <a:cubicBezTo>
                      <a:pt x="416" y="86"/>
                      <a:pt x="416" y="86"/>
                      <a:pt x="416" y="86"/>
                    </a:cubicBezTo>
                    <a:lnTo>
                      <a:pt x="416" y="88"/>
                    </a:lnTo>
                    <a:close/>
                    <a:moveTo>
                      <a:pt x="275" y="87"/>
                    </a:moveTo>
                    <a:cubicBezTo>
                      <a:pt x="274" y="87"/>
                      <a:pt x="274" y="87"/>
                      <a:pt x="273" y="87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4" y="89"/>
                      <a:pt x="275" y="88"/>
                      <a:pt x="275" y="87"/>
                    </a:cubicBezTo>
                    <a:close/>
                    <a:moveTo>
                      <a:pt x="270" y="93"/>
                    </a:moveTo>
                    <a:cubicBezTo>
                      <a:pt x="272" y="92"/>
                      <a:pt x="275" y="94"/>
                      <a:pt x="276" y="92"/>
                    </a:cubicBezTo>
                    <a:cubicBezTo>
                      <a:pt x="276" y="90"/>
                      <a:pt x="275" y="89"/>
                      <a:pt x="273" y="90"/>
                    </a:cubicBezTo>
                    <a:cubicBezTo>
                      <a:pt x="272" y="91"/>
                      <a:pt x="275" y="92"/>
                      <a:pt x="273" y="92"/>
                    </a:cubicBezTo>
                    <a:cubicBezTo>
                      <a:pt x="273" y="90"/>
                      <a:pt x="272" y="91"/>
                      <a:pt x="273" y="89"/>
                    </a:cubicBezTo>
                    <a:cubicBezTo>
                      <a:pt x="270" y="89"/>
                      <a:pt x="270" y="91"/>
                      <a:pt x="270" y="93"/>
                    </a:cubicBezTo>
                    <a:close/>
                    <a:moveTo>
                      <a:pt x="297" y="92"/>
                    </a:moveTo>
                    <a:cubicBezTo>
                      <a:pt x="297" y="93"/>
                      <a:pt x="297" y="95"/>
                      <a:pt x="299" y="95"/>
                    </a:cubicBezTo>
                    <a:cubicBezTo>
                      <a:pt x="299" y="94"/>
                      <a:pt x="299" y="92"/>
                      <a:pt x="297" y="92"/>
                    </a:cubicBezTo>
                    <a:close/>
                    <a:moveTo>
                      <a:pt x="198" y="95"/>
                    </a:moveTo>
                    <a:cubicBezTo>
                      <a:pt x="198" y="93"/>
                      <a:pt x="198" y="93"/>
                      <a:pt x="198" y="93"/>
                    </a:cubicBezTo>
                    <a:cubicBezTo>
                      <a:pt x="197" y="92"/>
                      <a:pt x="196" y="93"/>
                      <a:pt x="196" y="93"/>
                    </a:cubicBezTo>
                    <a:cubicBezTo>
                      <a:pt x="196" y="95"/>
                      <a:pt x="197" y="95"/>
                      <a:pt x="198" y="95"/>
                    </a:cubicBezTo>
                    <a:close/>
                    <a:moveTo>
                      <a:pt x="270" y="95"/>
                    </a:moveTo>
                    <a:cubicBezTo>
                      <a:pt x="270" y="96"/>
                      <a:pt x="271" y="98"/>
                      <a:pt x="273" y="98"/>
                    </a:cubicBezTo>
                    <a:cubicBezTo>
                      <a:pt x="274" y="97"/>
                      <a:pt x="273" y="96"/>
                      <a:pt x="274" y="95"/>
                    </a:cubicBezTo>
                    <a:cubicBezTo>
                      <a:pt x="273" y="94"/>
                      <a:pt x="271" y="94"/>
                      <a:pt x="270" y="95"/>
                    </a:cubicBezTo>
                    <a:close/>
                    <a:moveTo>
                      <a:pt x="241" y="100"/>
                    </a:moveTo>
                    <a:cubicBezTo>
                      <a:pt x="243" y="99"/>
                      <a:pt x="243" y="101"/>
                      <a:pt x="245" y="101"/>
                    </a:cubicBezTo>
                    <a:cubicBezTo>
                      <a:pt x="245" y="100"/>
                      <a:pt x="245" y="100"/>
                      <a:pt x="246" y="100"/>
                    </a:cubicBezTo>
                    <a:cubicBezTo>
                      <a:pt x="246" y="98"/>
                      <a:pt x="246" y="97"/>
                      <a:pt x="245" y="97"/>
                    </a:cubicBezTo>
                    <a:cubicBezTo>
                      <a:pt x="245" y="101"/>
                      <a:pt x="241" y="95"/>
                      <a:pt x="241" y="100"/>
                    </a:cubicBezTo>
                    <a:close/>
                    <a:moveTo>
                      <a:pt x="232" y="100"/>
                    </a:moveTo>
                    <a:cubicBezTo>
                      <a:pt x="232" y="97"/>
                      <a:pt x="230" y="98"/>
                      <a:pt x="228" y="98"/>
                    </a:cubicBezTo>
                    <a:cubicBezTo>
                      <a:pt x="228" y="101"/>
                      <a:pt x="231" y="101"/>
                      <a:pt x="232" y="100"/>
                    </a:cubicBezTo>
                    <a:close/>
                    <a:moveTo>
                      <a:pt x="269" y="100"/>
                    </a:moveTo>
                    <a:cubicBezTo>
                      <a:pt x="268" y="100"/>
                      <a:pt x="266" y="101"/>
                      <a:pt x="265" y="102"/>
                    </a:cubicBezTo>
                    <a:cubicBezTo>
                      <a:pt x="268" y="102"/>
                      <a:pt x="269" y="101"/>
                      <a:pt x="269" y="100"/>
                    </a:cubicBezTo>
                    <a:close/>
                    <a:moveTo>
                      <a:pt x="276" y="101"/>
                    </a:moveTo>
                    <a:cubicBezTo>
                      <a:pt x="275" y="100"/>
                      <a:pt x="273" y="100"/>
                      <a:pt x="270" y="100"/>
                    </a:cubicBezTo>
                    <a:cubicBezTo>
                      <a:pt x="270" y="103"/>
                      <a:pt x="276" y="104"/>
                      <a:pt x="276" y="101"/>
                    </a:cubicBezTo>
                    <a:close/>
                    <a:moveTo>
                      <a:pt x="259" y="104"/>
                    </a:moveTo>
                    <a:cubicBezTo>
                      <a:pt x="259" y="104"/>
                      <a:pt x="260" y="103"/>
                      <a:pt x="259" y="102"/>
                    </a:cubicBezTo>
                    <a:cubicBezTo>
                      <a:pt x="257" y="101"/>
                      <a:pt x="256" y="103"/>
                      <a:pt x="253" y="103"/>
                    </a:cubicBezTo>
                    <a:cubicBezTo>
                      <a:pt x="253" y="104"/>
                      <a:pt x="255" y="103"/>
                      <a:pt x="254" y="105"/>
                    </a:cubicBezTo>
                    <a:cubicBezTo>
                      <a:pt x="257" y="106"/>
                      <a:pt x="258" y="102"/>
                      <a:pt x="259" y="104"/>
                    </a:cubicBezTo>
                    <a:close/>
                    <a:moveTo>
                      <a:pt x="220" y="103"/>
                    </a:moveTo>
                    <a:cubicBezTo>
                      <a:pt x="219" y="103"/>
                      <a:pt x="219" y="103"/>
                      <a:pt x="218" y="103"/>
                    </a:cubicBezTo>
                    <a:cubicBezTo>
                      <a:pt x="218" y="106"/>
                      <a:pt x="218" y="106"/>
                      <a:pt x="218" y="106"/>
                    </a:cubicBezTo>
                    <a:cubicBezTo>
                      <a:pt x="221" y="105"/>
                      <a:pt x="221" y="106"/>
                      <a:pt x="222" y="106"/>
                    </a:cubicBezTo>
                    <a:cubicBezTo>
                      <a:pt x="221" y="106"/>
                      <a:pt x="223" y="105"/>
                      <a:pt x="222" y="104"/>
                    </a:cubicBezTo>
                    <a:cubicBezTo>
                      <a:pt x="221" y="103"/>
                      <a:pt x="219" y="105"/>
                      <a:pt x="219" y="104"/>
                    </a:cubicBezTo>
                    <a:cubicBezTo>
                      <a:pt x="219" y="104"/>
                      <a:pt x="220" y="104"/>
                      <a:pt x="220" y="103"/>
                    </a:cubicBezTo>
                    <a:close/>
                    <a:moveTo>
                      <a:pt x="79" y="107"/>
                    </a:moveTo>
                    <a:cubicBezTo>
                      <a:pt x="79" y="105"/>
                      <a:pt x="79" y="105"/>
                      <a:pt x="79" y="105"/>
                    </a:cubicBezTo>
                    <a:cubicBezTo>
                      <a:pt x="77" y="105"/>
                      <a:pt x="78" y="106"/>
                      <a:pt x="76" y="105"/>
                    </a:cubicBezTo>
                    <a:cubicBezTo>
                      <a:pt x="76" y="107"/>
                      <a:pt x="77" y="108"/>
                      <a:pt x="79" y="107"/>
                    </a:cubicBezTo>
                    <a:close/>
                    <a:moveTo>
                      <a:pt x="284" y="105"/>
                    </a:moveTo>
                    <a:cubicBezTo>
                      <a:pt x="283" y="106"/>
                      <a:pt x="281" y="105"/>
                      <a:pt x="281" y="107"/>
                    </a:cubicBezTo>
                    <a:cubicBezTo>
                      <a:pt x="283" y="107"/>
                      <a:pt x="284" y="106"/>
                      <a:pt x="284" y="105"/>
                    </a:cubicBezTo>
                    <a:close/>
                    <a:moveTo>
                      <a:pt x="323" y="107"/>
                    </a:moveTo>
                    <a:cubicBezTo>
                      <a:pt x="324" y="107"/>
                      <a:pt x="325" y="107"/>
                      <a:pt x="325" y="105"/>
                    </a:cubicBezTo>
                    <a:cubicBezTo>
                      <a:pt x="324" y="105"/>
                      <a:pt x="323" y="105"/>
                      <a:pt x="323" y="107"/>
                    </a:cubicBezTo>
                    <a:close/>
                    <a:moveTo>
                      <a:pt x="272" y="107"/>
                    </a:moveTo>
                    <a:cubicBezTo>
                      <a:pt x="273" y="107"/>
                      <a:pt x="275" y="108"/>
                      <a:pt x="275" y="106"/>
                    </a:cubicBezTo>
                    <a:cubicBezTo>
                      <a:pt x="274" y="106"/>
                      <a:pt x="274" y="106"/>
                      <a:pt x="273" y="106"/>
                    </a:cubicBezTo>
                    <a:cubicBezTo>
                      <a:pt x="273" y="107"/>
                      <a:pt x="272" y="107"/>
                      <a:pt x="272" y="107"/>
                    </a:cubicBezTo>
                    <a:close/>
                    <a:moveTo>
                      <a:pt x="218" y="109"/>
                    </a:moveTo>
                    <a:cubicBezTo>
                      <a:pt x="219" y="109"/>
                      <a:pt x="219" y="108"/>
                      <a:pt x="219" y="107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18" y="109"/>
                    </a:lnTo>
                    <a:close/>
                    <a:moveTo>
                      <a:pt x="264" y="108"/>
                    </a:moveTo>
                    <a:cubicBezTo>
                      <a:pt x="266" y="108"/>
                      <a:pt x="269" y="109"/>
                      <a:pt x="269" y="107"/>
                    </a:cubicBezTo>
                    <a:cubicBezTo>
                      <a:pt x="267" y="107"/>
                      <a:pt x="264" y="107"/>
                      <a:pt x="264" y="108"/>
                    </a:cubicBezTo>
                    <a:close/>
                    <a:moveTo>
                      <a:pt x="325" y="110"/>
                    </a:moveTo>
                    <a:cubicBezTo>
                      <a:pt x="325" y="108"/>
                      <a:pt x="325" y="108"/>
                      <a:pt x="325" y="108"/>
                    </a:cubicBezTo>
                    <a:cubicBezTo>
                      <a:pt x="324" y="108"/>
                      <a:pt x="324" y="108"/>
                      <a:pt x="324" y="108"/>
                    </a:cubicBezTo>
                    <a:cubicBezTo>
                      <a:pt x="323" y="109"/>
                      <a:pt x="324" y="110"/>
                      <a:pt x="325" y="110"/>
                    </a:cubicBezTo>
                    <a:close/>
                    <a:moveTo>
                      <a:pt x="256" y="109"/>
                    </a:moveTo>
                    <a:cubicBezTo>
                      <a:pt x="255" y="108"/>
                      <a:pt x="253" y="108"/>
                      <a:pt x="251" y="109"/>
                    </a:cubicBezTo>
                    <a:cubicBezTo>
                      <a:pt x="251" y="111"/>
                      <a:pt x="255" y="109"/>
                      <a:pt x="256" y="109"/>
                    </a:cubicBezTo>
                    <a:close/>
                    <a:moveTo>
                      <a:pt x="127" y="116"/>
                    </a:moveTo>
                    <a:cubicBezTo>
                      <a:pt x="128" y="115"/>
                      <a:pt x="131" y="113"/>
                      <a:pt x="129" y="112"/>
                    </a:cubicBezTo>
                    <a:cubicBezTo>
                      <a:pt x="129" y="113"/>
                      <a:pt x="128" y="113"/>
                      <a:pt x="127" y="113"/>
                    </a:cubicBezTo>
                    <a:cubicBezTo>
                      <a:pt x="128" y="114"/>
                      <a:pt x="125" y="115"/>
                      <a:pt x="127" y="116"/>
                    </a:cubicBezTo>
                    <a:close/>
                    <a:moveTo>
                      <a:pt x="97" y="125"/>
                    </a:moveTo>
                    <a:cubicBezTo>
                      <a:pt x="95" y="124"/>
                      <a:pt x="94" y="125"/>
                      <a:pt x="94" y="128"/>
                    </a:cubicBezTo>
                    <a:cubicBezTo>
                      <a:pt x="98" y="127"/>
                      <a:pt x="101" y="126"/>
                      <a:pt x="102" y="123"/>
                    </a:cubicBezTo>
                    <a:cubicBezTo>
                      <a:pt x="101" y="123"/>
                      <a:pt x="101" y="124"/>
                      <a:pt x="99" y="124"/>
                    </a:cubicBezTo>
                    <a:cubicBezTo>
                      <a:pt x="98" y="120"/>
                      <a:pt x="95" y="119"/>
                      <a:pt x="96" y="114"/>
                    </a:cubicBezTo>
                    <a:cubicBezTo>
                      <a:pt x="94" y="114"/>
                      <a:pt x="95" y="114"/>
                      <a:pt x="93" y="114"/>
                    </a:cubicBezTo>
                    <a:cubicBezTo>
                      <a:pt x="93" y="119"/>
                      <a:pt x="98" y="119"/>
                      <a:pt x="97" y="125"/>
                    </a:cubicBezTo>
                    <a:close/>
                    <a:moveTo>
                      <a:pt x="84" y="119"/>
                    </a:moveTo>
                    <a:cubicBezTo>
                      <a:pt x="85" y="116"/>
                      <a:pt x="80" y="116"/>
                      <a:pt x="80" y="118"/>
                    </a:cubicBezTo>
                    <a:cubicBezTo>
                      <a:pt x="81" y="118"/>
                      <a:pt x="83" y="119"/>
                      <a:pt x="84" y="119"/>
                    </a:cubicBezTo>
                    <a:close/>
                    <a:moveTo>
                      <a:pt x="246" y="119"/>
                    </a:moveTo>
                    <a:cubicBezTo>
                      <a:pt x="249" y="118"/>
                      <a:pt x="253" y="119"/>
                      <a:pt x="255" y="117"/>
                    </a:cubicBezTo>
                    <a:cubicBezTo>
                      <a:pt x="253" y="117"/>
                      <a:pt x="252" y="116"/>
                      <a:pt x="251" y="118"/>
                    </a:cubicBezTo>
                    <a:cubicBezTo>
                      <a:pt x="249" y="117"/>
                      <a:pt x="247" y="118"/>
                      <a:pt x="246" y="118"/>
                    </a:cubicBezTo>
                    <a:cubicBezTo>
                      <a:pt x="243" y="118"/>
                      <a:pt x="244" y="119"/>
                      <a:pt x="246" y="119"/>
                    </a:cubicBezTo>
                    <a:close/>
                    <a:moveTo>
                      <a:pt x="235" y="121"/>
                    </a:moveTo>
                    <a:cubicBezTo>
                      <a:pt x="235" y="119"/>
                      <a:pt x="234" y="119"/>
                      <a:pt x="233" y="119"/>
                    </a:cubicBezTo>
                    <a:cubicBezTo>
                      <a:pt x="233" y="120"/>
                      <a:pt x="234" y="121"/>
                      <a:pt x="235" y="121"/>
                    </a:cubicBezTo>
                    <a:close/>
                    <a:moveTo>
                      <a:pt x="251" y="120"/>
                    </a:moveTo>
                    <a:cubicBezTo>
                      <a:pt x="251" y="122"/>
                      <a:pt x="253" y="122"/>
                      <a:pt x="253" y="124"/>
                    </a:cubicBezTo>
                    <a:cubicBezTo>
                      <a:pt x="255" y="124"/>
                      <a:pt x="256" y="124"/>
                      <a:pt x="256" y="123"/>
                    </a:cubicBezTo>
                    <a:cubicBezTo>
                      <a:pt x="254" y="122"/>
                      <a:pt x="254" y="120"/>
                      <a:pt x="251" y="120"/>
                    </a:cubicBezTo>
                    <a:close/>
                    <a:moveTo>
                      <a:pt x="220" y="122"/>
                    </a:moveTo>
                    <a:cubicBezTo>
                      <a:pt x="220" y="121"/>
                      <a:pt x="220" y="121"/>
                      <a:pt x="220" y="121"/>
                    </a:cubicBezTo>
                    <a:cubicBezTo>
                      <a:pt x="218" y="121"/>
                      <a:pt x="218" y="121"/>
                      <a:pt x="217" y="121"/>
                    </a:cubicBezTo>
                    <a:cubicBezTo>
                      <a:pt x="217" y="123"/>
                      <a:pt x="218" y="122"/>
                      <a:pt x="220" y="122"/>
                    </a:cubicBezTo>
                    <a:close/>
                    <a:moveTo>
                      <a:pt x="233" y="124"/>
                    </a:moveTo>
                    <a:cubicBezTo>
                      <a:pt x="233" y="122"/>
                      <a:pt x="232" y="121"/>
                      <a:pt x="230" y="121"/>
                    </a:cubicBezTo>
                    <a:cubicBezTo>
                      <a:pt x="231" y="123"/>
                      <a:pt x="228" y="122"/>
                      <a:pt x="228" y="125"/>
                    </a:cubicBezTo>
                    <a:cubicBezTo>
                      <a:pt x="230" y="124"/>
                      <a:pt x="230" y="124"/>
                      <a:pt x="233" y="124"/>
                    </a:cubicBezTo>
                    <a:close/>
                    <a:moveTo>
                      <a:pt x="258" y="124"/>
                    </a:moveTo>
                    <a:cubicBezTo>
                      <a:pt x="258" y="125"/>
                      <a:pt x="259" y="125"/>
                      <a:pt x="260" y="125"/>
                    </a:cubicBezTo>
                    <a:cubicBezTo>
                      <a:pt x="260" y="123"/>
                      <a:pt x="260" y="123"/>
                      <a:pt x="260" y="123"/>
                    </a:cubicBezTo>
                    <a:cubicBezTo>
                      <a:pt x="259" y="123"/>
                      <a:pt x="258" y="123"/>
                      <a:pt x="258" y="124"/>
                    </a:cubicBezTo>
                    <a:close/>
                    <a:moveTo>
                      <a:pt x="91" y="127"/>
                    </a:moveTo>
                    <a:cubicBezTo>
                      <a:pt x="90" y="126"/>
                      <a:pt x="87" y="126"/>
                      <a:pt x="85" y="125"/>
                    </a:cubicBezTo>
                    <a:cubicBezTo>
                      <a:pt x="86" y="127"/>
                      <a:pt x="86" y="128"/>
                      <a:pt x="86" y="129"/>
                    </a:cubicBezTo>
                    <a:cubicBezTo>
                      <a:pt x="89" y="129"/>
                      <a:pt x="91" y="128"/>
                      <a:pt x="91" y="127"/>
                    </a:cubicBezTo>
                    <a:close/>
                    <a:moveTo>
                      <a:pt x="60" y="130"/>
                    </a:moveTo>
                    <a:cubicBezTo>
                      <a:pt x="60" y="129"/>
                      <a:pt x="56" y="127"/>
                      <a:pt x="56" y="129"/>
                    </a:cubicBezTo>
                    <a:cubicBezTo>
                      <a:pt x="58" y="129"/>
                      <a:pt x="59" y="132"/>
                      <a:pt x="60" y="130"/>
                    </a:cubicBezTo>
                    <a:close/>
                    <a:moveTo>
                      <a:pt x="145" y="129"/>
                    </a:moveTo>
                    <a:cubicBezTo>
                      <a:pt x="143" y="129"/>
                      <a:pt x="143" y="128"/>
                      <a:pt x="142" y="128"/>
                    </a:cubicBezTo>
                    <a:cubicBezTo>
                      <a:pt x="140" y="131"/>
                      <a:pt x="142" y="132"/>
                      <a:pt x="142" y="134"/>
                    </a:cubicBezTo>
                    <a:cubicBezTo>
                      <a:pt x="140" y="134"/>
                      <a:pt x="141" y="132"/>
                      <a:pt x="139" y="133"/>
                    </a:cubicBezTo>
                    <a:cubicBezTo>
                      <a:pt x="138" y="133"/>
                      <a:pt x="137" y="134"/>
                      <a:pt x="137" y="135"/>
                    </a:cubicBezTo>
                    <a:cubicBezTo>
                      <a:pt x="141" y="135"/>
                      <a:pt x="144" y="136"/>
                      <a:pt x="144" y="132"/>
                    </a:cubicBezTo>
                    <a:cubicBezTo>
                      <a:pt x="143" y="132"/>
                      <a:pt x="142" y="132"/>
                      <a:pt x="142" y="132"/>
                    </a:cubicBezTo>
                    <a:cubicBezTo>
                      <a:pt x="144" y="132"/>
                      <a:pt x="145" y="130"/>
                      <a:pt x="145" y="129"/>
                    </a:cubicBezTo>
                    <a:close/>
                    <a:moveTo>
                      <a:pt x="98" y="132"/>
                    </a:moveTo>
                    <a:cubicBezTo>
                      <a:pt x="98" y="133"/>
                      <a:pt x="98" y="134"/>
                      <a:pt x="100" y="134"/>
                    </a:cubicBezTo>
                    <a:cubicBezTo>
                      <a:pt x="100" y="133"/>
                      <a:pt x="101" y="134"/>
                      <a:pt x="101" y="132"/>
                    </a:cubicBezTo>
                    <a:cubicBezTo>
                      <a:pt x="100" y="132"/>
                      <a:pt x="100" y="132"/>
                      <a:pt x="98" y="132"/>
                    </a:cubicBezTo>
                    <a:close/>
                    <a:moveTo>
                      <a:pt x="138" y="140"/>
                    </a:moveTo>
                    <a:cubicBezTo>
                      <a:pt x="140" y="142"/>
                      <a:pt x="143" y="140"/>
                      <a:pt x="144" y="138"/>
                    </a:cubicBezTo>
                    <a:cubicBezTo>
                      <a:pt x="144" y="137"/>
                      <a:pt x="143" y="137"/>
                      <a:pt x="143" y="137"/>
                    </a:cubicBezTo>
                    <a:cubicBezTo>
                      <a:pt x="141" y="138"/>
                      <a:pt x="139" y="138"/>
                      <a:pt x="138" y="140"/>
                    </a:cubicBezTo>
                    <a:close/>
                    <a:moveTo>
                      <a:pt x="154" y="137"/>
                    </a:moveTo>
                    <a:cubicBezTo>
                      <a:pt x="151" y="137"/>
                      <a:pt x="151" y="137"/>
                      <a:pt x="151" y="137"/>
                    </a:cubicBezTo>
                    <a:cubicBezTo>
                      <a:pt x="151" y="139"/>
                      <a:pt x="154" y="140"/>
                      <a:pt x="154" y="137"/>
                    </a:cubicBezTo>
                    <a:close/>
                    <a:moveTo>
                      <a:pt x="20" y="144"/>
                    </a:moveTo>
                    <a:cubicBezTo>
                      <a:pt x="18" y="144"/>
                      <a:pt x="21" y="143"/>
                      <a:pt x="20" y="142"/>
                    </a:cubicBezTo>
                    <a:cubicBezTo>
                      <a:pt x="18" y="141"/>
                      <a:pt x="17" y="142"/>
                      <a:pt x="17" y="144"/>
                    </a:cubicBezTo>
                    <a:cubicBezTo>
                      <a:pt x="18" y="143"/>
                      <a:pt x="19" y="146"/>
                      <a:pt x="20" y="144"/>
                    </a:cubicBezTo>
                    <a:close/>
                    <a:moveTo>
                      <a:pt x="37" y="143"/>
                    </a:moveTo>
                    <a:cubicBezTo>
                      <a:pt x="36" y="143"/>
                      <a:pt x="35" y="143"/>
                      <a:pt x="34" y="142"/>
                    </a:cubicBezTo>
                    <a:cubicBezTo>
                      <a:pt x="34" y="144"/>
                      <a:pt x="38" y="144"/>
                      <a:pt x="37" y="143"/>
                    </a:cubicBezTo>
                    <a:close/>
                    <a:moveTo>
                      <a:pt x="134" y="145"/>
                    </a:moveTo>
                    <a:cubicBezTo>
                      <a:pt x="132" y="145"/>
                      <a:pt x="132" y="143"/>
                      <a:pt x="131" y="145"/>
                    </a:cubicBezTo>
                    <a:cubicBezTo>
                      <a:pt x="130" y="145"/>
                      <a:pt x="131" y="146"/>
                      <a:pt x="131" y="147"/>
                    </a:cubicBezTo>
                    <a:cubicBezTo>
                      <a:pt x="133" y="147"/>
                      <a:pt x="134" y="146"/>
                      <a:pt x="134" y="145"/>
                    </a:cubicBezTo>
                    <a:close/>
                    <a:moveTo>
                      <a:pt x="238" y="146"/>
                    </a:moveTo>
                    <a:cubicBezTo>
                      <a:pt x="238" y="147"/>
                      <a:pt x="239" y="147"/>
                      <a:pt x="239" y="147"/>
                    </a:cubicBezTo>
                    <a:cubicBezTo>
                      <a:pt x="240" y="146"/>
                      <a:pt x="242" y="147"/>
                      <a:pt x="243" y="145"/>
                    </a:cubicBezTo>
                    <a:cubicBezTo>
                      <a:pt x="241" y="146"/>
                      <a:pt x="240" y="144"/>
                      <a:pt x="238" y="146"/>
                    </a:cubicBezTo>
                    <a:close/>
                    <a:moveTo>
                      <a:pt x="19" y="146"/>
                    </a:moveTo>
                    <a:cubicBezTo>
                      <a:pt x="18" y="147"/>
                      <a:pt x="17" y="147"/>
                      <a:pt x="17" y="148"/>
                    </a:cubicBezTo>
                    <a:cubicBezTo>
                      <a:pt x="18" y="150"/>
                      <a:pt x="21" y="147"/>
                      <a:pt x="19" y="146"/>
                    </a:cubicBezTo>
                    <a:close/>
                    <a:moveTo>
                      <a:pt x="127" y="153"/>
                    </a:moveTo>
                    <a:cubicBezTo>
                      <a:pt x="131" y="151"/>
                      <a:pt x="134" y="156"/>
                      <a:pt x="136" y="154"/>
                    </a:cubicBezTo>
                    <a:cubicBezTo>
                      <a:pt x="135" y="154"/>
                      <a:pt x="134" y="153"/>
                      <a:pt x="134" y="153"/>
                    </a:cubicBezTo>
                    <a:cubicBezTo>
                      <a:pt x="136" y="152"/>
                      <a:pt x="137" y="151"/>
                      <a:pt x="136" y="148"/>
                    </a:cubicBezTo>
                    <a:cubicBezTo>
                      <a:pt x="134" y="147"/>
                      <a:pt x="132" y="148"/>
                      <a:pt x="130" y="147"/>
                    </a:cubicBezTo>
                    <a:cubicBezTo>
                      <a:pt x="129" y="149"/>
                      <a:pt x="126" y="149"/>
                      <a:pt x="127" y="153"/>
                    </a:cubicBezTo>
                    <a:close/>
                    <a:moveTo>
                      <a:pt x="158" y="151"/>
                    </a:moveTo>
                    <a:cubicBezTo>
                      <a:pt x="158" y="153"/>
                      <a:pt x="161" y="154"/>
                      <a:pt x="162" y="156"/>
                    </a:cubicBezTo>
                    <a:cubicBezTo>
                      <a:pt x="161" y="159"/>
                      <a:pt x="161" y="161"/>
                      <a:pt x="160" y="162"/>
                    </a:cubicBezTo>
                    <a:cubicBezTo>
                      <a:pt x="165" y="162"/>
                      <a:pt x="166" y="154"/>
                      <a:pt x="163" y="151"/>
                    </a:cubicBezTo>
                    <a:cubicBezTo>
                      <a:pt x="161" y="151"/>
                      <a:pt x="159" y="149"/>
                      <a:pt x="158" y="151"/>
                    </a:cubicBezTo>
                    <a:close/>
                    <a:moveTo>
                      <a:pt x="180" y="151"/>
                    </a:move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1" y="154"/>
                      <a:pt x="184" y="156"/>
                      <a:pt x="185" y="153"/>
                    </a:cubicBezTo>
                    <a:cubicBezTo>
                      <a:pt x="183" y="152"/>
                      <a:pt x="183" y="153"/>
                      <a:pt x="181" y="154"/>
                    </a:cubicBezTo>
                    <a:cubicBezTo>
                      <a:pt x="181" y="152"/>
                      <a:pt x="182" y="152"/>
                      <a:pt x="180" y="151"/>
                    </a:cubicBezTo>
                    <a:close/>
                    <a:moveTo>
                      <a:pt x="19" y="159"/>
                    </a:moveTo>
                    <a:cubicBezTo>
                      <a:pt x="18" y="158"/>
                      <a:pt x="17" y="157"/>
                      <a:pt x="15" y="157"/>
                    </a:cubicBezTo>
                    <a:cubicBezTo>
                      <a:pt x="15" y="158"/>
                      <a:pt x="15" y="158"/>
                      <a:pt x="14" y="158"/>
                    </a:cubicBezTo>
                    <a:cubicBezTo>
                      <a:pt x="15" y="162"/>
                      <a:pt x="19" y="160"/>
                      <a:pt x="21" y="161"/>
                    </a:cubicBezTo>
                    <a:cubicBezTo>
                      <a:pt x="22" y="156"/>
                      <a:pt x="28" y="159"/>
                      <a:pt x="29" y="154"/>
                    </a:cubicBezTo>
                    <a:cubicBezTo>
                      <a:pt x="27" y="155"/>
                      <a:pt x="27" y="153"/>
                      <a:pt x="27" y="152"/>
                    </a:cubicBezTo>
                    <a:cubicBezTo>
                      <a:pt x="25" y="152"/>
                      <a:pt x="25" y="153"/>
                      <a:pt x="24" y="152"/>
                    </a:cubicBezTo>
                    <a:cubicBezTo>
                      <a:pt x="25" y="155"/>
                      <a:pt x="19" y="156"/>
                      <a:pt x="19" y="159"/>
                    </a:cubicBezTo>
                    <a:close/>
                    <a:moveTo>
                      <a:pt x="152" y="155"/>
                    </a:moveTo>
                    <a:cubicBezTo>
                      <a:pt x="151" y="159"/>
                      <a:pt x="144" y="157"/>
                      <a:pt x="142" y="159"/>
                    </a:cubicBezTo>
                    <a:cubicBezTo>
                      <a:pt x="143" y="161"/>
                      <a:pt x="144" y="157"/>
                      <a:pt x="145" y="160"/>
                    </a:cubicBezTo>
                    <a:cubicBezTo>
                      <a:pt x="146" y="162"/>
                      <a:pt x="142" y="160"/>
                      <a:pt x="143" y="162"/>
                    </a:cubicBezTo>
                    <a:cubicBezTo>
                      <a:pt x="145" y="162"/>
                      <a:pt x="146" y="161"/>
                      <a:pt x="148" y="161"/>
                    </a:cubicBezTo>
                    <a:cubicBezTo>
                      <a:pt x="148" y="158"/>
                      <a:pt x="151" y="159"/>
                      <a:pt x="153" y="158"/>
                    </a:cubicBezTo>
                    <a:cubicBezTo>
                      <a:pt x="153" y="157"/>
                      <a:pt x="154" y="155"/>
                      <a:pt x="152" y="155"/>
                    </a:cubicBezTo>
                    <a:close/>
                    <a:moveTo>
                      <a:pt x="16" y="155"/>
                    </a:moveTo>
                    <a:cubicBezTo>
                      <a:pt x="13" y="155"/>
                      <a:pt x="13" y="155"/>
                      <a:pt x="13" y="155"/>
                    </a:cubicBezTo>
                    <a:cubicBezTo>
                      <a:pt x="13" y="158"/>
                      <a:pt x="16" y="157"/>
                      <a:pt x="16" y="155"/>
                    </a:cubicBezTo>
                    <a:close/>
                    <a:moveTo>
                      <a:pt x="239" y="158"/>
                    </a:moveTo>
                    <a:cubicBezTo>
                      <a:pt x="240" y="158"/>
                      <a:pt x="239" y="159"/>
                      <a:pt x="240" y="159"/>
                    </a:cubicBezTo>
                    <a:cubicBezTo>
                      <a:pt x="240" y="158"/>
                      <a:pt x="243" y="159"/>
                      <a:pt x="242" y="157"/>
                    </a:cubicBezTo>
                    <a:cubicBezTo>
                      <a:pt x="241" y="157"/>
                      <a:pt x="239" y="156"/>
                      <a:pt x="239" y="158"/>
                    </a:cubicBezTo>
                    <a:close/>
                    <a:moveTo>
                      <a:pt x="137" y="160"/>
                    </a:moveTo>
                    <a:cubicBezTo>
                      <a:pt x="137" y="157"/>
                      <a:pt x="137" y="157"/>
                      <a:pt x="137" y="157"/>
                    </a:cubicBezTo>
                    <a:cubicBezTo>
                      <a:pt x="133" y="157"/>
                      <a:pt x="133" y="161"/>
                      <a:pt x="131" y="162"/>
                    </a:cubicBezTo>
                    <a:cubicBezTo>
                      <a:pt x="129" y="162"/>
                      <a:pt x="127" y="162"/>
                      <a:pt x="127" y="164"/>
                    </a:cubicBezTo>
                    <a:cubicBezTo>
                      <a:pt x="133" y="165"/>
                      <a:pt x="134" y="161"/>
                      <a:pt x="137" y="160"/>
                    </a:cubicBezTo>
                    <a:close/>
                    <a:moveTo>
                      <a:pt x="170" y="160"/>
                    </a:moveTo>
                    <a:cubicBezTo>
                      <a:pt x="170" y="161"/>
                      <a:pt x="170" y="162"/>
                      <a:pt x="170" y="162"/>
                    </a:cubicBezTo>
                    <a:cubicBezTo>
                      <a:pt x="170" y="163"/>
                      <a:pt x="172" y="163"/>
                      <a:pt x="173" y="163"/>
                    </a:cubicBezTo>
                    <a:cubicBezTo>
                      <a:pt x="173" y="162"/>
                      <a:pt x="174" y="161"/>
                      <a:pt x="174" y="160"/>
                    </a:cubicBezTo>
                    <a:cubicBezTo>
                      <a:pt x="173" y="160"/>
                      <a:pt x="172" y="161"/>
                      <a:pt x="170" y="160"/>
                    </a:cubicBezTo>
                    <a:close/>
                    <a:moveTo>
                      <a:pt x="122" y="161"/>
                    </a:moveTo>
                    <a:cubicBezTo>
                      <a:pt x="121" y="160"/>
                      <a:pt x="120" y="160"/>
                      <a:pt x="119" y="161"/>
                    </a:cubicBezTo>
                    <a:cubicBezTo>
                      <a:pt x="118" y="163"/>
                      <a:pt x="122" y="162"/>
                      <a:pt x="122" y="161"/>
                    </a:cubicBezTo>
                    <a:close/>
                    <a:moveTo>
                      <a:pt x="175" y="160"/>
                    </a:moveTo>
                    <a:cubicBezTo>
                      <a:pt x="174" y="163"/>
                      <a:pt x="178" y="163"/>
                      <a:pt x="178" y="161"/>
                    </a:cubicBezTo>
                    <a:cubicBezTo>
                      <a:pt x="176" y="161"/>
                      <a:pt x="176" y="160"/>
                      <a:pt x="175" y="160"/>
                    </a:cubicBezTo>
                    <a:close/>
                    <a:moveTo>
                      <a:pt x="112" y="162"/>
                    </a:moveTo>
                    <a:cubicBezTo>
                      <a:pt x="114" y="163"/>
                      <a:pt x="117" y="162"/>
                      <a:pt x="118" y="161"/>
                    </a:cubicBezTo>
                    <a:cubicBezTo>
                      <a:pt x="116" y="162"/>
                      <a:pt x="113" y="160"/>
                      <a:pt x="112" y="162"/>
                    </a:cubicBezTo>
                    <a:close/>
                    <a:moveTo>
                      <a:pt x="141" y="162"/>
                    </a:move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0" y="161"/>
                      <a:pt x="140" y="161"/>
                      <a:pt x="139" y="161"/>
                    </a:cubicBezTo>
                    <a:cubicBezTo>
                      <a:pt x="139" y="163"/>
                      <a:pt x="140" y="162"/>
                      <a:pt x="141" y="162"/>
                    </a:cubicBezTo>
                    <a:close/>
                    <a:moveTo>
                      <a:pt x="136" y="169"/>
                    </a:moveTo>
                    <a:cubicBezTo>
                      <a:pt x="133" y="170"/>
                      <a:pt x="130" y="169"/>
                      <a:pt x="129" y="171"/>
                    </a:cubicBezTo>
                    <a:cubicBezTo>
                      <a:pt x="131" y="171"/>
                      <a:pt x="137" y="170"/>
                      <a:pt x="139" y="172"/>
                    </a:cubicBezTo>
                    <a:cubicBezTo>
                      <a:pt x="139" y="170"/>
                      <a:pt x="139" y="169"/>
                      <a:pt x="139" y="167"/>
                    </a:cubicBezTo>
                    <a:cubicBezTo>
                      <a:pt x="140" y="166"/>
                      <a:pt x="144" y="167"/>
                      <a:pt x="144" y="164"/>
                    </a:cubicBezTo>
                    <a:cubicBezTo>
                      <a:pt x="141" y="160"/>
                      <a:pt x="138" y="167"/>
                      <a:pt x="136" y="169"/>
                    </a:cubicBezTo>
                    <a:close/>
                    <a:moveTo>
                      <a:pt x="113" y="163"/>
                    </a:moveTo>
                    <a:cubicBezTo>
                      <a:pt x="113" y="164"/>
                      <a:pt x="113" y="165"/>
                      <a:pt x="112" y="165"/>
                    </a:cubicBezTo>
                    <a:cubicBezTo>
                      <a:pt x="113" y="166"/>
                      <a:pt x="118" y="167"/>
                      <a:pt x="118" y="164"/>
                    </a:cubicBezTo>
                    <a:cubicBezTo>
                      <a:pt x="117" y="163"/>
                      <a:pt x="114" y="164"/>
                      <a:pt x="113" y="163"/>
                    </a:cubicBezTo>
                    <a:close/>
                    <a:moveTo>
                      <a:pt x="16" y="165"/>
                    </a:moveTo>
                    <a:cubicBezTo>
                      <a:pt x="16" y="166"/>
                      <a:pt x="17" y="166"/>
                      <a:pt x="19" y="166"/>
                    </a:cubicBezTo>
                    <a:cubicBezTo>
                      <a:pt x="20" y="163"/>
                      <a:pt x="16" y="164"/>
                      <a:pt x="16" y="165"/>
                    </a:cubicBezTo>
                    <a:close/>
                    <a:moveTo>
                      <a:pt x="133" y="165"/>
                    </a:moveTo>
                    <a:cubicBezTo>
                      <a:pt x="132" y="165"/>
                      <a:pt x="130" y="165"/>
                      <a:pt x="129" y="165"/>
                    </a:cubicBezTo>
                    <a:cubicBezTo>
                      <a:pt x="130" y="167"/>
                      <a:pt x="132" y="166"/>
                      <a:pt x="133" y="165"/>
                    </a:cubicBezTo>
                    <a:close/>
                    <a:moveTo>
                      <a:pt x="199" y="167"/>
                    </a:moveTo>
                    <a:cubicBezTo>
                      <a:pt x="199" y="166"/>
                      <a:pt x="202" y="167"/>
                      <a:pt x="201" y="165"/>
                    </a:cubicBezTo>
                    <a:cubicBezTo>
                      <a:pt x="200" y="165"/>
                      <a:pt x="198" y="166"/>
                      <a:pt x="199" y="167"/>
                    </a:cubicBezTo>
                    <a:close/>
                    <a:moveTo>
                      <a:pt x="5" y="167"/>
                    </a:moveTo>
                    <a:cubicBezTo>
                      <a:pt x="6" y="165"/>
                      <a:pt x="3" y="166"/>
                      <a:pt x="2" y="166"/>
                    </a:cubicBezTo>
                    <a:cubicBezTo>
                      <a:pt x="2" y="168"/>
                      <a:pt x="4" y="168"/>
                      <a:pt x="5" y="167"/>
                    </a:cubicBezTo>
                    <a:close/>
                    <a:moveTo>
                      <a:pt x="149" y="168"/>
                    </a:moveTo>
                    <a:cubicBezTo>
                      <a:pt x="152" y="169"/>
                      <a:pt x="155" y="169"/>
                      <a:pt x="157" y="167"/>
                    </a:cubicBezTo>
                    <a:cubicBezTo>
                      <a:pt x="154" y="167"/>
                      <a:pt x="150" y="166"/>
                      <a:pt x="149" y="168"/>
                    </a:cubicBezTo>
                    <a:close/>
                    <a:moveTo>
                      <a:pt x="156" y="170"/>
                    </a:moveTo>
                    <a:cubicBezTo>
                      <a:pt x="156" y="170"/>
                      <a:pt x="160" y="171"/>
                      <a:pt x="160" y="169"/>
                    </a:cubicBezTo>
                    <a:cubicBezTo>
                      <a:pt x="158" y="169"/>
                      <a:pt x="155" y="169"/>
                      <a:pt x="156" y="170"/>
                    </a:cubicBezTo>
                    <a:close/>
                    <a:moveTo>
                      <a:pt x="152" y="177"/>
                    </a:moveTo>
                    <a:cubicBezTo>
                      <a:pt x="153" y="177"/>
                      <a:pt x="156" y="177"/>
                      <a:pt x="157" y="178"/>
                    </a:cubicBezTo>
                    <a:cubicBezTo>
                      <a:pt x="158" y="176"/>
                      <a:pt x="159" y="174"/>
                      <a:pt x="160" y="173"/>
                    </a:cubicBezTo>
                    <a:cubicBezTo>
                      <a:pt x="161" y="173"/>
                      <a:pt x="165" y="173"/>
                      <a:pt x="166" y="171"/>
                    </a:cubicBezTo>
                    <a:cubicBezTo>
                      <a:pt x="162" y="170"/>
                      <a:pt x="160" y="171"/>
                      <a:pt x="157" y="172"/>
                    </a:cubicBezTo>
                    <a:cubicBezTo>
                      <a:pt x="156" y="174"/>
                      <a:pt x="158" y="173"/>
                      <a:pt x="158" y="174"/>
                    </a:cubicBezTo>
                    <a:cubicBezTo>
                      <a:pt x="157" y="176"/>
                      <a:pt x="151" y="175"/>
                      <a:pt x="152" y="177"/>
                    </a:cubicBezTo>
                    <a:close/>
                    <a:moveTo>
                      <a:pt x="118" y="172"/>
                    </a:moveTo>
                    <a:cubicBezTo>
                      <a:pt x="119" y="173"/>
                      <a:pt x="121" y="172"/>
                      <a:pt x="121" y="171"/>
                    </a:cubicBezTo>
                    <a:cubicBezTo>
                      <a:pt x="120" y="171"/>
                      <a:pt x="118" y="171"/>
                      <a:pt x="118" y="172"/>
                    </a:cubicBezTo>
                    <a:close/>
                    <a:moveTo>
                      <a:pt x="149" y="174"/>
                    </a:moveTo>
                    <a:cubicBezTo>
                      <a:pt x="148" y="173"/>
                      <a:pt x="145" y="174"/>
                      <a:pt x="145" y="175"/>
                    </a:cubicBezTo>
                    <a:cubicBezTo>
                      <a:pt x="147" y="175"/>
                      <a:pt x="149" y="175"/>
                      <a:pt x="149" y="174"/>
                    </a:cubicBezTo>
                    <a:close/>
                    <a:moveTo>
                      <a:pt x="143" y="174"/>
                    </a:moveTo>
                    <a:cubicBezTo>
                      <a:pt x="142" y="173"/>
                      <a:pt x="140" y="174"/>
                      <a:pt x="140" y="175"/>
                    </a:cubicBezTo>
                    <a:cubicBezTo>
                      <a:pt x="141" y="175"/>
                      <a:pt x="143" y="176"/>
                      <a:pt x="143" y="174"/>
                    </a:cubicBezTo>
                    <a:close/>
                    <a:moveTo>
                      <a:pt x="134" y="182"/>
                    </a:moveTo>
                    <a:cubicBezTo>
                      <a:pt x="136" y="184"/>
                      <a:pt x="140" y="182"/>
                      <a:pt x="142" y="181"/>
                    </a:cubicBezTo>
                    <a:cubicBezTo>
                      <a:pt x="139" y="179"/>
                      <a:pt x="137" y="182"/>
                      <a:pt x="135" y="180"/>
                    </a:cubicBezTo>
                    <a:cubicBezTo>
                      <a:pt x="135" y="179"/>
                      <a:pt x="138" y="180"/>
                      <a:pt x="138" y="178"/>
                    </a:cubicBezTo>
                    <a:cubicBezTo>
                      <a:pt x="135" y="177"/>
                      <a:pt x="132" y="179"/>
                      <a:pt x="130" y="177"/>
                    </a:cubicBezTo>
                    <a:cubicBezTo>
                      <a:pt x="130" y="176"/>
                      <a:pt x="132" y="176"/>
                      <a:pt x="131" y="175"/>
                    </a:cubicBezTo>
                    <a:cubicBezTo>
                      <a:pt x="126" y="175"/>
                      <a:pt x="119" y="174"/>
                      <a:pt x="116" y="178"/>
                    </a:cubicBezTo>
                    <a:cubicBezTo>
                      <a:pt x="117" y="179"/>
                      <a:pt x="120" y="178"/>
                      <a:pt x="121" y="179"/>
                    </a:cubicBezTo>
                    <a:cubicBezTo>
                      <a:pt x="120" y="180"/>
                      <a:pt x="121" y="181"/>
                      <a:pt x="120" y="182"/>
                    </a:cubicBezTo>
                    <a:cubicBezTo>
                      <a:pt x="116" y="183"/>
                      <a:pt x="110" y="181"/>
                      <a:pt x="106" y="182"/>
                    </a:cubicBezTo>
                    <a:cubicBezTo>
                      <a:pt x="106" y="183"/>
                      <a:pt x="107" y="184"/>
                      <a:pt x="107" y="185"/>
                    </a:cubicBezTo>
                    <a:cubicBezTo>
                      <a:pt x="114" y="184"/>
                      <a:pt x="123" y="186"/>
                      <a:pt x="128" y="182"/>
                    </a:cubicBezTo>
                    <a:cubicBezTo>
                      <a:pt x="126" y="180"/>
                      <a:pt x="124" y="183"/>
                      <a:pt x="123" y="181"/>
                    </a:cubicBezTo>
                    <a:cubicBezTo>
                      <a:pt x="125" y="181"/>
                      <a:pt x="126" y="181"/>
                      <a:pt x="127" y="180"/>
                    </a:cubicBezTo>
                    <a:cubicBezTo>
                      <a:pt x="127" y="178"/>
                      <a:pt x="124" y="179"/>
                      <a:pt x="124" y="177"/>
                    </a:cubicBezTo>
                    <a:cubicBezTo>
                      <a:pt x="127" y="177"/>
                      <a:pt x="127" y="176"/>
                      <a:pt x="129" y="177"/>
                    </a:cubicBezTo>
                    <a:cubicBezTo>
                      <a:pt x="128" y="178"/>
                      <a:pt x="130" y="179"/>
                      <a:pt x="13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34" y="182"/>
                      <a:pt x="133" y="181"/>
                      <a:pt x="134" y="182"/>
                    </a:cubicBezTo>
                    <a:close/>
                    <a:moveTo>
                      <a:pt x="403" y="181"/>
                    </a:moveTo>
                    <a:cubicBezTo>
                      <a:pt x="406" y="180"/>
                      <a:pt x="407" y="182"/>
                      <a:pt x="409" y="181"/>
                    </a:cubicBezTo>
                    <a:cubicBezTo>
                      <a:pt x="409" y="178"/>
                      <a:pt x="404" y="179"/>
                      <a:pt x="403" y="181"/>
                    </a:cubicBezTo>
                    <a:close/>
                    <a:moveTo>
                      <a:pt x="396" y="181"/>
                    </a:moveTo>
                    <a:cubicBezTo>
                      <a:pt x="397" y="182"/>
                      <a:pt x="400" y="181"/>
                      <a:pt x="400" y="180"/>
                    </a:cubicBezTo>
                    <a:cubicBezTo>
                      <a:pt x="399" y="180"/>
                      <a:pt x="396" y="179"/>
                      <a:pt x="396" y="181"/>
                    </a:cubicBezTo>
                    <a:close/>
                    <a:moveTo>
                      <a:pt x="424" y="192"/>
                    </a:moveTo>
                    <a:cubicBezTo>
                      <a:pt x="425" y="192"/>
                      <a:pt x="425" y="193"/>
                      <a:pt x="427" y="192"/>
                    </a:cubicBezTo>
                    <a:cubicBezTo>
                      <a:pt x="428" y="192"/>
                      <a:pt x="427" y="191"/>
                      <a:pt x="428" y="191"/>
                    </a:cubicBezTo>
                    <a:cubicBezTo>
                      <a:pt x="426" y="188"/>
                      <a:pt x="424" y="186"/>
                      <a:pt x="423" y="182"/>
                    </a:cubicBezTo>
                    <a:cubicBezTo>
                      <a:pt x="417" y="181"/>
                      <a:pt x="415" y="180"/>
                      <a:pt x="410" y="180"/>
                    </a:cubicBezTo>
                    <a:cubicBezTo>
                      <a:pt x="410" y="182"/>
                      <a:pt x="411" y="182"/>
                      <a:pt x="411" y="183"/>
                    </a:cubicBezTo>
                    <a:cubicBezTo>
                      <a:pt x="417" y="183"/>
                      <a:pt x="422" y="187"/>
                      <a:pt x="424" y="192"/>
                    </a:cubicBezTo>
                    <a:close/>
                    <a:moveTo>
                      <a:pt x="150" y="183"/>
                    </a:moveTo>
                    <a:cubicBezTo>
                      <a:pt x="149" y="183"/>
                      <a:pt x="148" y="183"/>
                      <a:pt x="148" y="184"/>
                    </a:cubicBezTo>
                    <a:cubicBezTo>
                      <a:pt x="149" y="185"/>
                      <a:pt x="151" y="185"/>
                      <a:pt x="150" y="183"/>
                    </a:cubicBezTo>
                    <a:close/>
                    <a:moveTo>
                      <a:pt x="447" y="187"/>
                    </a:moveTo>
                    <a:cubicBezTo>
                      <a:pt x="450" y="187"/>
                      <a:pt x="454" y="187"/>
                      <a:pt x="456" y="184"/>
                    </a:cubicBezTo>
                    <a:cubicBezTo>
                      <a:pt x="456" y="184"/>
                      <a:pt x="455" y="184"/>
                      <a:pt x="455" y="183"/>
                    </a:cubicBezTo>
                    <a:cubicBezTo>
                      <a:pt x="453" y="185"/>
                      <a:pt x="447" y="183"/>
                      <a:pt x="447" y="187"/>
                    </a:cubicBezTo>
                    <a:close/>
                    <a:moveTo>
                      <a:pt x="98" y="186"/>
                    </a:moveTo>
                    <a:cubicBezTo>
                      <a:pt x="97" y="182"/>
                      <a:pt x="89" y="184"/>
                      <a:pt x="87" y="186"/>
                    </a:cubicBezTo>
                    <a:cubicBezTo>
                      <a:pt x="91" y="186"/>
                      <a:pt x="95" y="186"/>
                      <a:pt x="98" y="186"/>
                    </a:cubicBezTo>
                    <a:close/>
                    <a:moveTo>
                      <a:pt x="142" y="184"/>
                    </a:moveTo>
                    <a:cubicBezTo>
                      <a:pt x="139" y="184"/>
                      <a:pt x="135" y="184"/>
                      <a:pt x="134" y="186"/>
                    </a:cubicBezTo>
                    <a:cubicBezTo>
                      <a:pt x="138" y="186"/>
                      <a:pt x="140" y="187"/>
                      <a:pt x="142" y="184"/>
                    </a:cubicBezTo>
                    <a:close/>
                    <a:moveTo>
                      <a:pt x="411" y="187"/>
                    </a:moveTo>
                    <a:cubicBezTo>
                      <a:pt x="412" y="185"/>
                      <a:pt x="408" y="185"/>
                      <a:pt x="408" y="186"/>
                    </a:cubicBezTo>
                    <a:cubicBezTo>
                      <a:pt x="410" y="186"/>
                      <a:pt x="409" y="188"/>
                      <a:pt x="411" y="187"/>
                    </a:cubicBezTo>
                    <a:close/>
                    <a:moveTo>
                      <a:pt x="6" y="188"/>
                    </a:moveTo>
                    <a:cubicBezTo>
                      <a:pt x="6" y="187"/>
                      <a:pt x="5" y="186"/>
                      <a:pt x="4" y="186"/>
                    </a:cubicBezTo>
                    <a:cubicBezTo>
                      <a:pt x="3" y="187"/>
                      <a:pt x="2" y="187"/>
                      <a:pt x="2" y="189"/>
                    </a:cubicBezTo>
                    <a:cubicBezTo>
                      <a:pt x="3" y="190"/>
                      <a:pt x="5" y="190"/>
                      <a:pt x="6" y="188"/>
                    </a:cubicBezTo>
                    <a:close/>
                    <a:moveTo>
                      <a:pt x="235" y="192"/>
                    </a:moveTo>
                    <a:cubicBezTo>
                      <a:pt x="240" y="193"/>
                      <a:pt x="245" y="194"/>
                      <a:pt x="250" y="193"/>
                    </a:cubicBezTo>
                    <a:cubicBezTo>
                      <a:pt x="250" y="193"/>
                      <a:pt x="250" y="192"/>
                      <a:pt x="250" y="191"/>
                    </a:cubicBezTo>
                    <a:cubicBezTo>
                      <a:pt x="248" y="191"/>
                      <a:pt x="245" y="190"/>
                      <a:pt x="247" y="188"/>
                    </a:cubicBezTo>
                    <a:cubicBezTo>
                      <a:pt x="244" y="189"/>
                      <a:pt x="240" y="187"/>
                      <a:pt x="241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39" y="190"/>
                      <a:pt x="239" y="188"/>
                      <a:pt x="237" y="188"/>
                    </a:cubicBezTo>
                    <a:cubicBezTo>
                      <a:pt x="238" y="190"/>
                      <a:pt x="235" y="189"/>
                      <a:pt x="235" y="191"/>
                    </a:cubicBezTo>
                    <a:cubicBezTo>
                      <a:pt x="235" y="191"/>
                      <a:pt x="236" y="191"/>
                      <a:pt x="235" y="192"/>
                    </a:cubicBezTo>
                    <a:close/>
                    <a:moveTo>
                      <a:pt x="92" y="191"/>
                    </a:moveTo>
                    <a:cubicBezTo>
                      <a:pt x="91" y="192"/>
                      <a:pt x="89" y="191"/>
                      <a:pt x="89" y="193"/>
                    </a:cubicBezTo>
                    <a:cubicBezTo>
                      <a:pt x="90" y="193"/>
                      <a:pt x="92" y="193"/>
                      <a:pt x="92" y="191"/>
                    </a:cubicBezTo>
                    <a:close/>
                    <a:moveTo>
                      <a:pt x="226" y="201"/>
                    </a:moveTo>
                    <a:cubicBezTo>
                      <a:pt x="228" y="200"/>
                      <a:pt x="229" y="199"/>
                      <a:pt x="231" y="198"/>
                    </a:cubicBezTo>
                    <a:cubicBezTo>
                      <a:pt x="231" y="197"/>
                      <a:pt x="231" y="197"/>
                      <a:pt x="231" y="197"/>
                    </a:cubicBezTo>
                    <a:cubicBezTo>
                      <a:pt x="230" y="197"/>
                      <a:pt x="230" y="197"/>
                      <a:pt x="230" y="197"/>
                    </a:cubicBezTo>
                    <a:cubicBezTo>
                      <a:pt x="229" y="198"/>
                      <a:pt x="226" y="197"/>
                      <a:pt x="225" y="199"/>
                    </a:cubicBezTo>
                    <a:cubicBezTo>
                      <a:pt x="226" y="199"/>
                      <a:pt x="226" y="200"/>
                      <a:pt x="226" y="201"/>
                    </a:cubicBezTo>
                    <a:close/>
                    <a:moveTo>
                      <a:pt x="311" y="198"/>
                    </a:moveTo>
                    <a:cubicBezTo>
                      <a:pt x="313" y="200"/>
                      <a:pt x="316" y="204"/>
                      <a:pt x="318" y="201"/>
                    </a:cubicBezTo>
                    <a:cubicBezTo>
                      <a:pt x="315" y="202"/>
                      <a:pt x="314" y="196"/>
                      <a:pt x="311" y="198"/>
                    </a:cubicBezTo>
                    <a:close/>
                    <a:moveTo>
                      <a:pt x="242" y="199"/>
                    </a:moveTo>
                    <a:cubicBezTo>
                      <a:pt x="242" y="201"/>
                      <a:pt x="242" y="201"/>
                      <a:pt x="242" y="201"/>
                    </a:cubicBezTo>
                    <a:cubicBezTo>
                      <a:pt x="243" y="200"/>
                      <a:pt x="246" y="200"/>
                      <a:pt x="247" y="199"/>
                    </a:cubicBezTo>
                    <a:cubicBezTo>
                      <a:pt x="246" y="198"/>
                      <a:pt x="243" y="198"/>
                      <a:pt x="242" y="199"/>
                    </a:cubicBezTo>
                    <a:close/>
                    <a:moveTo>
                      <a:pt x="198" y="203"/>
                    </a:moveTo>
                    <a:cubicBezTo>
                      <a:pt x="199" y="198"/>
                      <a:pt x="192" y="199"/>
                      <a:pt x="190" y="201"/>
                    </a:cubicBezTo>
                    <a:cubicBezTo>
                      <a:pt x="193" y="201"/>
                      <a:pt x="193" y="204"/>
                      <a:pt x="198" y="203"/>
                    </a:cubicBezTo>
                    <a:close/>
                    <a:moveTo>
                      <a:pt x="303" y="203"/>
                    </a:moveTo>
                    <a:cubicBezTo>
                      <a:pt x="302" y="202"/>
                      <a:pt x="297" y="203"/>
                      <a:pt x="296" y="202"/>
                    </a:cubicBezTo>
                    <a:cubicBezTo>
                      <a:pt x="296" y="200"/>
                      <a:pt x="298" y="201"/>
                      <a:pt x="298" y="200"/>
                    </a:cubicBezTo>
                    <a:cubicBezTo>
                      <a:pt x="294" y="200"/>
                      <a:pt x="292" y="204"/>
                      <a:pt x="286" y="202"/>
                    </a:cubicBezTo>
                    <a:cubicBezTo>
                      <a:pt x="286" y="204"/>
                      <a:pt x="286" y="204"/>
                      <a:pt x="286" y="204"/>
                    </a:cubicBezTo>
                    <a:cubicBezTo>
                      <a:pt x="291" y="203"/>
                      <a:pt x="298" y="206"/>
                      <a:pt x="303" y="203"/>
                    </a:cubicBezTo>
                    <a:close/>
                    <a:moveTo>
                      <a:pt x="230" y="202"/>
                    </a:moveTo>
                    <a:cubicBezTo>
                      <a:pt x="230" y="203"/>
                      <a:pt x="229" y="203"/>
                      <a:pt x="229" y="205"/>
                    </a:cubicBezTo>
                    <a:cubicBezTo>
                      <a:pt x="230" y="205"/>
                      <a:pt x="232" y="205"/>
                      <a:pt x="232" y="203"/>
                    </a:cubicBezTo>
                    <a:cubicBezTo>
                      <a:pt x="231" y="204"/>
                      <a:pt x="230" y="200"/>
                      <a:pt x="230" y="202"/>
                    </a:cubicBezTo>
                    <a:close/>
                    <a:moveTo>
                      <a:pt x="305" y="203"/>
                    </a:moveTo>
                    <a:cubicBezTo>
                      <a:pt x="304" y="203"/>
                      <a:pt x="304" y="204"/>
                      <a:pt x="304" y="205"/>
                    </a:cubicBezTo>
                    <a:cubicBezTo>
                      <a:pt x="306" y="206"/>
                      <a:pt x="307" y="202"/>
                      <a:pt x="305" y="203"/>
                    </a:cubicBezTo>
                    <a:close/>
                    <a:moveTo>
                      <a:pt x="201" y="205"/>
                    </a:moveTo>
                    <a:cubicBezTo>
                      <a:pt x="201" y="204"/>
                      <a:pt x="201" y="203"/>
                      <a:pt x="200" y="203"/>
                    </a:cubicBezTo>
                    <a:cubicBezTo>
                      <a:pt x="200" y="203"/>
                      <a:pt x="200" y="204"/>
                      <a:pt x="199" y="204"/>
                    </a:cubicBezTo>
                    <a:cubicBezTo>
                      <a:pt x="199" y="205"/>
                      <a:pt x="200" y="205"/>
                      <a:pt x="201" y="205"/>
                    </a:cubicBezTo>
                    <a:close/>
                    <a:moveTo>
                      <a:pt x="239" y="203"/>
                    </a:moveTo>
                    <a:cubicBezTo>
                      <a:pt x="238" y="203"/>
                      <a:pt x="235" y="202"/>
                      <a:pt x="234" y="204"/>
                    </a:cubicBezTo>
                    <a:cubicBezTo>
                      <a:pt x="235" y="205"/>
                      <a:pt x="238" y="204"/>
                      <a:pt x="239" y="206"/>
                    </a:cubicBezTo>
                    <a:cubicBezTo>
                      <a:pt x="238" y="204"/>
                      <a:pt x="239" y="204"/>
                      <a:pt x="239" y="203"/>
                    </a:cubicBezTo>
                    <a:close/>
                    <a:moveTo>
                      <a:pt x="313" y="203"/>
                    </a:move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4" y="206"/>
                      <a:pt x="314" y="204"/>
                      <a:pt x="315" y="204"/>
                    </a:cubicBezTo>
                    <a:cubicBezTo>
                      <a:pt x="315" y="207"/>
                      <a:pt x="317" y="205"/>
                      <a:pt x="318" y="205"/>
                    </a:cubicBezTo>
                    <a:cubicBezTo>
                      <a:pt x="318" y="204"/>
                      <a:pt x="318" y="204"/>
                      <a:pt x="317" y="203"/>
                    </a:cubicBezTo>
                    <a:cubicBezTo>
                      <a:pt x="316" y="204"/>
                      <a:pt x="315" y="203"/>
                      <a:pt x="313" y="203"/>
                    </a:cubicBezTo>
                    <a:close/>
                    <a:moveTo>
                      <a:pt x="284" y="206"/>
                    </a:moveTo>
                    <a:cubicBezTo>
                      <a:pt x="283" y="206"/>
                      <a:pt x="283" y="206"/>
                      <a:pt x="282" y="206"/>
                    </a:cubicBezTo>
                    <a:cubicBezTo>
                      <a:pt x="282" y="206"/>
                      <a:pt x="282" y="207"/>
                      <a:pt x="282" y="208"/>
                    </a:cubicBezTo>
                    <a:cubicBezTo>
                      <a:pt x="283" y="208"/>
                      <a:pt x="284" y="207"/>
                      <a:pt x="284" y="206"/>
                    </a:cubicBezTo>
                    <a:close/>
                    <a:moveTo>
                      <a:pt x="195" y="210"/>
                    </a:moveTo>
                    <a:cubicBezTo>
                      <a:pt x="204" y="209"/>
                      <a:pt x="211" y="211"/>
                      <a:pt x="218" y="208"/>
                    </a:cubicBezTo>
                    <a:cubicBezTo>
                      <a:pt x="210" y="205"/>
                      <a:pt x="203" y="208"/>
                      <a:pt x="195" y="210"/>
                    </a:cubicBezTo>
                    <a:close/>
                    <a:moveTo>
                      <a:pt x="228" y="207"/>
                    </a:moveTo>
                    <a:cubicBezTo>
                      <a:pt x="225" y="207"/>
                      <a:pt x="223" y="207"/>
                      <a:pt x="221" y="208"/>
                    </a:cubicBezTo>
                    <a:cubicBezTo>
                      <a:pt x="222" y="209"/>
                      <a:pt x="228" y="210"/>
                      <a:pt x="228" y="207"/>
                    </a:cubicBezTo>
                    <a:close/>
                    <a:moveTo>
                      <a:pt x="308" y="207"/>
                    </a:moveTo>
                    <a:cubicBezTo>
                      <a:pt x="308" y="208"/>
                      <a:pt x="306" y="210"/>
                      <a:pt x="309" y="210"/>
                    </a:cubicBezTo>
                    <a:cubicBezTo>
                      <a:pt x="308" y="208"/>
                      <a:pt x="310" y="208"/>
                      <a:pt x="310" y="207"/>
                    </a:cubicBezTo>
                    <a:cubicBezTo>
                      <a:pt x="309" y="207"/>
                      <a:pt x="309" y="207"/>
                      <a:pt x="308" y="207"/>
                    </a:cubicBezTo>
                    <a:close/>
                    <a:moveTo>
                      <a:pt x="65" y="208"/>
                    </a:moveTo>
                    <a:cubicBezTo>
                      <a:pt x="65" y="210"/>
                      <a:pt x="68" y="209"/>
                      <a:pt x="68" y="207"/>
                    </a:cubicBezTo>
                    <a:cubicBezTo>
                      <a:pt x="67" y="207"/>
                      <a:pt x="67" y="208"/>
                      <a:pt x="65" y="208"/>
                    </a:cubicBezTo>
                    <a:close/>
                    <a:moveTo>
                      <a:pt x="301" y="210"/>
                    </a:moveTo>
                    <a:cubicBezTo>
                      <a:pt x="301" y="208"/>
                      <a:pt x="298" y="209"/>
                      <a:pt x="297" y="208"/>
                    </a:cubicBezTo>
                    <a:cubicBezTo>
                      <a:pt x="296" y="209"/>
                      <a:pt x="297" y="210"/>
                      <a:pt x="298" y="211"/>
                    </a:cubicBezTo>
                    <a:cubicBezTo>
                      <a:pt x="300" y="212"/>
                      <a:pt x="303" y="211"/>
                      <a:pt x="306" y="212"/>
                    </a:cubicBezTo>
                    <a:cubicBezTo>
                      <a:pt x="306" y="210"/>
                      <a:pt x="306" y="211"/>
                      <a:pt x="306" y="209"/>
                    </a:cubicBezTo>
                    <a:cubicBezTo>
                      <a:pt x="303" y="209"/>
                      <a:pt x="302" y="210"/>
                      <a:pt x="301" y="210"/>
                    </a:cubicBezTo>
                    <a:close/>
                    <a:moveTo>
                      <a:pt x="279" y="209"/>
                    </a:moveTo>
                    <a:cubicBezTo>
                      <a:pt x="277" y="208"/>
                      <a:pt x="274" y="209"/>
                      <a:pt x="272" y="209"/>
                    </a:cubicBezTo>
                    <a:cubicBezTo>
                      <a:pt x="273" y="212"/>
                      <a:pt x="278" y="211"/>
                      <a:pt x="279" y="209"/>
                    </a:cubicBezTo>
                    <a:close/>
                    <a:moveTo>
                      <a:pt x="278" y="212"/>
                    </a:moveTo>
                    <a:cubicBezTo>
                      <a:pt x="281" y="211"/>
                      <a:pt x="284" y="213"/>
                      <a:pt x="285" y="210"/>
                    </a:cubicBezTo>
                    <a:cubicBezTo>
                      <a:pt x="283" y="208"/>
                      <a:pt x="278" y="209"/>
                      <a:pt x="278" y="212"/>
                    </a:cubicBezTo>
                    <a:close/>
                    <a:moveTo>
                      <a:pt x="229" y="212"/>
                    </a:moveTo>
                    <a:cubicBezTo>
                      <a:pt x="230" y="212"/>
                      <a:pt x="234" y="213"/>
                      <a:pt x="234" y="211"/>
                    </a:cubicBezTo>
                    <a:cubicBezTo>
                      <a:pt x="233" y="210"/>
                      <a:pt x="232" y="210"/>
                      <a:pt x="230" y="210"/>
                    </a:cubicBezTo>
                    <a:cubicBezTo>
                      <a:pt x="230" y="210"/>
                      <a:pt x="230" y="211"/>
                      <a:pt x="229" y="212"/>
                    </a:cubicBezTo>
                    <a:close/>
                    <a:moveTo>
                      <a:pt x="216" y="214"/>
                    </a:moveTo>
                    <a:cubicBezTo>
                      <a:pt x="218" y="213"/>
                      <a:pt x="221" y="214"/>
                      <a:pt x="220" y="211"/>
                    </a:cubicBezTo>
                    <a:cubicBezTo>
                      <a:pt x="217" y="210"/>
                      <a:pt x="215" y="211"/>
                      <a:pt x="216" y="214"/>
                    </a:cubicBezTo>
                    <a:close/>
                    <a:moveTo>
                      <a:pt x="248" y="213"/>
                    </a:moveTo>
                    <a:cubicBezTo>
                      <a:pt x="246" y="213"/>
                      <a:pt x="245" y="213"/>
                      <a:pt x="246" y="214"/>
                    </a:cubicBezTo>
                    <a:cubicBezTo>
                      <a:pt x="247" y="214"/>
                      <a:pt x="248" y="214"/>
                      <a:pt x="248" y="213"/>
                    </a:cubicBezTo>
                    <a:close/>
                    <a:moveTo>
                      <a:pt x="245" y="216"/>
                    </a:moveTo>
                    <a:cubicBezTo>
                      <a:pt x="245" y="218"/>
                      <a:pt x="248" y="216"/>
                      <a:pt x="248" y="217"/>
                    </a:cubicBezTo>
                    <a:cubicBezTo>
                      <a:pt x="247" y="217"/>
                      <a:pt x="247" y="218"/>
                      <a:pt x="246" y="218"/>
                    </a:cubicBezTo>
                    <a:cubicBezTo>
                      <a:pt x="246" y="219"/>
                      <a:pt x="246" y="221"/>
                      <a:pt x="247" y="221"/>
                    </a:cubicBezTo>
                    <a:cubicBezTo>
                      <a:pt x="248" y="220"/>
                      <a:pt x="249" y="218"/>
                      <a:pt x="252" y="219"/>
                    </a:cubicBezTo>
                    <a:cubicBezTo>
                      <a:pt x="252" y="215"/>
                      <a:pt x="248" y="215"/>
                      <a:pt x="245" y="216"/>
                    </a:cubicBezTo>
                    <a:close/>
                    <a:moveTo>
                      <a:pt x="368" y="217"/>
                    </a:moveTo>
                    <a:cubicBezTo>
                      <a:pt x="368" y="219"/>
                      <a:pt x="367" y="218"/>
                      <a:pt x="365" y="219"/>
                    </a:cubicBezTo>
                    <a:cubicBezTo>
                      <a:pt x="367" y="219"/>
                      <a:pt x="366" y="222"/>
                      <a:pt x="368" y="221"/>
                    </a:cubicBezTo>
                    <a:cubicBezTo>
                      <a:pt x="369" y="220"/>
                      <a:pt x="368" y="218"/>
                      <a:pt x="371" y="219"/>
                    </a:cubicBezTo>
                    <a:cubicBezTo>
                      <a:pt x="371" y="217"/>
                      <a:pt x="369" y="218"/>
                      <a:pt x="368" y="217"/>
                    </a:cubicBezTo>
                    <a:close/>
                    <a:moveTo>
                      <a:pt x="239" y="218"/>
                    </a:moveTo>
                    <a:cubicBezTo>
                      <a:pt x="239" y="219"/>
                      <a:pt x="238" y="220"/>
                      <a:pt x="238" y="220"/>
                    </a:cubicBezTo>
                    <a:cubicBezTo>
                      <a:pt x="239" y="221"/>
                      <a:pt x="240" y="221"/>
                      <a:pt x="239" y="222"/>
                    </a:cubicBezTo>
                    <a:cubicBezTo>
                      <a:pt x="239" y="222"/>
                      <a:pt x="240" y="222"/>
                      <a:pt x="242" y="222"/>
                    </a:cubicBezTo>
                    <a:cubicBezTo>
                      <a:pt x="242" y="221"/>
                      <a:pt x="241" y="221"/>
                      <a:pt x="241" y="221"/>
                    </a:cubicBezTo>
                    <a:cubicBezTo>
                      <a:pt x="243" y="220"/>
                      <a:pt x="243" y="220"/>
                      <a:pt x="244" y="217"/>
                    </a:cubicBezTo>
                    <a:cubicBezTo>
                      <a:pt x="241" y="217"/>
                      <a:pt x="242" y="219"/>
                      <a:pt x="239" y="218"/>
                    </a:cubicBezTo>
                    <a:close/>
                    <a:moveTo>
                      <a:pt x="252" y="222"/>
                    </a:moveTo>
                    <a:cubicBezTo>
                      <a:pt x="254" y="222"/>
                      <a:pt x="255" y="223"/>
                      <a:pt x="256" y="223"/>
                    </a:cubicBezTo>
                    <a:cubicBezTo>
                      <a:pt x="257" y="222"/>
                      <a:pt x="257" y="222"/>
                      <a:pt x="257" y="220"/>
                    </a:cubicBezTo>
                    <a:cubicBezTo>
                      <a:pt x="255" y="219"/>
                      <a:pt x="253" y="221"/>
                      <a:pt x="252" y="222"/>
                    </a:cubicBezTo>
                    <a:close/>
                    <a:moveTo>
                      <a:pt x="231" y="222"/>
                    </a:moveTo>
                    <a:cubicBezTo>
                      <a:pt x="231" y="223"/>
                      <a:pt x="235" y="224"/>
                      <a:pt x="234" y="221"/>
                    </a:cubicBezTo>
                    <a:cubicBezTo>
                      <a:pt x="233" y="222"/>
                      <a:pt x="231" y="221"/>
                      <a:pt x="231" y="222"/>
                    </a:cubicBezTo>
                    <a:close/>
                    <a:moveTo>
                      <a:pt x="370" y="223"/>
                    </a:moveTo>
                    <a:cubicBezTo>
                      <a:pt x="368" y="222"/>
                      <a:pt x="364" y="222"/>
                      <a:pt x="361" y="221"/>
                    </a:cubicBezTo>
                    <a:cubicBezTo>
                      <a:pt x="362" y="224"/>
                      <a:pt x="368" y="225"/>
                      <a:pt x="370" y="223"/>
                    </a:cubicBezTo>
                    <a:close/>
                    <a:moveTo>
                      <a:pt x="210" y="222"/>
                    </a:moveTo>
                    <a:cubicBezTo>
                      <a:pt x="211" y="224"/>
                      <a:pt x="215" y="224"/>
                      <a:pt x="216" y="222"/>
                    </a:cubicBezTo>
                    <a:cubicBezTo>
                      <a:pt x="213" y="221"/>
                      <a:pt x="212" y="224"/>
                      <a:pt x="210" y="222"/>
                    </a:cubicBezTo>
                    <a:close/>
                    <a:moveTo>
                      <a:pt x="367" y="226"/>
                    </a:moveTo>
                    <a:cubicBezTo>
                      <a:pt x="367" y="229"/>
                      <a:pt x="368" y="230"/>
                      <a:pt x="370" y="230"/>
                    </a:cubicBezTo>
                    <a:cubicBezTo>
                      <a:pt x="371" y="227"/>
                      <a:pt x="368" y="227"/>
                      <a:pt x="367" y="226"/>
                    </a:cubicBezTo>
                    <a:close/>
                    <a:moveTo>
                      <a:pt x="50" y="231"/>
                    </a:moveTo>
                    <a:cubicBezTo>
                      <a:pt x="47" y="230"/>
                      <a:pt x="45" y="231"/>
                      <a:pt x="45" y="233"/>
                    </a:cubicBezTo>
                    <a:cubicBezTo>
                      <a:pt x="48" y="235"/>
                      <a:pt x="50" y="239"/>
                      <a:pt x="54" y="237"/>
                    </a:cubicBezTo>
                    <a:cubicBezTo>
                      <a:pt x="55" y="233"/>
                      <a:pt x="50" y="234"/>
                      <a:pt x="50" y="231"/>
                    </a:cubicBezTo>
                    <a:close/>
                    <a:moveTo>
                      <a:pt x="393" y="237"/>
                    </a:moveTo>
                    <a:cubicBezTo>
                      <a:pt x="395" y="238"/>
                      <a:pt x="396" y="236"/>
                      <a:pt x="398" y="236"/>
                    </a:cubicBezTo>
                    <a:cubicBezTo>
                      <a:pt x="398" y="233"/>
                      <a:pt x="398" y="233"/>
                      <a:pt x="398" y="233"/>
                    </a:cubicBezTo>
                    <a:cubicBezTo>
                      <a:pt x="396" y="233"/>
                      <a:pt x="396" y="233"/>
                      <a:pt x="396" y="233"/>
                    </a:cubicBezTo>
                    <a:cubicBezTo>
                      <a:pt x="396" y="235"/>
                      <a:pt x="394" y="235"/>
                      <a:pt x="393" y="237"/>
                    </a:cubicBezTo>
                    <a:close/>
                    <a:moveTo>
                      <a:pt x="367" y="234"/>
                    </a:moveTo>
                    <a:cubicBezTo>
                      <a:pt x="366" y="235"/>
                      <a:pt x="364" y="236"/>
                      <a:pt x="365" y="237"/>
                    </a:cubicBezTo>
                    <a:cubicBezTo>
                      <a:pt x="366" y="238"/>
                      <a:pt x="366" y="236"/>
                      <a:pt x="368" y="237"/>
                    </a:cubicBezTo>
                    <a:cubicBezTo>
                      <a:pt x="368" y="235"/>
                      <a:pt x="368" y="234"/>
                      <a:pt x="367" y="234"/>
                    </a:cubicBezTo>
                    <a:close/>
                    <a:moveTo>
                      <a:pt x="59" y="242"/>
                    </a:moveTo>
                    <a:cubicBezTo>
                      <a:pt x="61" y="241"/>
                      <a:pt x="63" y="241"/>
                      <a:pt x="62" y="238"/>
                    </a:cubicBezTo>
                    <a:cubicBezTo>
                      <a:pt x="59" y="239"/>
                      <a:pt x="56" y="238"/>
                      <a:pt x="55" y="240"/>
                    </a:cubicBezTo>
                    <a:cubicBezTo>
                      <a:pt x="58" y="239"/>
                      <a:pt x="57" y="242"/>
                      <a:pt x="59" y="242"/>
                    </a:cubicBezTo>
                    <a:close/>
                    <a:moveTo>
                      <a:pt x="70" y="243"/>
                    </a:moveTo>
                    <a:cubicBezTo>
                      <a:pt x="71" y="243"/>
                      <a:pt x="70" y="244"/>
                      <a:pt x="70" y="245"/>
                    </a:cubicBezTo>
                    <a:cubicBezTo>
                      <a:pt x="72" y="245"/>
                      <a:pt x="72" y="246"/>
                      <a:pt x="73" y="245"/>
                    </a:cubicBezTo>
                    <a:cubicBezTo>
                      <a:pt x="73" y="244"/>
                      <a:pt x="72" y="244"/>
                      <a:pt x="72" y="243"/>
                    </a:cubicBezTo>
                    <a:cubicBezTo>
                      <a:pt x="72" y="243"/>
                      <a:pt x="72" y="243"/>
                      <a:pt x="72" y="242"/>
                    </a:cubicBezTo>
                    <a:cubicBezTo>
                      <a:pt x="71" y="242"/>
                      <a:pt x="70" y="242"/>
                      <a:pt x="70" y="243"/>
                    </a:cubicBezTo>
                    <a:close/>
                    <a:moveTo>
                      <a:pt x="141" y="254"/>
                    </a:moveTo>
                    <a:cubicBezTo>
                      <a:pt x="139" y="250"/>
                      <a:pt x="134" y="253"/>
                      <a:pt x="129" y="254"/>
                    </a:cubicBezTo>
                    <a:cubicBezTo>
                      <a:pt x="131" y="255"/>
                      <a:pt x="131" y="257"/>
                      <a:pt x="133" y="258"/>
                    </a:cubicBezTo>
                    <a:cubicBezTo>
                      <a:pt x="133" y="256"/>
                      <a:pt x="133" y="254"/>
                      <a:pt x="135" y="254"/>
                    </a:cubicBezTo>
                    <a:cubicBezTo>
                      <a:pt x="137" y="257"/>
                      <a:pt x="142" y="256"/>
                      <a:pt x="145" y="254"/>
                    </a:cubicBezTo>
                    <a:cubicBezTo>
                      <a:pt x="144" y="253"/>
                      <a:pt x="142" y="254"/>
                      <a:pt x="141" y="254"/>
                    </a:cubicBezTo>
                    <a:close/>
                    <a:moveTo>
                      <a:pt x="129" y="254"/>
                    </a:moveTo>
                    <a:cubicBezTo>
                      <a:pt x="129" y="254"/>
                      <a:pt x="129" y="254"/>
                      <a:pt x="128" y="254"/>
                    </a:cubicBezTo>
                    <a:cubicBezTo>
                      <a:pt x="128" y="254"/>
                      <a:pt x="129" y="254"/>
                      <a:pt x="129" y="254"/>
                    </a:cubicBezTo>
                    <a:close/>
                    <a:moveTo>
                      <a:pt x="227" y="254"/>
                    </a:moveTo>
                    <a:cubicBezTo>
                      <a:pt x="228" y="256"/>
                      <a:pt x="227" y="257"/>
                      <a:pt x="229" y="257"/>
                    </a:cubicBezTo>
                    <a:cubicBezTo>
                      <a:pt x="228" y="256"/>
                      <a:pt x="229" y="254"/>
                      <a:pt x="227" y="254"/>
                    </a:cubicBezTo>
                    <a:close/>
                    <a:moveTo>
                      <a:pt x="368" y="258"/>
                    </a:moveTo>
                    <a:cubicBezTo>
                      <a:pt x="370" y="258"/>
                      <a:pt x="370" y="258"/>
                      <a:pt x="370" y="257"/>
                    </a:cubicBezTo>
                    <a:cubicBezTo>
                      <a:pt x="370" y="257"/>
                      <a:pt x="370" y="256"/>
                      <a:pt x="369" y="256"/>
                    </a:cubicBezTo>
                    <a:cubicBezTo>
                      <a:pt x="369" y="257"/>
                      <a:pt x="368" y="257"/>
                      <a:pt x="368" y="258"/>
                    </a:cubicBezTo>
                    <a:close/>
                    <a:moveTo>
                      <a:pt x="177" y="258"/>
                    </a:moveTo>
                    <a:cubicBezTo>
                      <a:pt x="176" y="258"/>
                      <a:pt x="176" y="259"/>
                      <a:pt x="175" y="259"/>
                    </a:cubicBezTo>
                    <a:cubicBezTo>
                      <a:pt x="175" y="259"/>
                      <a:pt x="175" y="260"/>
                      <a:pt x="174" y="261"/>
                    </a:cubicBezTo>
                    <a:cubicBezTo>
                      <a:pt x="176" y="261"/>
                      <a:pt x="176" y="261"/>
                      <a:pt x="176" y="261"/>
                    </a:cubicBezTo>
                    <a:cubicBezTo>
                      <a:pt x="177" y="258"/>
                      <a:pt x="177" y="261"/>
                      <a:pt x="177" y="258"/>
                    </a:cubicBezTo>
                    <a:close/>
                    <a:moveTo>
                      <a:pt x="120" y="266"/>
                    </a:moveTo>
                    <a:cubicBezTo>
                      <a:pt x="120" y="264"/>
                      <a:pt x="121" y="263"/>
                      <a:pt x="121" y="262"/>
                    </a:cubicBezTo>
                    <a:cubicBezTo>
                      <a:pt x="119" y="263"/>
                      <a:pt x="117" y="262"/>
                      <a:pt x="116" y="266"/>
                    </a:cubicBezTo>
                    <a:cubicBezTo>
                      <a:pt x="118" y="266"/>
                      <a:pt x="118" y="264"/>
                      <a:pt x="120" y="266"/>
                    </a:cubicBezTo>
                    <a:close/>
                    <a:moveTo>
                      <a:pt x="147" y="264"/>
                    </a:moveTo>
                    <a:cubicBezTo>
                      <a:pt x="148" y="264"/>
                      <a:pt x="148" y="264"/>
                      <a:pt x="149" y="265"/>
                    </a:cubicBezTo>
                    <a:cubicBezTo>
                      <a:pt x="148" y="263"/>
                      <a:pt x="151" y="264"/>
                      <a:pt x="150" y="263"/>
                    </a:cubicBezTo>
                    <a:cubicBezTo>
                      <a:pt x="149" y="263"/>
                      <a:pt x="147" y="263"/>
                      <a:pt x="147" y="264"/>
                    </a:cubicBezTo>
                    <a:close/>
                    <a:moveTo>
                      <a:pt x="364" y="264"/>
                    </a:moveTo>
                    <a:cubicBezTo>
                      <a:pt x="364" y="265"/>
                      <a:pt x="364" y="265"/>
                      <a:pt x="364" y="265"/>
                    </a:cubicBezTo>
                    <a:cubicBezTo>
                      <a:pt x="366" y="265"/>
                      <a:pt x="369" y="265"/>
                      <a:pt x="369" y="264"/>
                    </a:cubicBezTo>
                    <a:cubicBezTo>
                      <a:pt x="368" y="263"/>
                      <a:pt x="365" y="263"/>
                      <a:pt x="364" y="264"/>
                    </a:cubicBezTo>
                    <a:close/>
                    <a:moveTo>
                      <a:pt x="343" y="267"/>
                    </a:moveTo>
                    <a:cubicBezTo>
                      <a:pt x="346" y="266"/>
                      <a:pt x="353" y="269"/>
                      <a:pt x="355" y="265"/>
                    </a:cubicBezTo>
                    <a:cubicBezTo>
                      <a:pt x="351" y="266"/>
                      <a:pt x="345" y="264"/>
                      <a:pt x="343" y="267"/>
                    </a:cubicBezTo>
                    <a:close/>
                    <a:moveTo>
                      <a:pt x="202" y="265"/>
                    </a:moveTo>
                    <a:cubicBezTo>
                      <a:pt x="203" y="266"/>
                      <a:pt x="202" y="269"/>
                      <a:pt x="203" y="269"/>
                    </a:cubicBezTo>
                    <a:cubicBezTo>
                      <a:pt x="203" y="268"/>
                      <a:pt x="205" y="268"/>
                      <a:pt x="205" y="269"/>
                    </a:cubicBezTo>
                    <a:cubicBezTo>
                      <a:pt x="206" y="266"/>
                      <a:pt x="204" y="266"/>
                      <a:pt x="202" y="265"/>
                    </a:cubicBezTo>
                    <a:close/>
                    <a:moveTo>
                      <a:pt x="66" y="266"/>
                    </a:moveTo>
                    <a:cubicBezTo>
                      <a:pt x="66" y="266"/>
                      <a:pt x="66" y="267"/>
                      <a:pt x="66" y="268"/>
                    </a:cubicBezTo>
                    <a:cubicBezTo>
                      <a:pt x="67" y="268"/>
                      <a:pt x="67" y="268"/>
                      <a:pt x="68" y="269"/>
                    </a:cubicBezTo>
                    <a:cubicBezTo>
                      <a:pt x="69" y="267"/>
                      <a:pt x="67" y="266"/>
                      <a:pt x="66" y="266"/>
                    </a:cubicBezTo>
                    <a:close/>
                    <a:moveTo>
                      <a:pt x="334" y="268"/>
                    </a:moveTo>
                    <a:cubicBezTo>
                      <a:pt x="336" y="268"/>
                      <a:pt x="339" y="270"/>
                      <a:pt x="338" y="267"/>
                    </a:cubicBezTo>
                    <a:cubicBezTo>
                      <a:pt x="337" y="266"/>
                      <a:pt x="335" y="266"/>
                      <a:pt x="334" y="268"/>
                    </a:cubicBezTo>
                    <a:close/>
                    <a:moveTo>
                      <a:pt x="61" y="267"/>
                    </a:moveTo>
                    <a:cubicBezTo>
                      <a:pt x="60" y="267"/>
                      <a:pt x="60" y="266"/>
                      <a:pt x="59" y="267"/>
                    </a:cubicBezTo>
                    <a:cubicBezTo>
                      <a:pt x="58" y="269"/>
                      <a:pt x="62" y="268"/>
                      <a:pt x="61" y="267"/>
                    </a:cubicBezTo>
                    <a:close/>
                    <a:moveTo>
                      <a:pt x="105" y="267"/>
                    </a:moveTo>
                    <a:cubicBezTo>
                      <a:pt x="104" y="267"/>
                      <a:pt x="102" y="268"/>
                      <a:pt x="102" y="269"/>
                    </a:cubicBezTo>
                    <a:cubicBezTo>
                      <a:pt x="103" y="269"/>
                      <a:pt x="105" y="269"/>
                      <a:pt x="105" y="267"/>
                    </a:cubicBezTo>
                    <a:close/>
                    <a:moveTo>
                      <a:pt x="90" y="268"/>
                    </a:moveTo>
                    <a:cubicBezTo>
                      <a:pt x="89" y="270"/>
                      <a:pt x="87" y="271"/>
                      <a:pt x="88" y="273"/>
                    </a:cubicBezTo>
                    <a:cubicBezTo>
                      <a:pt x="90" y="273"/>
                      <a:pt x="90" y="273"/>
                      <a:pt x="90" y="273"/>
                    </a:cubicBezTo>
                    <a:cubicBezTo>
                      <a:pt x="90" y="272"/>
                      <a:pt x="91" y="270"/>
                      <a:pt x="92" y="269"/>
                    </a:cubicBezTo>
                    <a:cubicBezTo>
                      <a:pt x="91" y="269"/>
                      <a:pt x="91" y="268"/>
                      <a:pt x="90" y="268"/>
                    </a:cubicBezTo>
                    <a:close/>
                    <a:moveTo>
                      <a:pt x="72" y="269"/>
                    </a:moveTo>
                    <a:cubicBezTo>
                      <a:pt x="70" y="269"/>
                      <a:pt x="69" y="270"/>
                      <a:pt x="69" y="271"/>
                    </a:cubicBezTo>
                    <a:cubicBezTo>
                      <a:pt x="70" y="272"/>
                      <a:pt x="73" y="272"/>
                      <a:pt x="72" y="269"/>
                    </a:cubicBezTo>
                    <a:close/>
                    <a:moveTo>
                      <a:pt x="81" y="269"/>
                    </a:moveTo>
                    <a:cubicBezTo>
                      <a:pt x="81" y="270"/>
                      <a:pt x="81" y="270"/>
                      <a:pt x="81" y="271"/>
                    </a:cubicBezTo>
                    <a:cubicBezTo>
                      <a:pt x="82" y="271"/>
                      <a:pt x="83" y="271"/>
                      <a:pt x="83" y="270"/>
                    </a:cubicBezTo>
                    <a:cubicBezTo>
                      <a:pt x="83" y="270"/>
                      <a:pt x="82" y="269"/>
                      <a:pt x="81" y="269"/>
                    </a:cubicBezTo>
                    <a:close/>
                    <a:moveTo>
                      <a:pt x="74" y="270"/>
                    </a:moveTo>
                    <a:cubicBezTo>
                      <a:pt x="73" y="272"/>
                      <a:pt x="74" y="272"/>
                      <a:pt x="73" y="274"/>
                    </a:cubicBezTo>
                    <a:cubicBezTo>
                      <a:pt x="75" y="275"/>
                      <a:pt x="76" y="274"/>
                      <a:pt x="78" y="273"/>
                    </a:cubicBezTo>
                    <a:cubicBezTo>
                      <a:pt x="78" y="270"/>
                      <a:pt x="75" y="271"/>
                      <a:pt x="74" y="270"/>
                    </a:cubicBezTo>
                    <a:close/>
                    <a:moveTo>
                      <a:pt x="195" y="270"/>
                    </a:moveTo>
                    <a:cubicBezTo>
                      <a:pt x="195" y="272"/>
                      <a:pt x="196" y="271"/>
                      <a:pt x="198" y="271"/>
                    </a:cubicBezTo>
                    <a:cubicBezTo>
                      <a:pt x="198" y="270"/>
                      <a:pt x="197" y="270"/>
                      <a:pt x="195" y="270"/>
                    </a:cubicBezTo>
                    <a:close/>
                    <a:moveTo>
                      <a:pt x="115" y="275"/>
                    </a:moveTo>
                    <a:cubicBezTo>
                      <a:pt x="116" y="275"/>
                      <a:pt x="116" y="276"/>
                      <a:pt x="117" y="276"/>
                    </a:cubicBezTo>
                    <a:cubicBezTo>
                      <a:pt x="116" y="274"/>
                      <a:pt x="118" y="275"/>
                      <a:pt x="118" y="273"/>
                    </a:cubicBezTo>
                    <a:cubicBezTo>
                      <a:pt x="116" y="273"/>
                      <a:pt x="115" y="274"/>
                      <a:pt x="115" y="275"/>
                    </a:cubicBezTo>
                    <a:close/>
                    <a:moveTo>
                      <a:pt x="64" y="276"/>
                    </a:moveTo>
                    <a:cubicBezTo>
                      <a:pt x="64" y="279"/>
                      <a:pt x="61" y="279"/>
                      <a:pt x="61" y="281"/>
                    </a:cubicBezTo>
                    <a:cubicBezTo>
                      <a:pt x="64" y="282"/>
                      <a:pt x="65" y="281"/>
                      <a:pt x="66" y="280"/>
                    </a:cubicBezTo>
                    <a:cubicBezTo>
                      <a:pt x="66" y="279"/>
                      <a:pt x="65" y="277"/>
                      <a:pt x="64" y="276"/>
                    </a:cubicBezTo>
                    <a:close/>
                    <a:moveTo>
                      <a:pt x="70" y="278"/>
                    </a:moveTo>
                    <a:cubicBezTo>
                      <a:pt x="70" y="281"/>
                      <a:pt x="75" y="280"/>
                      <a:pt x="74" y="278"/>
                    </a:cubicBezTo>
                    <a:cubicBezTo>
                      <a:pt x="72" y="278"/>
                      <a:pt x="72" y="279"/>
                      <a:pt x="70" y="278"/>
                    </a:cubicBezTo>
                    <a:close/>
                    <a:moveTo>
                      <a:pt x="116" y="281"/>
                    </a:moveTo>
                    <a:cubicBezTo>
                      <a:pt x="118" y="282"/>
                      <a:pt x="120" y="281"/>
                      <a:pt x="120" y="278"/>
                    </a:cubicBezTo>
                    <a:cubicBezTo>
                      <a:pt x="118" y="277"/>
                      <a:pt x="116" y="279"/>
                      <a:pt x="116" y="281"/>
                    </a:cubicBezTo>
                    <a:close/>
                    <a:moveTo>
                      <a:pt x="105" y="279"/>
                    </a:moveTo>
                    <a:cubicBezTo>
                      <a:pt x="104" y="281"/>
                      <a:pt x="108" y="281"/>
                      <a:pt x="108" y="279"/>
                    </a:cubicBezTo>
                    <a:cubicBezTo>
                      <a:pt x="107" y="279"/>
                      <a:pt x="105" y="279"/>
                      <a:pt x="105" y="279"/>
                    </a:cubicBezTo>
                    <a:close/>
                    <a:moveTo>
                      <a:pt x="457" y="281"/>
                    </a:moveTo>
                    <a:cubicBezTo>
                      <a:pt x="447" y="279"/>
                      <a:pt x="449" y="295"/>
                      <a:pt x="458" y="290"/>
                    </a:cubicBezTo>
                    <a:cubicBezTo>
                      <a:pt x="460" y="288"/>
                      <a:pt x="460" y="283"/>
                      <a:pt x="457" y="281"/>
                    </a:cubicBezTo>
                    <a:close/>
                    <a:moveTo>
                      <a:pt x="176" y="16"/>
                    </a:moveTo>
                    <a:cubicBezTo>
                      <a:pt x="177" y="15"/>
                      <a:pt x="176" y="14"/>
                      <a:pt x="176" y="14"/>
                    </a:cubicBezTo>
                    <a:cubicBezTo>
                      <a:pt x="178" y="14"/>
                      <a:pt x="179" y="13"/>
                      <a:pt x="179" y="13"/>
                    </a:cubicBezTo>
                    <a:cubicBezTo>
                      <a:pt x="184" y="15"/>
                      <a:pt x="187" y="8"/>
                      <a:pt x="192" y="11"/>
                    </a:cubicBezTo>
                    <a:cubicBezTo>
                      <a:pt x="192" y="13"/>
                      <a:pt x="194" y="16"/>
                      <a:pt x="197" y="17"/>
                    </a:cubicBezTo>
                    <a:cubicBezTo>
                      <a:pt x="197" y="18"/>
                      <a:pt x="196" y="19"/>
                      <a:pt x="197" y="20"/>
                    </a:cubicBezTo>
                    <a:cubicBezTo>
                      <a:pt x="203" y="19"/>
                      <a:pt x="209" y="25"/>
                      <a:pt x="214" y="18"/>
                    </a:cubicBezTo>
                    <a:cubicBezTo>
                      <a:pt x="216" y="20"/>
                      <a:pt x="220" y="19"/>
                      <a:pt x="220" y="22"/>
                    </a:cubicBezTo>
                    <a:cubicBezTo>
                      <a:pt x="219" y="23"/>
                      <a:pt x="217" y="24"/>
                      <a:pt x="216" y="24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14" y="25"/>
                      <a:pt x="209" y="25"/>
                      <a:pt x="207" y="27"/>
                    </a:cubicBezTo>
                    <a:cubicBezTo>
                      <a:pt x="208" y="30"/>
                      <a:pt x="205" y="31"/>
                      <a:pt x="205" y="34"/>
                    </a:cubicBezTo>
                    <a:cubicBezTo>
                      <a:pt x="206" y="34"/>
                      <a:pt x="206" y="34"/>
                      <a:pt x="206" y="35"/>
                    </a:cubicBezTo>
                    <a:cubicBezTo>
                      <a:pt x="209" y="34"/>
                      <a:pt x="208" y="30"/>
                      <a:pt x="212" y="30"/>
                    </a:cubicBezTo>
                    <a:cubicBezTo>
                      <a:pt x="214" y="32"/>
                      <a:pt x="217" y="33"/>
                      <a:pt x="221" y="32"/>
                    </a:cubicBezTo>
                    <a:cubicBezTo>
                      <a:pt x="219" y="35"/>
                      <a:pt x="215" y="34"/>
                      <a:pt x="212" y="35"/>
                    </a:cubicBezTo>
                    <a:cubicBezTo>
                      <a:pt x="212" y="33"/>
                      <a:pt x="212" y="33"/>
                      <a:pt x="212" y="33"/>
                    </a:cubicBezTo>
                    <a:cubicBezTo>
                      <a:pt x="211" y="33"/>
                      <a:pt x="209" y="32"/>
                      <a:pt x="209" y="34"/>
                    </a:cubicBezTo>
                    <a:cubicBezTo>
                      <a:pt x="213" y="37"/>
                      <a:pt x="216" y="37"/>
                      <a:pt x="223" y="37"/>
                    </a:cubicBezTo>
                    <a:cubicBezTo>
                      <a:pt x="223" y="36"/>
                      <a:pt x="224" y="35"/>
                      <a:pt x="224" y="34"/>
                    </a:cubicBezTo>
                    <a:cubicBezTo>
                      <a:pt x="223" y="33"/>
                      <a:pt x="222" y="33"/>
                      <a:pt x="221" y="32"/>
                    </a:cubicBezTo>
                    <a:cubicBezTo>
                      <a:pt x="227" y="29"/>
                      <a:pt x="237" y="33"/>
                      <a:pt x="241" y="26"/>
                    </a:cubicBezTo>
                    <a:cubicBezTo>
                      <a:pt x="238" y="25"/>
                      <a:pt x="237" y="22"/>
                      <a:pt x="234" y="21"/>
                    </a:cubicBezTo>
                    <a:cubicBezTo>
                      <a:pt x="239" y="22"/>
                      <a:pt x="241" y="20"/>
                      <a:pt x="243" y="19"/>
                    </a:cubicBezTo>
                    <a:cubicBezTo>
                      <a:pt x="244" y="20"/>
                      <a:pt x="245" y="21"/>
                      <a:pt x="247" y="21"/>
                    </a:cubicBezTo>
                    <a:cubicBezTo>
                      <a:pt x="249" y="20"/>
                      <a:pt x="250" y="21"/>
                      <a:pt x="251" y="19"/>
                    </a:cubicBezTo>
                    <a:cubicBezTo>
                      <a:pt x="252" y="18"/>
                      <a:pt x="249" y="20"/>
                      <a:pt x="249" y="18"/>
                    </a:cubicBezTo>
                    <a:cubicBezTo>
                      <a:pt x="251" y="15"/>
                      <a:pt x="250" y="11"/>
                      <a:pt x="251" y="8"/>
                    </a:cubicBezTo>
                    <a:cubicBezTo>
                      <a:pt x="248" y="7"/>
                      <a:pt x="250" y="10"/>
                      <a:pt x="247" y="10"/>
                    </a:cubicBezTo>
                    <a:cubicBezTo>
                      <a:pt x="247" y="9"/>
                      <a:pt x="248" y="9"/>
                      <a:pt x="248" y="8"/>
                    </a:cubicBezTo>
                    <a:cubicBezTo>
                      <a:pt x="245" y="9"/>
                      <a:pt x="246" y="6"/>
                      <a:pt x="244" y="7"/>
                    </a:cubicBezTo>
                    <a:cubicBezTo>
                      <a:pt x="239" y="7"/>
                      <a:pt x="242" y="13"/>
                      <a:pt x="239" y="17"/>
                    </a:cubicBezTo>
                    <a:cubicBezTo>
                      <a:pt x="237" y="16"/>
                      <a:pt x="238" y="14"/>
                      <a:pt x="239" y="12"/>
                    </a:cubicBezTo>
                    <a:cubicBezTo>
                      <a:pt x="235" y="7"/>
                      <a:pt x="230" y="15"/>
                      <a:pt x="226" y="10"/>
                    </a:cubicBezTo>
                    <a:cubicBezTo>
                      <a:pt x="226" y="6"/>
                      <a:pt x="222" y="5"/>
                      <a:pt x="223" y="2"/>
                    </a:cubicBezTo>
                    <a:cubicBezTo>
                      <a:pt x="220" y="2"/>
                      <a:pt x="218" y="1"/>
                      <a:pt x="215" y="1"/>
                    </a:cubicBezTo>
                    <a:cubicBezTo>
                      <a:pt x="213" y="3"/>
                      <a:pt x="214" y="5"/>
                      <a:pt x="213" y="7"/>
                    </a:cubicBezTo>
                    <a:cubicBezTo>
                      <a:pt x="212" y="7"/>
                      <a:pt x="212" y="5"/>
                      <a:pt x="213" y="4"/>
                    </a:cubicBezTo>
                    <a:cubicBezTo>
                      <a:pt x="209" y="7"/>
                      <a:pt x="199" y="15"/>
                      <a:pt x="198" y="6"/>
                    </a:cubicBezTo>
                    <a:cubicBezTo>
                      <a:pt x="193" y="5"/>
                      <a:pt x="189" y="2"/>
                      <a:pt x="184" y="1"/>
                    </a:cubicBezTo>
                    <a:cubicBezTo>
                      <a:pt x="178" y="0"/>
                      <a:pt x="173" y="3"/>
                      <a:pt x="168" y="3"/>
                    </a:cubicBezTo>
                    <a:cubicBezTo>
                      <a:pt x="168" y="2"/>
                      <a:pt x="169" y="2"/>
                      <a:pt x="169" y="0"/>
                    </a:cubicBezTo>
                    <a:cubicBezTo>
                      <a:pt x="165" y="0"/>
                      <a:pt x="166" y="5"/>
                      <a:pt x="162" y="4"/>
                    </a:cubicBezTo>
                    <a:cubicBezTo>
                      <a:pt x="160" y="13"/>
                      <a:pt x="169" y="15"/>
                      <a:pt x="176" y="16"/>
                    </a:cubicBezTo>
                    <a:close/>
                    <a:moveTo>
                      <a:pt x="231" y="25"/>
                    </a:moveTo>
                    <a:cubicBezTo>
                      <a:pt x="231" y="26"/>
                      <a:pt x="231" y="27"/>
                      <a:pt x="232" y="27"/>
                    </a:cubicBezTo>
                    <a:cubicBezTo>
                      <a:pt x="230" y="28"/>
                      <a:pt x="229" y="27"/>
                      <a:pt x="227" y="27"/>
                    </a:cubicBezTo>
                    <a:cubicBezTo>
                      <a:pt x="227" y="27"/>
                      <a:pt x="227" y="26"/>
                      <a:pt x="227" y="26"/>
                    </a:cubicBezTo>
                    <a:cubicBezTo>
                      <a:pt x="229" y="26"/>
                      <a:pt x="229" y="26"/>
                      <a:pt x="231" y="25"/>
                    </a:cubicBezTo>
                    <a:close/>
                    <a:moveTo>
                      <a:pt x="343" y="19"/>
                    </a:moveTo>
                    <a:cubicBezTo>
                      <a:pt x="347" y="23"/>
                      <a:pt x="355" y="21"/>
                      <a:pt x="361" y="23"/>
                    </a:cubicBezTo>
                    <a:cubicBezTo>
                      <a:pt x="360" y="21"/>
                      <a:pt x="363" y="21"/>
                      <a:pt x="362" y="20"/>
                    </a:cubicBezTo>
                    <a:cubicBezTo>
                      <a:pt x="362" y="21"/>
                      <a:pt x="362" y="21"/>
                      <a:pt x="361" y="21"/>
                    </a:cubicBezTo>
                    <a:cubicBezTo>
                      <a:pt x="358" y="20"/>
                      <a:pt x="356" y="20"/>
                      <a:pt x="356" y="16"/>
                    </a:cubicBezTo>
                    <a:cubicBezTo>
                      <a:pt x="354" y="16"/>
                      <a:pt x="357" y="18"/>
                      <a:pt x="355" y="18"/>
                    </a:cubicBezTo>
                    <a:cubicBezTo>
                      <a:pt x="352" y="18"/>
                      <a:pt x="350" y="17"/>
                      <a:pt x="348" y="16"/>
                    </a:cubicBezTo>
                    <a:cubicBezTo>
                      <a:pt x="350" y="15"/>
                      <a:pt x="353" y="16"/>
                      <a:pt x="354" y="17"/>
                    </a:cubicBezTo>
                    <a:cubicBezTo>
                      <a:pt x="353" y="15"/>
                      <a:pt x="355" y="16"/>
                      <a:pt x="355" y="14"/>
                    </a:cubicBezTo>
                    <a:cubicBezTo>
                      <a:pt x="352" y="10"/>
                      <a:pt x="345" y="15"/>
                      <a:pt x="343" y="19"/>
                    </a:cubicBezTo>
                    <a:close/>
                    <a:moveTo>
                      <a:pt x="345" y="15"/>
                    </a:moveTo>
                    <a:cubicBezTo>
                      <a:pt x="345" y="14"/>
                      <a:pt x="346" y="14"/>
                      <a:pt x="345" y="13"/>
                    </a:cubicBezTo>
                    <a:cubicBezTo>
                      <a:pt x="344" y="13"/>
                      <a:pt x="342" y="15"/>
                      <a:pt x="343" y="15"/>
                    </a:cubicBezTo>
                    <a:cubicBezTo>
                      <a:pt x="344" y="14"/>
                      <a:pt x="344" y="15"/>
                      <a:pt x="345" y="15"/>
                    </a:cubicBezTo>
                    <a:close/>
                    <a:moveTo>
                      <a:pt x="358" y="18"/>
                    </a:moveTo>
                    <a:cubicBezTo>
                      <a:pt x="359" y="18"/>
                      <a:pt x="358" y="21"/>
                      <a:pt x="360" y="20"/>
                    </a:cubicBezTo>
                    <a:cubicBezTo>
                      <a:pt x="360" y="18"/>
                      <a:pt x="356" y="17"/>
                      <a:pt x="358" y="18"/>
                    </a:cubicBezTo>
                    <a:close/>
                    <a:moveTo>
                      <a:pt x="242" y="27"/>
                    </a:moveTo>
                    <a:cubicBezTo>
                      <a:pt x="242" y="29"/>
                      <a:pt x="246" y="30"/>
                      <a:pt x="247" y="30"/>
                    </a:cubicBezTo>
                    <a:cubicBezTo>
                      <a:pt x="246" y="30"/>
                      <a:pt x="246" y="30"/>
                      <a:pt x="246" y="29"/>
                    </a:cubicBezTo>
                    <a:cubicBezTo>
                      <a:pt x="250" y="29"/>
                      <a:pt x="251" y="29"/>
                      <a:pt x="254" y="28"/>
                    </a:cubicBezTo>
                    <a:cubicBezTo>
                      <a:pt x="254" y="25"/>
                      <a:pt x="251" y="25"/>
                      <a:pt x="250" y="23"/>
                    </a:cubicBezTo>
                    <a:cubicBezTo>
                      <a:pt x="249" y="26"/>
                      <a:pt x="246" y="25"/>
                      <a:pt x="246" y="25"/>
                    </a:cubicBezTo>
                    <a:cubicBezTo>
                      <a:pt x="246" y="27"/>
                      <a:pt x="245" y="27"/>
                      <a:pt x="242" y="27"/>
                    </a:cubicBezTo>
                    <a:close/>
                    <a:moveTo>
                      <a:pt x="476" y="266"/>
                    </a:moveTo>
                    <a:cubicBezTo>
                      <a:pt x="473" y="261"/>
                      <a:pt x="471" y="255"/>
                      <a:pt x="466" y="252"/>
                    </a:cubicBezTo>
                    <a:cubicBezTo>
                      <a:pt x="458" y="251"/>
                      <a:pt x="448" y="246"/>
                      <a:pt x="445" y="255"/>
                    </a:cubicBezTo>
                    <a:cubicBezTo>
                      <a:pt x="442" y="255"/>
                      <a:pt x="440" y="254"/>
                      <a:pt x="439" y="253"/>
                    </a:cubicBezTo>
                    <a:cubicBezTo>
                      <a:pt x="440" y="251"/>
                      <a:pt x="443" y="251"/>
                      <a:pt x="442" y="247"/>
                    </a:cubicBezTo>
                    <a:cubicBezTo>
                      <a:pt x="441" y="247"/>
                      <a:pt x="441" y="246"/>
                      <a:pt x="440" y="246"/>
                    </a:cubicBezTo>
                    <a:cubicBezTo>
                      <a:pt x="438" y="247"/>
                      <a:pt x="438" y="250"/>
                      <a:pt x="435" y="249"/>
                    </a:cubicBezTo>
                    <a:cubicBezTo>
                      <a:pt x="432" y="242"/>
                      <a:pt x="429" y="235"/>
                      <a:pt x="426" y="228"/>
                    </a:cubicBezTo>
                    <a:cubicBezTo>
                      <a:pt x="430" y="224"/>
                      <a:pt x="434" y="218"/>
                      <a:pt x="441" y="222"/>
                    </a:cubicBezTo>
                    <a:cubicBezTo>
                      <a:pt x="442" y="222"/>
                      <a:pt x="442" y="220"/>
                      <a:pt x="444" y="220"/>
                    </a:cubicBezTo>
                    <a:cubicBezTo>
                      <a:pt x="447" y="220"/>
                      <a:pt x="447" y="220"/>
                      <a:pt x="447" y="220"/>
                    </a:cubicBezTo>
                    <a:cubicBezTo>
                      <a:pt x="452" y="213"/>
                      <a:pt x="466" y="215"/>
                      <a:pt x="465" y="202"/>
                    </a:cubicBezTo>
                    <a:cubicBezTo>
                      <a:pt x="463" y="201"/>
                      <a:pt x="461" y="201"/>
                      <a:pt x="458" y="202"/>
                    </a:cubicBezTo>
                    <a:cubicBezTo>
                      <a:pt x="450" y="193"/>
                      <a:pt x="441" y="203"/>
                      <a:pt x="433" y="208"/>
                    </a:cubicBezTo>
                    <a:cubicBezTo>
                      <a:pt x="429" y="211"/>
                      <a:pt x="425" y="213"/>
                      <a:pt x="420" y="213"/>
                    </a:cubicBezTo>
                    <a:cubicBezTo>
                      <a:pt x="419" y="214"/>
                      <a:pt x="418" y="215"/>
                      <a:pt x="417" y="215"/>
                    </a:cubicBezTo>
                    <a:cubicBezTo>
                      <a:pt x="414" y="215"/>
                      <a:pt x="410" y="212"/>
                      <a:pt x="408" y="209"/>
                    </a:cubicBezTo>
                    <a:cubicBezTo>
                      <a:pt x="410" y="209"/>
                      <a:pt x="408" y="207"/>
                      <a:pt x="410" y="207"/>
                    </a:cubicBezTo>
                    <a:cubicBezTo>
                      <a:pt x="414" y="207"/>
                      <a:pt x="420" y="207"/>
                      <a:pt x="421" y="203"/>
                    </a:cubicBezTo>
                    <a:cubicBezTo>
                      <a:pt x="423" y="203"/>
                      <a:pt x="424" y="205"/>
                      <a:pt x="425" y="205"/>
                    </a:cubicBezTo>
                    <a:cubicBezTo>
                      <a:pt x="427" y="204"/>
                      <a:pt x="430" y="204"/>
                      <a:pt x="432" y="203"/>
                    </a:cubicBezTo>
                    <a:cubicBezTo>
                      <a:pt x="432" y="199"/>
                      <a:pt x="432" y="199"/>
                      <a:pt x="432" y="199"/>
                    </a:cubicBezTo>
                    <a:cubicBezTo>
                      <a:pt x="429" y="198"/>
                      <a:pt x="426" y="196"/>
                      <a:pt x="422" y="196"/>
                    </a:cubicBezTo>
                    <a:cubicBezTo>
                      <a:pt x="422" y="197"/>
                      <a:pt x="421" y="198"/>
                      <a:pt x="420" y="198"/>
                    </a:cubicBezTo>
                    <a:cubicBezTo>
                      <a:pt x="412" y="194"/>
                      <a:pt x="402" y="198"/>
                      <a:pt x="395" y="192"/>
                    </a:cubicBezTo>
                    <a:cubicBezTo>
                      <a:pt x="391" y="192"/>
                      <a:pt x="389" y="191"/>
                      <a:pt x="385" y="192"/>
                    </a:cubicBezTo>
                    <a:cubicBezTo>
                      <a:pt x="384" y="191"/>
                      <a:pt x="384" y="189"/>
                      <a:pt x="384" y="188"/>
                    </a:cubicBezTo>
                    <a:cubicBezTo>
                      <a:pt x="377" y="187"/>
                      <a:pt x="368" y="187"/>
                      <a:pt x="364" y="183"/>
                    </a:cubicBezTo>
                    <a:cubicBezTo>
                      <a:pt x="367" y="183"/>
                      <a:pt x="370" y="184"/>
                      <a:pt x="372" y="183"/>
                    </a:cubicBezTo>
                    <a:cubicBezTo>
                      <a:pt x="371" y="180"/>
                      <a:pt x="375" y="178"/>
                      <a:pt x="376" y="177"/>
                    </a:cubicBezTo>
                    <a:cubicBezTo>
                      <a:pt x="375" y="176"/>
                      <a:pt x="375" y="176"/>
                      <a:pt x="375" y="175"/>
                    </a:cubicBezTo>
                    <a:cubicBezTo>
                      <a:pt x="376" y="175"/>
                      <a:pt x="376" y="175"/>
                      <a:pt x="378" y="175"/>
                    </a:cubicBezTo>
                    <a:cubicBezTo>
                      <a:pt x="378" y="171"/>
                      <a:pt x="372" y="173"/>
                      <a:pt x="371" y="171"/>
                    </a:cubicBezTo>
                    <a:cubicBezTo>
                      <a:pt x="371" y="170"/>
                      <a:pt x="374" y="171"/>
                      <a:pt x="374" y="169"/>
                    </a:cubicBezTo>
                    <a:cubicBezTo>
                      <a:pt x="371" y="168"/>
                      <a:pt x="374" y="170"/>
                      <a:pt x="371" y="170"/>
                    </a:cubicBezTo>
                    <a:cubicBezTo>
                      <a:pt x="372" y="167"/>
                      <a:pt x="369" y="166"/>
                      <a:pt x="371" y="164"/>
                    </a:cubicBezTo>
                    <a:cubicBezTo>
                      <a:pt x="370" y="164"/>
                      <a:pt x="370" y="166"/>
                      <a:pt x="369" y="164"/>
                    </a:cubicBezTo>
                    <a:cubicBezTo>
                      <a:pt x="373" y="162"/>
                      <a:pt x="376" y="167"/>
                      <a:pt x="377" y="171"/>
                    </a:cubicBezTo>
                    <a:cubicBezTo>
                      <a:pt x="378" y="168"/>
                      <a:pt x="380" y="172"/>
                      <a:pt x="382" y="173"/>
                    </a:cubicBezTo>
                    <a:cubicBezTo>
                      <a:pt x="382" y="170"/>
                      <a:pt x="384" y="170"/>
                      <a:pt x="385" y="168"/>
                    </a:cubicBezTo>
                    <a:cubicBezTo>
                      <a:pt x="385" y="169"/>
                      <a:pt x="386" y="169"/>
                      <a:pt x="386" y="170"/>
                    </a:cubicBezTo>
                    <a:cubicBezTo>
                      <a:pt x="384" y="171"/>
                      <a:pt x="385" y="173"/>
                      <a:pt x="383" y="175"/>
                    </a:cubicBezTo>
                    <a:cubicBezTo>
                      <a:pt x="383" y="172"/>
                      <a:pt x="380" y="175"/>
                      <a:pt x="380" y="173"/>
                    </a:cubicBezTo>
                    <a:cubicBezTo>
                      <a:pt x="379" y="174"/>
                      <a:pt x="380" y="174"/>
                      <a:pt x="380" y="176"/>
                    </a:cubicBezTo>
                    <a:cubicBezTo>
                      <a:pt x="376" y="176"/>
                      <a:pt x="379" y="181"/>
                      <a:pt x="375" y="182"/>
                    </a:cubicBezTo>
                    <a:cubicBezTo>
                      <a:pt x="376" y="183"/>
                      <a:pt x="377" y="183"/>
                      <a:pt x="376" y="186"/>
                    </a:cubicBezTo>
                    <a:cubicBezTo>
                      <a:pt x="380" y="185"/>
                      <a:pt x="383" y="187"/>
                      <a:pt x="385" y="183"/>
                    </a:cubicBezTo>
                    <a:cubicBezTo>
                      <a:pt x="386" y="184"/>
                      <a:pt x="387" y="184"/>
                      <a:pt x="388" y="184"/>
                    </a:cubicBezTo>
                    <a:cubicBezTo>
                      <a:pt x="387" y="181"/>
                      <a:pt x="390" y="181"/>
                      <a:pt x="391" y="179"/>
                    </a:cubicBezTo>
                    <a:cubicBezTo>
                      <a:pt x="389" y="176"/>
                      <a:pt x="392" y="173"/>
                      <a:pt x="394" y="171"/>
                    </a:cubicBezTo>
                    <a:cubicBezTo>
                      <a:pt x="396" y="171"/>
                      <a:pt x="397" y="175"/>
                      <a:pt x="399" y="174"/>
                    </a:cubicBezTo>
                    <a:cubicBezTo>
                      <a:pt x="398" y="173"/>
                      <a:pt x="398" y="172"/>
                      <a:pt x="398" y="171"/>
                    </a:cubicBezTo>
                    <a:cubicBezTo>
                      <a:pt x="395" y="170"/>
                      <a:pt x="395" y="164"/>
                      <a:pt x="391" y="162"/>
                    </a:cubicBezTo>
                    <a:cubicBezTo>
                      <a:pt x="390" y="159"/>
                      <a:pt x="393" y="157"/>
                      <a:pt x="392" y="155"/>
                    </a:cubicBezTo>
                    <a:cubicBezTo>
                      <a:pt x="393" y="158"/>
                      <a:pt x="395" y="159"/>
                      <a:pt x="395" y="161"/>
                    </a:cubicBezTo>
                    <a:cubicBezTo>
                      <a:pt x="398" y="162"/>
                      <a:pt x="395" y="158"/>
                      <a:pt x="397" y="158"/>
                    </a:cubicBezTo>
                    <a:cubicBezTo>
                      <a:pt x="397" y="162"/>
                      <a:pt x="401" y="157"/>
                      <a:pt x="402" y="161"/>
                    </a:cubicBezTo>
                    <a:cubicBezTo>
                      <a:pt x="401" y="161"/>
                      <a:pt x="401" y="162"/>
                      <a:pt x="400" y="161"/>
                    </a:cubicBezTo>
                    <a:cubicBezTo>
                      <a:pt x="402" y="163"/>
                      <a:pt x="400" y="162"/>
                      <a:pt x="399" y="164"/>
                    </a:cubicBezTo>
                    <a:cubicBezTo>
                      <a:pt x="402" y="164"/>
                      <a:pt x="406" y="163"/>
                      <a:pt x="407" y="165"/>
                    </a:cubicBezTo>
                    <a:cubicBezTo>
                      <a:pt x="403" y="166"/>
                      <a:pt x="403" y="170"/>
                      <a:pt x="403" y="172"/>
                    </a:cubicBezTo>
                    <a:cubicBezTo>
                      <a:pt x="405" y="172"/>
                      <a:pt x="404" y="170"/>
                      <a:pt x="406" y="170"/>
                    </a:cubicBezTo>
                    <a:cubicBezTo>
                      <a:pt x="407" y="171"/>
                      <a:pt x="406" y="174"/>
                      <a:pt x="408" y="174"/>
                    </a:cubicBezTo>
                    <a:cubicBezTo>
                      <a:pt x="409" y="173"/>
                      <a:pt x="407" y="173"/>
                      <a:pt x="408" y="171"/>
                    </a:cubicBezTo>
                    <a:cubicBezTo>
                      <a:pt x="410" y="172"/>
                      <a:pt x="410" y="171"/>
                      <a:pt x="412" y="170"/>
                    </a:cubicBezTo>
                    <a:cubicBezTo>
                      <a:pt x="412" y="173"/>
                      <a:pt x="415" y="171"/>
                      <a:pt x="416" y="175"/>
                    </a:cubicBezTo>
                    <a:cubicBezTo>
                      <a:pt x="417" y="171"/>
                      <a:pt x="420" y="177"/>
                      <a:pt x="422" y="175"/>
                    </a:cubicBezTo>
                    <a:cubicBezTo>
                      <a:pt x="421" y="175"/>
                      <a:pt x="421" y="173"/>
                      <a:pt x="420" y="173"/>
                    </a:cubicBezTo>
                    <a:cubicBezTo>
                      <a:pt x="422" y="172"/>
                      <a:pt x="423" y="173"/>
                      <a:pt x="423" y="174"/>
                    </a:cubicBezTo>
                    <a:cubicBezTo>
                      <a:pt x="423" y="175"/>
                      <a:pt x="423" y="178"/>
                      <a:pt x="424" y="178"/>
                    </a:cubicBezTo>
                    <a:cubicBezTo>
                      <a:pt x="424" y="175"/>
                      <a:pt x="425" y="176"/>
                      <a:pt x="424" y="174"/>
                    </a:cubicBezTo>
                    <a:cubicBezTo>
                      <a:pt x="426" y="173"/>
                      <a:pt x="426" y="172"/>
                      <a:pt x="428" y="172"/>
                    </a:cubicBezTo>
                    <a:cubicBezTo>
                      <a:pt x="428" y="173"/>
                      <a:pt x="428" y="173"/>
                      <a:pt x="428" y="174"/>
                    </a:cubicBezTo>
                    <a:cubicBezTo>
                      <a:pt x="429" y="169"/>
                      <a:pt x="437" y="172"/>
                      <a:pt x="438" y="169"/>
                    </a:cubicBezTo>
                    <a:cubicBezTo>
                      <a:pt x="439" y="172"/>
                      <a:pt x="439" y="175"/>
                      <a:pt x="442" y="175"/>
                    </a:cubicBezTo>
                    <a:cubicBezTo>
                      <a:pt x="444" y="174"/>
                      <a:pt x="445" y="172"/>
                      <a:pt x="446" y="170"/>
                    </a:cubicBezTo>
                    <a:cubicBezTo>
                      <a:pt x="449" y="171"/>
                      <a:pt x="450" y="173"/>
                      <a:pt x="453" y="173"/>
                    </a:cubicBezTo>
                    <a:cubicBezTo>
                      <a:pt x="454" y="171"/>
                      <a:pt x="454" y="167"/>
                      <a:pt x="452" y="166"/>
                    </a:cubicBezTo>
                    <a:cubicBezTo>
                      <a:pt x="455" y="164"/>
                      <a:pt x="458" y="162"/>
                      <a:pt x="462" y="160"/>
                    </a:cubicBezTo>
                    <a:cubicBezTo>
                      <a:pt x="462" y="159"/>
                      <a:pt x="462" y="158"/>
                      <a:pt x="462" y="156"/>
                    </a:cubicBezTo>
                    <a:cubicBezTo>
                      <a:pt x="470" y="153"/>
                      <a:pt x="476" y="143"/>
                      <a:pt x="470" y="134"/>
                    </a:cubicBezTo>
                    <a:cubicBezTo>
                      <a:pt x="467" y="132"/>
                      <a:pt x="463" y="130"/>
                      <a:pt x="462" y="126"/>
                    </a:cubicBezTo>
                    <a:cubicBezTo>
                      <a:pt x="458" y="125"/>
                      <a:pt x="455" y="124"/>
                      <a:pt x="453" y="127"/>
                    </a:cubicBezTo>
                    <a:cubicBezTo>
                      <a:pt x="454" y="128"/>
                      <a:pt x="455" y="126"/>
                      <a:pt x="455" y="127"/>
                    </a:cubicBezTo>
                    <a:cubicBezTo>
                      <a:pt x="455" y="129"/>
                      <a:pt x="455" y="128"/>
                      <a:pt x="454" y="129"/>
                    </a:cubicBezTo>
                    <a:cubicBezTo>
                      <a:pt x="453" y="129"/>
                      <a:pt x="452" y="128"/>
                      <a:pt x="452" y="127"/>
                    </a:cubicBezTo>
                    <a:cubicBezTo>
                      <a:pt x="450" y="126"/>
                      <a:pt x="451" y="127"/>
                      <a:pt x="449" y="128"/>
                    </a:cubicBezTo>
                    <a:cubicBezTo>
                      <a:pt x="447" y="127"/>
                      <a:pt x="445" y="126"/>
                      <a:pt x="446" y="124"/>
                    </a:cubicBezTo>
                    <a:cubicBezTo>
                      <a:pt x="443" y="125"/>
                      <a:pt x="442" y="121"/>
                      <a:pt x="442" y="123"/>
                    </a:cubicBezTo>
                    <a:cubicBezTo>
                      <a:pt x="441" y="122"/>
                      <a:pt x="441" y="121"/>
                      <a:pt x="440" y="121"/>
                    </a:cubicBezTo>
                    <a:cubicBezTo>
                      <a:pt x="439" y="121"/>
                      <a:pt x="437" y="119"/>
                      <a:pt x="436" y="119"/>
                    </a:cubicBezTo>
                    <a:cubicBezTo>
                      <a:pt x="436" y="119"/>
                      <a:pt x="438" y="120"/>
                      <a:pt x="438" y="118"/>
                    </a:cubicBezTo>
                    <a:cubicBezTo>
                      <a:pt x="433" y="117"/>
                      <a:pt x="429" y="115"/>
                      <a:pt x="427" y="111"/>
                    </a:cubicBezTo>
                    <a:cubicBezTo>
                      <a:pt x="425" y="112"/>
                      <a:pt x="424" y="108"/>
                      <a:pt x="420" y="108"/>
                    </a:cubicBezTo>
                    <a:cubicBezTo>
                      <a:pt x="420" y="111"/>
                      <a:pt x="417" y="109"/>
                      <a:pt x="415" y="109"/>
                    </a:cubicBezTo>
                    <a:cubicBezTo>
                      <a:pt x="414" y="111"/>
                      <a:pt x="413" y="112"/>
                      <a:pt x="412" y="113"/>
                    </a:cubicBezTo>
                    <a:cubicBezTo>
                      <a:pt x="412" y="112"/>
                      <a:pt x="410" y="114"/>
                      <a:pt x="408" y="113"/>
                    </a:cubicBezTo>
                    <a:cubicBezTo>
                      <a:pt x="408" y="112"/>
                      <a:pt x="409" y="112"/>
                      <a:pt x="409" y="110"/>
                    </a:cubicBezTo>
                    <a:cubicBezTo>
                      <a:pt x="407" y="111"/>
                      <a:pt x="406" y="112"/>
                      <a:pt x="405" y="110"/>
                    </a:cubicBezTo>
                    <a:cubicBezTo>
                      <a:pt x="406" y="108"/>
                      <a:pt x="407" y="108"/>
                      <a:pt x="408" y="105"/>
                    </a:cubicBezTo>
                    <a:cubicBezTo>
                      <a:pt x="405" y="106"/>
                      <a:pt x="403" y="103"/>
                      <a:pt x="400" y="103"/>
                    </a:cubicBezTo>
                    <a:cubicBezTo>
                      <a:pt x="400" y="102"/>
                      <a:pt x="402" y="101"/>
                      <a:pt x="401" y="101"/>
                    </a:cubicBezTo>
                    <a:cubicBezTo>
                      <a:pt x="401" y="102"/>
                      <a:pt x="401" y="98"/>
                      <a:pt x="400" y="97"/>
                    </a:cubicBezTo>
                    <a:cubicBezTo>
                      <a:pt x="404" y="92"/>
                      <a:pt x="398" y="90"/>
                      <a:pt x="397" y="86"/>
                    </a:cubicBezTo>
                    <a:cubicBezTo>
                      <a:pt x="398" y="86"/>
                      <a:pt x="398" y="85"/>
                      <a:pt x="399" y="85"/>
                    </a:cubicBezTo>
                    <a:cubicBezTo>
                      <a:pt x="400" y="86"/>
                      <a:pt x="399" y="86"/>
                      <a:pt x="400" y="87"/>
                    </a:cubicBezTo>
                    <a:cubicBezTo>
                      <a:pt x="401" y="87"/>
                      <a:pt x="403" y="87"/>
                      <a:pt x="404" y="86"/>
                    </a:cubicBezTo>
                    <a:cubicBezTo>
                      <a:pt x="403" y="86"/>
                      <a:pt x="402" y="86"/>
                      <a:pt x="401" y="85"/>
                    </a:cubicBezTo>
                    <a:cubicBezTo>
                      <a:pt x="400" y="77"/>
                      <a:pt x="413" y="79"/>
                      <a:pt x="415" y="83"/>
                    </a:cubicBezTo>
                    <a:cubicBezTo>
                      <a:pt x="418" y="79"/>
                      <a:pt x="429" y="82"/>
                      <a:pt x="432" y="78"/>
                    </a:cubicBezTo>
                    <a:cubicBezTo>
                      <a:pt x="432" y="76"/>
                      <a:pt x="431" y="77"/>
                      <a:pt x="431" y="76"/>
                    </a:cubicBezTo>
                    <a:cubicBezTo>
                      <a:pt x="428" y="76"/>
                      <a:pt x="427" y="78"/>
                      <a:pt x="425" y="79"/>
                    </a:cubicBezTo>
                    <a:cubicBezTo>
                      <a:pt x="424" y="79"/>
                      <a:pt x="425" y="76"/>
                      <a:pt x="424" y="76"/>
                    </a:cubicBezTo>
                    <a:cubicBezTo>
                      <a:pt x="424" y="77"/>
                      <a:pt x="421" y="77"/>
                      <a:pt x="422" y="75"/>
                    </a:cubicBezTo>
                    <a:cubicBezTo>
                      <a:pt x="420" y="76"/>
                      <a:pt x="418" y="76"/>
                      <a:pt x="418" y="78"/>
                    </a:cubicBezTo>
                    <a:cubicBezTo>
                      <a:pt x="416" y="77"/>
                      <a:pt x="416" y="75"/>
                      <a:pt x="414" y="75"/>
                    </a:cubicBezTo>
                    <a:cubicBezTo>
                      <a:pt x="411" y="77"/>
                      <a:pt x="407" y="75"/>
                      <a:pt x="403" y="76"/>
                    </a:cubicBezTo>
                    <a:cubicBezTo>
                      <a:pt x="401" y="73"/>
                      <a:pt x="396" y="75"/>
                      <a:pt x="393" y="76"/>
                    </a:cubicBezTo>
                    <a:cubicBezTo>
                      <a:pt x="393" y="74"/>
                      <a:pt x="393" y="74"/>
                      <a:pt x="393" y="74"/>
                    </a:cubicBezTo>
                    <a:cubicBezTo>
                      <a:pt x="390" y="75"/>
                      <a:pt x="387" y="74"/>
                      <a:pt x="383" y="76"/>
                    </a:cubicBezTo>
                    <a:cubicBezTo>
                      <a:pt x="384" y="79"/>
                      <a:pt x="383" y="82"/>
                      <a:pt x="382" y="85"/>
                    </a:cubicBezTo>
                    <a:cubicBezTo>
                      <a:pt x="381" y="84"/>
                      <a:pt x="380" y="82"/>
                      <a:pt x="379" y="81"/>
                    </a:cubicBezTo>
                    <a:cubicBezTo>
                      <a:pt x="372" y="80"/>
                      <a:pt x="368" y="81"/>
                      <a:pt x="363" y="84"/>
                    </a:cubicBezTo>
                    <a:cubicBezTo>
                      <a:pt x="362" y="83"/>
                      <a:pt x="361" y="83"/>
                      <a:pt x="361" y="81"/>
                    </a:cubicBezTo>
                    <a:cubicBezTo>
                      <a:pt x="362" y="80"/>
                      <a:pt x="362" y="79"/>
                      <a:pt x="362" y="78"/>
                    </a:cubicBezTo>
                    <a:cubicBezTo>
                      <a:pt x="363" y="80"/>
                      <a:pt x="363" y="77"/>
                      <a:pt x="364" y="77"/>
                    </a:cubicBezTo>
                    <a:cubicBezTo>
                      <a:pt x="367" y="77"/>
                      <a:pt x="368" y="78"/>
                      <a:pt x="369" y="79"/>
                    </a:cubicBezTo>
                    <a:cubicBezTo>
                      <a:pt x="372" y="79"/>
                      <a:pt x="375" y="80"/>
                      <a:pt x="378" y="78"/>
                    </a:cubicBezTo>
                    <a:cubicBezTo>
                      <a:pt x="376" y="72"/>
                      <a:pt x="368" y="73"/>
                      <a:pt x="362" y="73"/>
                    </a:cubicBezTo>
                    <a:cubicBezTo>
                      <a:pt x="358" y="68"/>
                      <a:pt x="349" y="75"/>
                      <a:pt x="345" y="70"/>
                    </a:cubicBezTo>
                    <a:cubicBezTo>
                      <a:pt x="346" y="69"/>
                      <a:pt x="350" y="71"/>
                      <a:pt x="350" y="69"/>
                    </a:cubicBezTo>
                    <a:cubicBezTo>
                      <a:pt x="350" y="68"/>
                      <a:pt x="347" y="69"/>
                      <a:pt x="347" y="68"/>
                    </a:cubicBezTo>
                    <a:cubicBezTo>
                      <a:pt x="348" y="67"/>
                      <a:pt x="349" y="64"/>
                      <a:pt x="348" y="64"/>
                    </a:cubicBezTo>
                    <a:cubicBezTo>
                      <a:pt x="348" y="65"/>
                      <a:pt x="345" y="63"/>
                      <a:pt x="344" y="61"/>
                    </a:cubicBezTo>
                    <a:cubicBezTo>
                      <a:pt x="346" y="61"/>
                      <a:pt x="346" y="61"/>
                      <a:pt x="346" y="61"/>
                    </a:cubicBezTo>
                    <a:cubicBezTo>
                      <a:pt x="346" y="59"/>
                      <a:pt x="347" y="60"/>
                      <a:pt x="347" y="58"/>
                    </a:cubicBezTo>
                    <a:cubicBezTo>
                      <a:pt x="346" y="57"/>
                      <a:pt x="345" y="58"/>
                      <a:pt x="344" y="57"/>
                    </a:cubicBezTo>
                    <a:cubicBezTo>
                      <a:pt x="344" y="58"/>
                      <a:pt x="344" y="59"/>
                      <a:pt x="343" y="59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342" y="57"/>
                      <a:pt x="343" y="59"/>
                      <a:pt x="341" y="59"/>
                    </a:cubicBezTo>
                    <a:cubicBezTo>
                      <a:pt x="341" y="58"/>
                      <a:pt x="341" y="57"/>
                      <a:pt x="340" y="56"/>
                    </a:cubicBezTo>
                    <a:cubicBezTo>
                      <a:pt x="339" y="58"/>
                      <a:pt x="336" y="56"/>
                      <a:pt x="334" y="56"/>
                    </a:cubicBezTo>
                    <a:cubicBezTo>
                      <a:pt x="335" y="55"/>
                      <a:pt x="338" y="56"/>
                      <a:pt x="338" y="54"/>
                    </a:cubicBezTo>
                    <a:cubicBezTo>
                      <a:pt x="337" y="54"/>
                      <a:pt x="334" y="55"/>
                      <a:pt x="334" y="53"/>
                    </a:cubicBezTo>
                    <a:cubicBezTo>
                      <a:pt x="334" y="52"/>
                      <a:pt x="335" y="53"/>
                      <a:pt x="335" y="51"/>
                    </a:cubicBezTo>
                    <a:cubicBezTo>
                      <a:pt x="333" y="51"/>
                      <a:pt x="332" y="51"/>
                      <a:pt x="332" y="50"/>
                    </a:cubicBezTo>
                    <a:cubicBezTo>
                      <a:pt x="338" y="51"/>
                      <a:pt x="349" y="51"/>
                      <a:pt x="345" y="56"/>
                    </a:cubicBezTo>
                    <a:cubicBezTo>
                      <a:pt x="349" y="59"/>
                      <a:pt x="356" y="62"/>
                      <a:pt x="360" y="58"/>
                    </a:cubicBezTo>
                    <a:cubicBezTo>
                      <a:pt x="359" y="58"/>
                      <a:pt x="357" y="59"/>
                      <a:pt x="357" y="57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8" y="55"/>
                      <a:pt x="361" y="55"/>
                      <a:pt x="360" y="53"/>
                    </a:cubicBezTo>
                    <a:cubicBezTo>
                      <a:pt x="362" y="53"/>
                      <a:pt x="362" y="52"/>
                      <a:pt x="363" y="50"/>
                    </a:cubicBezTo>
                    <a:cubicBezTo>
                      <a:pt x="362" y="49"/>
                      <a:pt x="357" y="51"/>
                      <a:pt x="357" y="48"/>
                    </a:cubicBezTo>
                    <a:cubicBezTo>
                      <a:pt x="357" y="47"/>
                      <a:pt x="359" y="48"/>
                      <a:pt x="359" y="46"/>
                    </a:cubicBezTo>
                    <a:cubicBezTo>
                      <a:pt x="356" y="46"/>
                      <a:pt x="358" y="45"/>
                      <a:pt x="357" y="44"/>
                    </a:cubicBezTo>
                    <a:cubicBezTo>
                      <a:pt x="356" y="44"/>
                      <a:pt x="354" y="44"/>
                      <a:pt x="354" y="44"/>
                    </a:cubicBezTo>
                    <a:cubicBezTo>
                      <a:pt x="353" y="46"/>
                      <a:pt x="351" y="46"/>
                      <a:pt x="350" y="46"/>
                    </a:cubicBezTo>
                    <a:cubicBezTo>
                      <a:pt x="350" y="48"/>
                      <a:pt x="352" y="48"/>
                      <a:pt x="354" y="48"/>
                    </a:cubicBezTo>
                    <a:cubicBezTo>
                      <a:pt x="354" y="51"/>
                      <a:pt x="358" y="51"/>
                      <a:pt x="359" y="53"/>
                    </a:cubicBezTo>
                    <a:cubicBezTo>
                      <a:pt x="355" y="53"/>
                      <a:pt x="356" y="56"/>
                      <a:pt x="353" y="57"/>
                    </a:cubicBezTo>
                    <a:cubicBezTo>
                      <a:pt x="353" y="54"/>
                      <a:pt x="348" y="55"/>
                      <a:pt x="348" y="52"/>
                    </a:cubicBezTo>
                    <a:cubicBezTo>
                      <a:pt x="349" y="50"/>
                      <a:pt x="352" y="51"/>
                      <a:pt x="352" y="49"/>
                    </a:cubicBezTo>
                    <a:cubicBezTo>
                      <a:pt x="348" y="48"/>
                      <a:pt x="344" y="49"/>
                      <a:pt x="342" y="48"/>
                    </a:cubicBezTo>
                    <a:cubicBezTo>
                      <a:pt x="342" y="46"/>
                      <a:pt x="344" y="47"/>
                      <a:pt x="346" y="47"/>
                    </a:cubicBezTo>
                    <a:cubicBezTo>
                      <a:pt x="346" y="45"/>
                      <a:pt x="344" y="45"/>
                      <a:pt x="344" y="44"/>
                    </a:cubicBezTo>
                    <a:cubicBezTo>
                      <a:pt x="345" y="42"/>
                      <a:pt x="347" y="42"/>
                      <a:pt x="348" y="40"/>
                    </a:cubicBezTo>
                    <a:cubicBezTo>
                      <a:pt x="348" y="36"/>
                      <a:pt x="343" y="36"/>
                      <a:pt x="342" y="32"/>
                    </a:cubicBezTo>
                    <a:cubicBezTo>
                      <a:pt x="339" y="33"/>
                      <a:pt x="335" y="30"/>
                      <a:pt x="333" y="32"/>
                    </a:cubicBezTo>
                    <a:cubicBezTo>
                      <a:pt x="333" y="34"/>
                      <a:pt x="336" y="33"/>
                      <a:pt x="336" y="34"/>
                    </a:cubicBezTo>
                    <a:cubicBezTo>
                      <a:pt x="335" y="35"/>
                      <a:pt x="333" y="36"/>
                      <a:pt x="331" y="36"/>
                    </a:cubicBezTo>
                    <a:cubicBezTo>
                      <a:pt x="331" y="37"/>
                      <a:pt x="332" y="38"/>
                      <a:pt x="331" y="39"/>
                    </a:cubicBezTo>
                    <a:cubicBezTo>
                      <a:pt x="332" y="39"/>
                      <a:pt x="332" y="40"/>
                      <a:pt x="334" y="40"/>
                    </a:cubicBezTo>
                    <a:cubicBezTo>
                      <a:pt x="336" y="38"/>
                      <a:pt x="337" y="34"/>
                      <a:pt x="342" y="34"/>
                    </a:cubicBezTo>
                    <a:cubicBezTo>
                      <a:pt x="343" y="37"/>
                      <a:pt x="344" y="42"/>
                      <a:pt x="340" y="43"/>
                    </a:cubicBezTo>
                    <a:cubicBezTo>
                      <a:pt x="337" y="43"/>
                      <a:pt x="335" y="42"/>
                      <a:pt x="333" y="42"/>
                    </a:cubicBezTo>
                    <a:cubicBezTo>
                      <a:pt x="333" y="42"/>
                      <a:pt x="333" y="44"/>
                      <a:pt x="332" y="44"/>
                    </a:cubicBezTo>
                    <a:cubicBezTo>
                      <a:pt x="327" y="43"/>
                      <a:pt x="321" y="44"/>
                      <a:pt x="315" y="43"/>
                    </a:cubicBezTo>
                    <a:cubicBezTo>
                      <a:pt x="315" y="41"/>
                      <a:pt x="319" y="43"/>
                      <a:pt x="318" y="41"/>
                    </a:cubicBezTo>
                    <a:cubicBezTo>
                      <a:pt x="316" y="39"/>
                      <a:pt x="314" y="42"/>
                      <a:pt x="313" y="43"/>
                    </a:cubicBezTo>
                    <a:cubicBezTo>
                      <a:pt x="312" y="44"/>
                      <a:pt x="310" y="42"/>
                      <a:pt x="310" y="45"/>
                    </a:cubicBezTo>
                    <a:cubicBezTo>
                      <a:pt x="312" y="44"/>
                      <a:pt x="314" y="44"/>
                      <a:pt x="316" y="46"/>
                    </a:cubicBezTo>
                    <a:cubicBezTo>
                      <a:pt x="322" y="44"/>
                      <a:pt x="332" y="45"/>
                      <a:pt x="335" y="48"/>
                    </a:cubicBezTo>
                    <a:cubicBezTo>
                      <a:pt x="332" y="48"/>
                      <a:pt x="329" y="46"/>
                      <a:pt x="327" y="47"/>
                    </a:cubicBezTo>
                    <a:cubicBezTo>
                      <a:pt x="327" y="51"/>
                      <a:pt x="332" y="50"/>
                      <a:pt x="332" y="53"/>
                    </a:cubicBezTo>
                    <a:cubicBezTo>
                      <a:pt x="329" y="59"/>
                      <a:pt x="322" y="54"/>
                      <a:pt x="318" y="56"/>
                    </a:cubicBezTo>
                    <a:cubicBezTo>
                      <a:pt x="319" y="57"/>
                      <a:pt x="316" y="57"/>
                      <a:pt x="317" y="59"/>
                    </a:cubicBezTo>
                    <a:cubicBezTo>
                      <a:pt x="322" y="59"/>
                      <a:pt x="322" y="59"/>
                      <a:pt x="322" y="59"/>
                    </a:cubicBezTo>
                    <a:cubicBezTo>
                      <a:pt x="322" y="60"/>
                      <a:pt x="321" y="61"/>
                      <a:pt x="322" y="62"/>
                    </a:cubicBezTo>
                    <a:cubicBezTo>
                      <a:pt x="323" y="59"/>
                      <a:pt x="326" y="59"/>
                      <a:pt x="329" y="61"/>
                    </a:cubicBezTo>
                    <a:cubicBezTo>
                      <a:pt x="326" y="61"/>
                      <a:pt x="323" y="61"/>
                      <a:pt x="323" y="63"/>
                    </a:cubicBezTo>
                    <a:cubicBezTo>
                      <a:pt x="323" y="64"/>
                      <a:pt x="326" y="63"/>
                      <a:pt x="325" y="65"/>
                    </a:cubicBezTo>
                    <a:cubicBezTo>
                      <a:pt x="323" y="65"/>
                      <a:pt x="323" y="67"/>
                      <a:pt x="322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3" y="63"/>
                      <a:pt x="305" y="69"/>
                      <a:pt x="300" y="67"/>
                    </a:cubicBezTo>
                    <a:cubicBezTo>
                      <a:pt x="299" y="68"/>
                      <a:pt x="298" y="69"/>
                      <a:pt x="297" y="68"/>
                    </a:cubicBezTo>
                    <a:cubicBezTo>
                      <a:pt x="295" y="67"/>
                      <a:pt x="293" y="67"/>
                      <a:pt x="290" y="67"/>
                    </a:cubicBezTo>
                    <a:cubicBezTo>
                      <a:pt x="290" y="66"/>
                      <a:pt x="291" y="65"/>
                      <a:pt x="291" y="64"/>
                    </a:cubicBezTo>
                    <a:cubicBezTo>
                      <a:pt x="288" y="65"/>
                      <a:pt x="287" y="67"/>
                      <a:pt x="284" y="68"/>
                    </a:cubicBezTo>
                    <a:cubicBezTo>
                      <a:pt x="283" y="67"/>
                      <a:pt x="282" y="66"/>
                      <a:pt x="281" y="67"/>
                    </a:cubicBezTo>
                    <a:cubicBezTo>
                      <a:pt x="275" y="69"/>
                      <a:pt x="265" y="67"/>
                      <a:pt x="260" y="72"/>
                    </a:cubicBezTo>
                    <a:cubicBezTo>
                      <a:pt x="262" y="73"/>
                      <a:pt x="265" y="72"/>
                      <a:pt x="264" y="74"/>
                    </a:cubicBezTo>
                    <a:cubicBezTo>
                      <a:pt x="260" y="76"/>
                      <a:pt x="256" y="76"/>
                      <a:pt x="252" y="75"/>
                    </a:cubicBezTo>
                    <a:cubicBezTo>
                      <a:pt x="250" y="79"/>
                      <a:pt x="245" y="79"/>
                      <a:pt x="244" y="83"/>
                    </a:cubicBezTo>
                    <a:cubicBezTo>
                      <a:pt x="241" y="84"/>
                      <a:pt x="238" y="84"/>
                      <a:pt x="237" y="86"/>
                    </a:cubicBezTo>
                    <a:cubicBezTo>
                      <a:pt x="238" y="87"/>
                      <a:pt x="240" y="85"/>
                      <a:pt x="241" y="86"/>
                    </a:cubicBezTo>
                    <a:cubicBezTo>
                      <a:pt x="241" y="89"/>
                      <a:pt x="241" y="89"/>
                      <a:pt x="241" y="89"/>
                    </a:cubicBezTo>
                    <a:cubicBezTo>
                      <a:pt x="239" y="88"/>
                      <a:pt x="239" y="90"/>
                      <a:pt x="239" y="90"/>
                    </a:cubicBezTo>
                    <a:cubicBezTo>
                      <a:pt x="238" y="88"/>
                      <a:pt x="234" y="89"/>
                      <a:pt x="236" y="86"/>
                    </a:cubicBezTo>
                    <a:cubicBezTo>
                      <a:pt x="235" y="85"/>
                      <a:pt x="232" y="84"/>
                      <a:pt x="230" y="84"/>
                    </a:cubicBezTo>
                    <a:cubicBezTo>
                      <a:pt x="229" y="84"/>
                      <a:pt x="229" y="85"/>
                      <a:pt x="228" y="85"/>
                    </a:cubicBezTo>
                    <a:cubicBezTo>
                      <a:pt x="226" y="85"/>
                      <a:pt x="226" y="85"/>
                      <a:pt x="224" y="85"/>
                    </a:cubicBezTo>
                    <a:cubicBezTo>
                      <a:pt x="223" y="86"/>
                      <a:pt x="223" y="88"/>
                      <a:pt x="222" y="88"/>
                    </a:cubicBezTo>
                    <a:cubicBezTo>
                      <a:pt x="214" y="90"/>
                      <a:pt x="208" y="94"/>
                      <a:pt x="201" y="95"/>
                    </a:cubicBezTo>
                    <a:cubicBezTo>
                      <a:pt x="199" y="95"/>
                      <a:pt x="198" y="93"/>
                      <a:pt x="198" y="96"/>
                    </a:cubicBezTo>
                    <a:cubicBezTo>
                      <a:pt x="202" y="99"/>
                      <a:pt x="207" y="98"/>
                      <a:pt x="210" y="101"/>
                    </a:cubicBezTo>
                    <a:cubicBezTo>
                      <a:pt x="209" y="99"/>
                      <a:pt x="211" y="99"/>
                      <a:pt x="213" y="97"/>
                    </a:cubicBezTo>
                    <a:cubicBezTo>
                      <a:pt x="213" y="95"/>
                      <a:pt x="211" y="95"/>
                      <a:pt x="211" y="93"/>
                    </a:cubicBezTo>
                    <a:cubicBezTo>
                      <a:pt x="213" y="94"/>
                      <a:pt x="214" y="96"/>
                      <a:pt x="216" y="96"/>
                    </a:cubicBezTo>
                    <a:cubicBezTo>
                      <a:pt x="214" y="97"/>
                      <a:pt x="217" y="99"/>
                      <a:pt x="214" y="98"/>
                    </a:cubicBezTo>
                    <a:cubicBezTo>
                      <a:pt x="214" y="101"/>
                      <a:pt x="216" y="101"/>
                      <a:pt x="219" y="102"/>
                    </a:cubicBezTo>
                    <a:cubicBezTo>
                      <a:pt x="218" y="100"/>
                      <a:pt x="220" y="100"/>
                      <a:pt x="221" y="100"/>
                    </a:cubicBezTo>
                    <a:cubicBezTo>
                      <a:pt x="221" y="101"/>
                      <a:pt x="219" y="102"/>
                      <a:pt x="221" y="102"/>
                    </a:cubicBezTo>
                    <a:cubicBezTo>
                      <a:pt x="221" y="101"/>
                      <a:pt x="223" y="102"/>
                      <a:pt x="223" y="100"/>
                    </a:cubicBezTo>
                    <a:cubicBezTo>
                      <a:pt x="222" y="99"/>
                      <a:pt x="220" y="99"/>
                      <a:pt x="219" y="99"/>
                    </a:cubicBezTo>
                    <a:cubicBezTo>
                      <a:pt x="219" y="97"/>
                      <a:pt x="221" y="96"/>
                      <a:pt x="221" y="94"/>
                    </a:cubicBezTo>
                    <a:cubicBezTo>
                      <a:pt x="220" y="92"/>
                      <a:pt x="216" y="95"/>
                      <a:pt x="215" y="94"/>
                    </a:cubicBezTo>
                    <a:cubicBezTo>
                      <a:pt x="216" y="90"/>
                      <a:pt x="220" y="93"/>
                      <a:pt x="222" y="92"/>
                    </a:cubicBezTo>
                    <a:cubicBezTo>
                      <a:pt x="222" y="89"/>
                      <a:pt x="225" y="88"/>
                      <a:pt x="227" y="87"/>
                    </a:cubicBezTo>
                    <a:cubicBezTo>
                      <a:pt x="229" y="89"/>
                      <a:pt x="234" y="89"/>
                      <a:pt x="237" y="91"/>
                    </a:cubicBezTo>
                    <a:cubicBezTo>
                      <a:pt x="234" y="93"/>
                      <a:pt x="229" y="93"/>
                      <a:pt x="227" y="97"/>
                    </a:cubicBezTo>
                    <a:cubicBezTo>
                      <a:pt x="234" y="98"/>
                      <a:pt x="239" y="96"/>
                      <a:pt x="246" y="96"/>
                    </a:cubicBezTo>
                    <a:cubicBezTo>
                      <a:pt x="246" y="97"/>
                      <a:pt x="247" y="97"/>
                      <a:pt x="248" y="99"/>
                    </a:cubicBezTo>
                    <a:cubicBezTo>
                      <a:pt x="253" y="99"/>
                      <a:pt x="255" y="99"/>
                      <a:pt x="261" y="99"/>
                    </a:cubicBezTo>
                    <a:cubicBezTo>
                      <a:pt x="260" y="97"/>
                      <a:pt x="256" y="96"/>
                      <a:pt x="254" y="96"/>
                    </a:cubicBezTo>
                    <a:cubicBezTo>
                      <a:pt x="254" y="95"/>
                      <a:pt x="255" y="94"/>
                      <a:pt x="255" y="94"/>
                    </a:cubicBezTo>
                    <a:cubicBezTo>
                      <a:pt x="253" y="93"/>
                      <a:pt x="252" y="92"/>
                      <a:pt x="252" y="91"/>
                    </a:cubicBezTo>
                    <a:cubicBezTo>
                      <a:pt x="254" y="90"/>
                      <a:pt x="255" y="88"/>
                      <a:pt x="255" y="86"/>
                    </a:cubicBezTo>
                    <a:cubicBezTo>
                      <a:pt x="257" y="87"/>
                      <a:pt x="260" y="90"/>
                      <a:pt x="260" y="92"/>
                    </a:cubicBezTo>
                    <a:cubicBezTo>
                      <a:pt x="260" y="93"/>
                      <a:pt x="258" y="92"/>
                      <a:pt x="259" y="93"/>
                    </a:cubicBezTo>
                    <a:cubicBezTo>
                      <a:pt x="259" y="94"/>
                      <a:pt x="261" y="94"/>
                      <a:pt x="262" y="95"/>
                    </a:cubicBezTo>
                    <a:cubicBezTo>
                      <a:pt x="263" y="92"/>
                      <a:pt x="262" y="91"/>
                      <a:pt x="263" y="88"/>
                    </a:cubicBezTo>
                    <a:cubicBezTo>
                      <a:pt x="262" y="87"/>
                      <a:pt x="260" y="87"/>
                      <a:pt x="260" y="85"/>
                    </a:cubicBezTo>
                    <a:cubicBezTo>
                      <a:pt x="260" y="84"/>
                      <a:pt x="262" y="86"/>
                      <a:pt x="261" y="84"/>
                    </a:cubicBezTo>
                    <a:cubicBezTo>
                      <a:pt x="262" y="82"/>
                      <a:pt x="259" y="82"/>
                      <a:pt x="258" y="81"/>
                    </a:cubicBezTo>
                    <a:cubicBezTo>
                      <a:pt x="259" y="80"/>
                      <a:pt x="262" y="80"/>
                      <a:pt x="264" y="80"/>
                    </a:cubicBezTo>
                    <a:cubicBezTo>
                      <a:pt x="264" y="83"/>
                      <a:pt x="265" y="83"/>
                      <a:pt x="265" y="84"/>
                    </a:cubicBezTo>
                    <a:cubicBezTo>
                      <a:pt x="272" y="87"/>
                      <a:pt x="276" y="82"/>
                      <a:pt x="281" y="81"/>
                    </a:cubicBezTo>
                    <a:cubicBezTo>
                      <a:pt x="282" y="79"/>
                      <a:pt x="278" y="81"/>
                      <a:pt x="278" y="79"/>
                    </a:cubicBezTo>
                    <a:cubicBezTo>
                      <a:pt x="280" y="79"/>
                      <a:pt x="280" y="78"/>
                      <a:pt x="281" y="78"/>
                    </a:cubicBezTo>
                    <a:cubicBezTo>
                      <a:pt x="285" y="73"/>
                      <a:pt x="298" y="73"/>
                      <a:pt x="302" y="78"/>
                    </a:cubicBezTo>
                    <a:cubicBezTo>
                      <a:pt x="299" y="79"/>
                      <a:pt x="300" y="82"/>
                      <a:pt x="298" y="82"/>
                    </a:cubicBezTo>
                    <a:cubicBezTo>
                      <a:pt x="294" y="83"/>
                      <a:pt x="292" y="76"/>
                      <a:pt x="287" y="80"/>
                    </a:cubicBezTo>
                    <a:cubicBezTo>
                      <a:pt x="288" y="81"/>
                      <a:pt x="288" y="83"/>
                      <a:pt x="288" y="84"/>
                    </a:cubicBezTo>
                    <a:cubicBezTo>
                      <a:pt x="292" y="85"/>
                      <a:pt x="296" y="83"/>
                      <a:pt x="297" y="86"/>
                    </a:cubicBezTo>
                    <a:cubicBezTo>
                      <a:pt x="299" y="87"/>
                      <a:pt x="300" y="85"/>
                      <a:pt x="301" y="87"/>
                    </a:cubicBezTo>
                    <a:cubicBezTo>
                      <a:pt x="298" y="88"/>
                      <a:pt x="296" y="89"/>
                      <a:pt x="295" y="91"/>
                    </a:cubicBezTo>
                    <a:cubicBezTo>
                      <a:pt x="300" y="91"/>
                      <a:pt x="300" y="91"/>
                      <a:pt x="300" y="91"/>
                    </a:cubicBezTo>
                    <a:cubicBezTo>
                      <a:pt x="299" y="93"/>
                      <a:pt x="300" y="94"/>
                      <a:pt x="301" y="96"/>
                    </a:cubicBezTo>
                    <a:cubicBezTo>
                      <a:pt x="305" y="96"/>
                      <a:pt x="308" y="96"/>
                      <a:pt x="308" y="100"/>
                    </a:cubicBezTo>
                    <a:cubicBezTo>
                      <a:pt x="307" y="100"/>
                      <a:pt x="306" y="101"/>
                      <a:pt x="306" y="102"/>
                    </a:cubicBezTo>
                    <a:cubicBezTo>
                      <a:pt x="303" y="99"/>
                      <a:pt x="298" y="98"/>
                      <a:pt x="293" y="101"/>
                    </a:cubicBezTo>
                    <a:cubicBezTo>
                      <a:pt x="290" y="97"/>
                      <a:pt x="295" y="96"/>
                      <a:pt x="296" y="92"/>
                    </a:cubicBezTo>
                    <a:cubicBezTo>
                      <a:pt x="295" y="93"/>
                      <a:pt x="293" y="93"/>
                      <a:pt x="292" y="92"/>
                    </a:cubicBezTo>
                    <a:cubicBezTo>
                      <a:pt x="293" y="91"/>
                      <a:pt x="293" y="91"/>
                      <a:pt x="293" y="91"/>
                    </a:cubicBezTo>
                    <a:cubicBezTo>
                      <a:pt x="290" y="91"/>
                      <a:pt x="289" y="88"/>
                      <a:pt x="288" y="86"/>
                    </a:cubicBezTo>
                    <a:cubicBezTo>
                      <a:pt x="284" y="85"/>
                      <a:pt x="282" y="86"/>
                      <a:pt x="279" y="86"/>
                    </a:cubicBezTo>
                    <a:cubicBezTo>
                      <a:pt x="279" y="89"/>
                      <a:pt x="278" y="93"/>
                      <a:pt x="282" y="92"/>
                    </a:cubicBezTo>
                    <a:cubicBezTo>
                      <a:pt x="282" y="88"/>
                      <a:pt x="282" y="88"/>
                      <a:pt x="282" y="88"/>
                    </a:cubicBezTo>
                    <a:cubicBezTo>
                      <a:pt x="284" y="89"/>
                      <a:pt x="283" y="88"/>
                      <a:pt x="285" y="88"/>
                    </a:cubicBezTo>
                    <a:cubicBezTo>
                      <a:pt x="286" y="89"/>
                      <a:pt x="288" y="90"/>
                      <a:pt x="288" y="93"/>
                    </a:cubicBezTo>
                    <a:cubicBezTo>
                      <a:pt x="284" y="96"/>
                      <a:pt x="279" y="94"/>
                      <a:pt x="275" y="94"/>
                    </a:cubicBezTo>
                    <a:cubicBezTo>
                      <a:pt x="275" y="95"/>
                      <a:pt x="275" y="97"/>
                      <a:pt x="276" y="97"/>
                    </a:cubicBezTo>
                    <a:cubicBezTo>
                      <a:pt x="277" y="94"/>
                      <a:pt x="281" y="99"/>
                      <a:pt x="284" y="99"/>
                    </a:cubicBezTo>
                    <a:cubicBezTo>
                      <a:pt x="283" y="100"/>
                      <a:pt x="282" y="100"/>
                      <a:pt x="281" y="100"/>
                    </a:cubicBezTo>
                    <a:cubicBezTo>
                      <a:pt x="281" y="104"/>
                      <a:pt x="284" y="102"/>
                      <a:pt x="287" y="103"/>
                    </a:cubicBezTo>
                    <a:cubicBezTo>
                      <a:pt x="287" y="104"/>
                      <a:pt x="286" y="105"/>
                      <a:pt x="286" y="105"/>
                    </a:cubicBezTo>
                    <a:cubicBezTo>
                      <a:pt x="287" y="106"/>
                      <a:pt x="290" y="105"/>
                      <a:pt x="290" y="107"/>
                    </a:cubicBezTo>
                    <a:cubicBezTo>
                      <a:pt x="286" y="110"/>
                      <a:pt x="279" y="110"/>
                      <a:pt x="274" y="107"/>
                    </a:cubicBezTo>
                    <a:cubicBezTo>
                      <a:pt x="274" y="111"/>
                      <a:pt x="267" y="108"/>
                      <a:pt x="269" y="111"/>
                    </a:cubicBezTo>
                    <a:cubicBezTo>
                      <a:pt x="268" y="111"/>
                      <a:pt x="267" y="111"/>
                      <a:pt x="268" y="109"/>
                    </a:cubicBezTo>
                    <a:cubicBezTo>
                      <a:pt x="254" y="111"/>
                      <a:pt x="243" y="111"/>
                      <a:pt x="232" y="114"/>
                    </a:cubicBezTo>
                    <a:cubicBezTo>
                      <a:pt x="232" y="114"/>
                      <a:pt x="231" y="113"/>
                      <a:pt x="231" y="112"/>
                    </a:cubicBezTo>
                    <a:cubicBezTo>
                      <a:pt x="235" y="111"/>
                      <a:pt x="240" y="112"/>
                      <a:pt x="243" y="109"/>
                    </a:cubicBezTo>
                    <a:cubicBezTo>
                      <a:pt x="242" y="109"/>
                      <a:pt x="240" y="109"/>
                      <a:pt x="240" y="107"/>
                    </a:cubicBezTo>
                    <a:cubicBezTo>
                      <a:pt x="237" y="107"/>
                      <a:pt x="235" y="109"/>
                      <a:pt x="234" y="106"/>
                    </a:cubicBezTo>
                    <a:cubicBezTo>
                      <a:pt x="235" y="106"/>
                      <a:pt x="237" y="106"/>
                      <a:pt x="237" y="105"/>
                    </a:cubicBezTo>
                    <a:cubicBezTo>
                      <a:pt x="236" y="105"/>
                      <a:pt x="236" y="103"/>
                      <a:pt x="235" y="102"/>
                    </a:cubicBezTo>
                    <a:cubicBezTo>
                      <a:pt x="232" y="102"/>
                      <a:pt x="232" y="104"/>
                      <a:pt x="230" y="105"/>
                    </a:cubicBezTo>
                    <a:cubicBezTo>
                      <a:pt x="230" y="104"/>
                      <a:pt x="230" y="103"/>
                      <a:pt x="229" y="103"/>
                    </a:cubicBezTo>
                    <a:cubicBezTo>
                      <a:pt x="229" y="105"/>
                      <a:pt x="229" y="105"/>
                      <a:pt x="226" y="105"/>
                    </a:cubicBezTo>
                    <a:cubicBezTo>
                      <a:pt x="227" y="108"/>
                      <a:pt x="230" y="106"/>
                      <a:pt x="232" y="106"/>
                    </a:cubicBezTo>
                    <a:cubicBezTo>
                      <a:pt x="234" y="107"/>
                      <a:pt x="235" y="108"/>
                      <a:pt x="236" y="110"/>
                    </a:cubicBezTo>
                    <a:cubicBezTo>
                      <a:pt x="236" y="110"/>
                      <a:pt x="234" y="111"/>
                      <a:pt x="233" y="110"/>
                    </a:cubicBezTo>
                    <a:cubicBezTo>
                      <a:pt x="233" y="109"/>
                      <a:pt x="235" y="109"/>
                      <a:pt x="234" y="108"/>
                    </a:cubicBezTo>
                    <a:cubicBezTo>
                      <a:pt x="231" y="108"/>
                      <a:pt x="228" y="109"/>
                      <a:pt x="227" y="111"/>
                    </a:cubicBezTo>
                    <a:cubicBezTo>
                      <a:pt x="222" y="110"/>
                      <a:pt x="218" y="115"/>
                      <a:pt x="216" y="111"/>
                    </a:cubicBezTo>
                    <a:cubicBezTo>
                      <a:pt x="215" y="110"/>
                      <a:pt x="218" y="112"/>
                      <a:pt x="217" y="110"/>
                    </a:cubicBezTo>
                    <a:cubicBezTo>
                      <a:pt x="212" y="108"/>
                      <a:pt x="208" y="105"/>
                      <a:pt x="204" y="104"/>
                    </a:cubicBezTo>
                    <a:cubicBezTo>
                      <a:pt x="203" y="107"/>
                      <a:pt x="202" y="105"/>
                      <a:pt x="198" y="105"/>
                    </a:cubicBezTo>
                    <a:cubicBezTo>
                      <a:pt x="198" y="106"/>
                      <a:pt x="198" y="107"/>
                      <a:pt x="197" y="107"/>
                    </a:cubicBezTo>
                    <a:cubicBezTo>
                      <a:pt x="195" y="107"/>
                      <a:pt x="195" y="105"/>
                      <a:pt x="193" y="105"/>
                    </a:cubicBezTo>
                    <a:cubicBezTo>
                      <a:pt x="191" y="106"/>
                      <a:pt x="190" y="108"/>
                      <a:pt x="189" y="110"/>
                    </a:cubicBezTo>
                    <a:cubicBezTo>
                      <a:pt x="192" y="110"/>
                      <a:pt x="192" y="109"/>
                      <a:pt x="193" y="108"/>
                    </a:cubicBezTo>
                    <a:cubicBezTo>
                      <a:pt x="192" y="112"/>
                      <a:pt x="197" y="109"/>
                      <a:pt x="198" y="110"/>
                    </a:cubicBezTo>
                    <a:cubicBezTo>
                      <a:pt x="195" y="112"/>
                      <a:pt x="188" y="109"/>
                      <a:pt x="185" y="112"/>
                    </a:cubicBezTo>
                    <a:cubicBezTo>
                      <a:pt x="184" y="113"/>
                      <a:pt x="185" y="113"/>
                      <a:pt x="186" y="114"/>
                    </a:cubicBezTo>
                    <a:cubicBezTo>
                      <a:pt x="189" y="114"/>
                      <a:pt x="193" y="114"/>
                      <a:pt x="195" y="112"/>
                    </a:cubicBezTo>
                    <a:cubicBezTo>
                      <a:pt x="198" y="114"/>
                      <a:pt x="200" y="112"/>
                      <a:pt x="203" y="113"/>
                    </a:cubicBezTo>
                    <a:cubicBezTo>
                      <a:pt x="205" y="117"/>
                      <a:pt x="203" y="120"/>
                      <a:pt x="201" y="123"/>
                    </a:cubicBezTo>
                    <a:cubicBezTo>
                      <a:pt x="204" y="123"/>
                      <a:pt x="205" y="123"/>
                      <a:pt x="207" y="125"/>
                    </a:cubicBezTo>
                    <a:cubicBezTo>
                      <a:pt x="202" y="124"/>
                      <a:pt x="196" y="127"/>
                      <a:pt x="192" y="125"/>
                    </a:cubicBezTo>
                    <a:cubicBezTo>
                      <a:pt x="194" y="124"/>
                      <a:pt x="198" y="125"/>
                      <a:pt x="199" y="123"/>
                    </a:cubicBezTo>
                    <a:cubicBezTo>
                      <a:pt x="198" y="118"/>
                      <a:pt x="189" y="116"/>
                      <a:pt x="183" y="119"/>
                    </a:cubicBezTo>
                    <a:cubicBezTo>
                      <a:pt x="182" y="120"/>
                      <a:pt x="184" y="121"/>
                      <a:pt x="182" y="121"/>
                    </a:cubicBezTo>
                    <a:cubicBezTo>
                      <a:pt x="180" y="118"/>
                      <a:pt x="183" y="117"/>
                      <a:pt x="181" y="115"/>
                    </a:cubicBezTo>
                    <a:cubicBezTo>
                      <a:pt x="182" y="115"/>
                      <a:pt x="183" y="114"/>
                      <a:pt x="183" y="112"/>
                    </a:cubicBezTo>
                    <a:cubicBezTo>
                      <a:pt x="180" y="111"/>
                      <a:pt x="176" y="112"/>
                      <a:pt x="173" y="111"/>
                    </a:cubicBezTo>
                    <a:cubicBezTo>
                      <a:pt x="171" y="113"/>
                      <a:pt x="175" y="114"/>
                      <a:pt x="176" y="116"/>
                    </a:cubicBezTo>
                    <a:cubicBezTo>
                      <a:pt x="175" y="118"/>
                      <a:pt x="173" y="119"/>
                      <a:pt x="174" y="123"/>
                    </a:cubicBezTo>
                    <a:cubicBezTo>
                      <a:pt x="182" y="122"/>
                      <a:pt x="188" y="118"/>
                      <a:pt x="197" y="122"/>
                    </a:cubicBezTo>
                    <a:cubicBezTo>
                      <a:pt x="194" y="125"/>
                      <a:pt x="188" y="121"/>
                      <a:pt x="186" y="124"/>
                    </a:cubicBezTo>
                    <a:cubicBezTo>
                      <a:pt x="188" y="124"/>
                      <a:pt x="187" y="126"/>
                      <a:pt x="188" y="128"/>
                    </a:cubicBezTo>
                    <a:cubicBezTo>
                      <a:pt x="189" y="128"/>
                      <a:pt x="190" y="128"/>
                      <a:pt x="190" y="129"/>
                    </a:cubicBezTo>
                    <a:cubicBezTo>
                      <a:pt x="190" y="131"/>
                      <a:pt x="190" y="132"/>
                      <a:pt x="189" y="134"/>
                    </a:cubicBezTo>
                    <a:cubicBezTo>
                      <a:pt x="192" y="135"/>
                      <a:pt x="195" y="132"/>
                      <a:pt x="197" y="130"/>
                    </a:cubicBezTo>
                    <a:cubicBezTo>
                      <a:pt x="197" y="129"/>
                      <a:pt x="195" y="129"/>
                      <a:pt x="194" y="128"/>
                    </a:cubicBezTo>
                    <a:cubicBezTo>
                      <a:pt x="198" y="126"/>
                      <a:pt x="202" y="127"/>
                      <a:pt x="206" y="127"/>
                    </a:cubicBezTo>
                    <a:cubicBezTo>
                      <a:pt x="205" y="129"/>
                      <a:pt x="204" y="129"/>
                      <a:pt x="204" y="131"/>
                    </a:cubicBezTo>
                    <a:cubicBezTo>
                      <a:pt x="203" y="130"/>
                      <a:pt x="203" y="128"/>
                      <a:pt x="201" y="128"/>
                    </a:cubicBezTo>
                    <a:cubicBezTo>
                      <a:pt x="199" y="128"/>
                      <a:pt x="198" y="130"/>
                      <a:pt x="197" y="131"/>
                    </a:cubicBezTo>
                    <a:cubicBezTo>
                      <a:pt x="197" y="132"/>
                      <a:pt x="198" y="132"/>
                      <a:pt x="198" y="133"/>
                    </a:cubicBezTo>
                    <a:cubicBezTo>
                      <a:pt x="200" y="134"/>
                      <a:pt x="201" y="131"/>
                      <a:pt x="202" y="132"/>
                    </a:cubicBezTo>
                    <a:cubicBezTo>
                      <a:pt x="198" y="136"/>
                      <a:pt x="190" y="134"/>
                      <a:pt x="186" y="137"/>
                    </a:cubicBezTo>
                    <a:cubicBezTo>
                      <a:pt x="186" y="136"/>
                      <a:pt x="184" y="134"/>
                      <a:pt x="183" y="136"/>
                    </a:cubicBezTo>
                    <a:cubicBezTo>
                      <a:pt x="184" y="136"/>
                      <a:pt x="185" y="136"/>
                      <a:pt x="185" y="137"/>
                    </a:cubicBezTo>
                    <a:cubicBezTo>
                      <a:pt x="184" y="137"/>
                      <a:pt x="182" y="137"/>
                      <a:pt x="181" y="137"/>
                    </a:cubicBezTo>
                    <a:cubicBezTo>
                      <a:pt x="181" y="136"/>
                      <a:pt x="182" y="136"/>
                      <a:pt x="182" y="135"/>
                    </a:cubicBezTo>
                    <a:cubicBezTo>
                      <a:pt x="179" y="136"/>
                      <a:pt x="179" y="135"/>
                      <a:pt x="176" y="134"/>
                    </a:cubicBezTo>
                    <a:cubicBezTo>
                      <a:pt x="176" y="135"/>
                      <a:pt x="175" y="136"/>
                      <a:pt x="175" y="138"/>
                    </a:cubicBezTo>
                    <a:cubicBezTo>
                      <a:pt x="174" y="138"/>
                      <a:pt x="173" y="138"/>
                      <a:pt x="172" y="139"/>
                    </a:cubicBezTo>
                    <a:cubicBezTo>
                      <a:pt x="172" y="143"/>
                      <a:pt x="178" y="144"/>
                      <a:pt x="175" y="148"/>
                    </a:cubicBezTo>
                    <a:cubicBezTo>
                      <a:pt x="176" y="148"/>
                      <a:pt x="182" y="146"/>
                      <a:pt x="184" y="148"/>
                    </a:cubicBezTo>
                    <a:cubicBezTo>
                      <a:pt x="180" y="149"/>
                      <a:pt x="175" y="148"/>
                      <a:pt x="172" y="149"/>
                    </a:cubicBezTo>
                    <a:cubicBezTo>
                      <a:pt x="170" y="147"/>
                      <a:pt x="169" y="146"/>
                      <a:pt x="168" y="143"/>
                    </a:cubicBezTo>
                    <a:cubicBezTo>
                      <a:pt x="169" y="142"/>
                      <a:pt x="171" y="141"/>
                      <a:pt x="171" y="139"/>
                    </a:cubicBezTo>
                    <a:cubicBezTo>
                      <a:pt x="168" y="138"/>
                      <a:pt x="166" y="140"/>
                      <a:pt x="164" y="140"/>
                    </a:cubicBezTo>
                    <a:cubicBezTo>
                      <a:pt x="164" y="140"/>
                      <a:pt x="164" y="139"/>
                      <a:pt x="163" y="139"/>
                    </a:cubicBezTo>
                    <a:cubicBezTo>
                      <a:pt x="163" y="141"/>
                      <a:pt x="161" y="139"/>
                      <a:pt x="159" y="139"/>
                    </a:cubicBezTo>
                    <a:cubicBezTo>
                      <a:pt x="159" y="140"/>
                      <a:pt x="158" y="141"/>
                      <a:pt x="157" y="141"/>
                    </a:cubicBezTo>
                    <a:cubicBezTo>
                      <a:pt x="157" y="144"/>
                      <a:pt x="155" y="146"/>
                      <a:pt x="154" y="147"/>
                    </a:cubicBezTo>
                    <a:cubicBezTo>
                      <a:pt x="151" y="146"/>
                      <a:pt x="148" y="149"/>
                      <a:pt x="144" y="148"/>
                    </a:cubicBezTo>
                    <a:cubicBezTo>
                      <a:pt x="142" y="148"/>
                      <a:pt x="140" y="143"/>
                      <a:pt x="139" y="147"/>
                    </a:cubicBezTo>
                    <a:cubicBezTo>
                      <a:pt x="140" y="147"/>
                      <a:pt x="141" y="149"/>
                      <a:pt x="141" y="151"/>
                    </a:cubicBezTo>
                    <a:cubicBezTo>
                      <a:pt x="145" y="151"/>
                      <a:pt x="153" y="151"/>
                      <a:pt x="155" y="148"/>
                    </a:cubicBezTo>
                    <a:cubicBezTo>
                      <a:pt x="158" y="150"/>
                      <a:pt x="163" y="148"/>
                      <a:pt x="168" y="148"/>
                    </a:cubicBezTo>
                    <a:cubicBezTo>
                      <a:pt x="168" y="150"/>
                      <a:pt x="170" y="151"/>
                      <a:pt x="172" y="151"/>
                    </a:cubicBezTo>
                    <a:cubicBezTo>
                      <a:pt x="176" y="149"/>
                      <a:pt x="179" y="150"/>
                      <a:pt x="185" y="149"/>
                    </a:cubicBezTo>
                    <a:cubicBezTo>
                      <a:pt x="185" y="147"/>
                      <a:pt x="187" y="147"/>
                      <a:pt x="187" y="146"/>
                    </a:cubicBezTo>
                    <a:cubicBezTo>
                      <a:pt x="188" y="148"/>
                      <a:pt x="191" y="146"/>
                      <a:pt x="194" y="147"/>
                    </a:cubicBezTo>
                    <a:cubicBezTo>
                      <a:pt x="194" y="147"/>
                      <a:pt x="194" y="148"/>
                      <a:pt x="195" y="149"/>
                    </a:cubicBezTo>
                    <a:cubicBezTo>
                      <a:pt x="197" y="148"/>
                      <a:pt x="198" y="150"/>
                      <a:pt x="199" y="149"/>
                    </a:cubicBezTo>
                    <a:cubicBezTo>
                      <a:pt x="199" y="146"/>
                      <a:pt x="198" y="146"/>
                      <a:pt x="196" y="145"/>
                    </a:cubicBezTo>
                    <a:cubicBezTo>
                      <a:pt x="196" y="143"/>
                      <a:pt x="197" y="143"/>
                      <a:pt x="198" y="143"/>
                    </a:cubicBezTo>
                    <a:cubicBezTo>
                      <a:pt x="198" y="144"/>
                      <a:pt x="199" y="145"/>
                      <a:pt x="199" y="146"/>
                    </a:cubicBezTo>
                    <a:cubicBezTo>
                      <a:pt x="202" y="147"/>
                      <a:pt x="202" y="144"/>
                      <a:pt x="204" y="143"/>
                    </a:cubicBezTo>
                    <a:cubicBezTo>
                      <a:pt x="204" y="144"/>
                      <a:pt x="205" y="144"/>
                      <a:pt x="205" y="145"/>
                    </a:cubicBezTo>
                    <a:cubicBezTo>
                      <a:pt x="205" y="147"/>
                      <a:pt x="201" y="146"/>
                      <a:pt x="201" y="149"/>
                    </a:cubicBezTo>
                    <a:cubicBezTo>
                      <a:pt x="204" y="149"/>
                      <a:pt x="205" y="148"/>
                      <a:pt x="207" y="149"/>
                    </a:cubicBezTo>
                    <a:cubicBezTo>
                      <a:pt x="208" y="150"/>
                      <a:pt x="207" y="150"/>
                      <a:pt x="207" y="151"/>
                    </a:cubicBezTo>
                    <a:cubicBezTo>
                      <a:pt x="209" y="148"/>
                      <a:pt x="211" y="149"/>
                      <a:pt x="212" y="146"/>
                    </a:cubicBezTo>
                    <a:cubicBezTo>
                      <a:pt x="213" y="146"/>
                      <a:pt x="212" y="148"/>
                      <a:pt x="214" y="148"/>
                    </a:cubicBezTo>
                    <a:cubicBezTo>
                      <a:pt x="215" y="147"/>
                      <a:pt x="213" y="145"/>
                      <a:pt x="216" y="146"/>
                    </a:cubicBezTo>
                    <a:cubicBezTo>
                      <a:pt x="216" y="147"/>
                      <a:pt x="215" y="147"/>
                      <a:pt x="215" y="148"/>
                    </a:cubicBezTo>
                    <a:cubicBezTo>
                      <a:pt x="217" y="149"/>
                      <a:pt x="216" y="148"/>
                      <a:pt x="218" y="148"/>
                    </a:cubicBezTo>
                    <a:cubicBezTo>
                      <a:pt x="217" y="150"/>
                      <a:pt x="221" y="150"/>
                      <a:pt x="219" y="151"/>
                    </a:cubicBezTo>
                    <a:cubicBezTo>
                      <a:pt x="217" y="151"/>
                      <a:pt x="214" y="151"/>
                      <a:pt x="214" y="149"/>
                    </a:cubicBezTo>
                    <a:cubicBezTo>
                      <a:pt x="212" y="150"/>
                      <a:pt x="210" y="150"/>
                      <a:pt x="209" y="152"/>
                    </a:cubicBezTo>
                    <a:cubicBezTo>
                      <a:pt x="208" y="152"/>
                      <a:pt x="205" y="151"/>
                      <a:pt x="202" y="150"/>
                    </a:cubicBezTo>
                    <a:cubicBezTo>
                      <a:pt x="201" y="150"/>
                      <a:pt x="201" y="152"/>
                      <a:pt x="200" y="152"/>
                    </a:cubicBezTo>
                    <a:cubicBezTo>
                      <a:pt x="200" y="152"/>
                      <a:pt x="200" y="151"/>
                      <a:pt x="200" y="150"/>
                    </a:cubicBezTo>
                    <a:cubicBezTo>
                      <a:pt x="197" y="151"/>
                      <a:pt x="194" y="152"/>
                      <a:pt x="190" y="151"/>
                    </a:cubicBezTo>
                    <a:cubicBezTo>
                      <a:pt x="189" y="151"/>
                      <a:pt x="190" y="153"/>
                      <a:pt x="189" y="153"/>
                    </a:cubicBezTo>
                    <a:cubicBezTo>
                      <a:pt x="188" y="151"/>
                      <a:pt x="189" y="151"/>
                      <a:pt x="188" y="151"/>
                    </a:cubicBezTo>
                    <a:cubicBezTo>
                      <a:pt x="187" y="151"/>
                      <a:pt x="186" y="151"/>
                      <a:pt x="186" y="151"/>
                    </a:cubicBezTo>
                    <a:cubicBezTo>
                      <a:pt x="187" y="152"/>
                      <a:pt x="186" y="153"/>
                      <a:pt x="186" y="154"/>
                    </a:cubicBezTo>
                    <a:cubicBezTo>
                      <a:pt x="189" y="155"/>
                      <a:pt x="190" y="157"/>
                      <a:pt x="192" y="158"/>
                    </a:cubicBezTo>
                    <a:cubicBezTo>
                      <a:pt x="191" y="160"/>
                      <a:pt x="188" y="160"/>
                      <a:pt x="187" y="161"/>
                    </a:cubicBezTo>
                    <a:cubicBezTo>
                      <a:pt x="189" y="160"/>
                      <a:pt x="194" y="162"/>
                      <a:pt x="197" y="160"/>
                    </a:cubicBezTo>
                    <a:cubicBezTo>
                      <a:pt x="197" y="161"/>
                      <a:pt x="199" y="160"/>
                      <a:pt x="200" y="161"/>
                    </a:cubicBezTo>
                    <a:cubicBezTo>
                      <a:pt x="200" y="162"/>
                      <a:pt x="200" y="162"/>
                      <a:pt x="200" y="163"/>
                    </a:cubicBezTo>
                    <a:cubicBezTo>
                      <a:pt x="198" y="164"/>
                      <a:pt x="197" y="163"/>
                      <a:pt x="196" y="161"/>
                    </a:cubicBezTo>
                    <a:cubicBezTo>
                      <a:pt x="196" y="163"/>
                      <a:pt x="194" y="163"/>
                      <a:pt x="193" y="162"/>
                    </a:cubicBezTo>
                    <a:cubicBezTo>
                      <a:pt x="193" y="162"/>
                      <a:pt x="193" y="163"/>
                      <a:pt x="192" y="163"/>
                    </a:cubicBezTo>
                    <a:cubicBezTo>
                      <a:pt x="186" y="162"/>
                      <a:pt x="178" y="167"/>
                      <a:pt x="174" y="164"/>
                    </a:cubicBezTo>
                    <a:cubicBezTo>
                      <a:pt x="174" y="167"/>
                      <a:pt x="166" y="163"/>
                      <a:pt x="167" y="167"/>
                    </a:cubicBezTo>
                    <a:cubicBezTo>
                      <a:pt x="171" y="167"/>
                      <a:pt x="173" y="168"/>
                      <a:pt x="176" y="169"/>
                    </a:cubicBezTo>
                    <a:cubicBezTo>
                      <a:pt x="175" y="172"/>
                      <a:pt x="177" y="175"/>
                      <a:pt x="179" y="175"/>
                    </a:cubicBezTo>
                    <a:cubicBezTo>
                      <a:pt x="180" y="173"/>
                      <a:pt x="182" y="173"/>
                      <a:pt x="183" y="171"/>
                    </a:cubicBezTo>
                    <a:cubicBezTo>
                      <a:pt x="183" y="173"/>
                      <a:pt x="185" y="173"/>
                      <a:pt x="185" y="175"/>
                    </a:cubicBezTo>
                    <a:cubicBezTo>
                      <a:pt x="188" y="174"/>
                      <a:pt x="190" y="174"/>
                      <a:pt x="193" y="172"/>
                    </a:cubicBezTo>
                    <a:cubicBezTo>
                      <a:pt x="193" y="171"/>
                      <a:pt x="192" y="171"/>
                      <a:pt x="192" y="170"/>
                    </a:cubicBezTo>
                    <a:cubicBezTo>
                      <a:pt x="193" y="171"/>
                      <a:pt x="193" y="170"/>
                      <a:pt x="194" y="171"/>
                    </a:cubicBezTo>
                    <a:cubicBezTo>
                      <a:pt x="192" y="173"/>
                      <a:pt x="194" y="173"/>
                      <a:pt x="195" y="175"/>
                    </a:cubicBezTo>
                    <a:cubicBezTo>
                      <a:pt x="187" y="176"/>
                      <a:pt x="181" y="178"/>
                      <a:pt x="174" y="179"/>
                    </a:cubicBezTo>
                    <a:cubicBezTo>
                      <a:pt x="174" y="177"/>
                      <a:pt x="176" y="177"/>
                      <a:pt x="175" y="175"/>
                    </a:cubicBezTo>
                    <a:cubicBezTo>
                      <a:pt x="173" y="174"/>
                      <a:pt x="173" y="175"/>
                      <a:pt x="172" y="176"/>
                    </a:cubicBezTo>
                    <a:cubicBezTo>
                      <a:pt x="172" y="175"/>
                      <a:pt x="171" y="174"/>
                      <a:pt x="170" y="174"/>
                    </a:cubicBezTo>
                    <a:cubicBezTo>
                      <a:pt x="168" y="174"/>
                      <a:pt x="166" y="175"/>
                      <a:pt x="166" y="176"/>
                    </a:cubicBezTo>
                    <a:cubicBezTo>
                      <a:pt x="166" y="178"/>
                      <a:pt x="168" y="175"/>
                      <a:pt x="169" y="177"/>
                    </a:cubicBezTo>
                    <a:cubicBezTo>
                      <a:pt x="169" y="177"/>
                      <a:pt x="168" y="177"/>
                      <a:pt x="168" y="178"/>
                    </a:cubicBezTo>
                    <a:cubicBezTo>
                      <a:pt x="169" y="179"/>
                      <a:pt x="171" y="178"/>
                      <a:pt x="171" y="180"/>
                    </a:cubicBezTo>
                    <a:cubicBezTo>
                      <a:pt x="169" y="181"/>
                      <a:pt x="165" y="181"/>
                      <a:pt x="162" y="181"/>
                    </a:cubicBezTo>
                    <a:cubicBezTo>
                      <a:pt x="160" y="185"/>
                      <a:pt x="157" y="185"/>
                      <a:pt x="153" y="185"/>
                    </a:cubicBezTo>
                    <a:cubicBezTo>
                      <a:pt x="147" y="185"/>
                      <a:pt x="144" y="187"/>
                      <a:pt x="140" y="191"/>
                    </a:cubicBezTo>
                    <a:cubicBezTo>
                      <a:pt x="139" y="188"/>
                      <a:pt x="136" y="188"/>
                      <a:pt x="132" y="188"/>
                    </a:cubicBezTo>
                    <a:cubicBezTo>
                      <a:pt x="132" y="187"/>
                      <a:pt x="130" y="187"/>
                      <a:pt x="131" y="185"/>
                    </a:cubicBezTo>
                    <a:cubicBezTo>
                      <a:pt x="125" y="184"/>
                      <a:pt x="119" y="186"/>
                      <a:pt x="112" y="186"/>
                    </a:cubicBezTo>
                    <a:cubicBezTo>
                      <a:pt x="111" y="188"/>
                      <a:pt x="114" y="188"/>
                      <a:pt x="115" y="189"/>
                    </a:cubicBezTo>
                    <a:cubicBezTo>
                      <a:pt x="114" y="190"/>
                      <a:pt x="113" y="189"/>
                      <a:pt x="113" y="191"/>
                    </a:cubicBezTo>
                    <a:cubicBezTo>
                      <a:pt x="115" y="193"/>
                      <a:pt x="118" y="190"/>
                      <a:pt x="118" y="192"/>
                    </a:cubicBezTo>
                    <a:cubicBezTo>
                      <a:pt x="117" y="193"/>
                      <a:pt x="116" y="192"/>
                      <a:pt x="114" y="192"/>
                    </a:cubicBezTo>
                    <a:cubicBezTo>
                      <a:pt x="108" y="199"/>
                      <a:pt x="90" y="190"/>
                      <a:pt x="91" y="203"/>
                    </a:cubicBezTo>
                    <a:cubicBezTo>
                      <a:pt x="92" y="203"/>
                      <a:pt x="93" y="203"/>
                      <a:pt x="94" y="203"/>
                    </a:cubicBezTo>
                    <a:cubicBezTo>
                      <a:pt x="90" y="204"/>
                      <a:pt x="84" y="208"/>
                      <a:pt x="80" y="206"/>
                    </a:cubicBezTo>
                    <a:cubicBezTo>
                      <a:pt x="81" y="205"/>
                      <a:pt x="82" y="204"/>
                      <a:pt x="82" y="203"/>
                    </a:cubicBezTo>
                    <a:cubicBezTo>
                      <a:pt x="82" y="201"/>
                      <a:pt x="79" y="199"/>
                      <a:pt x="80" y="197"/>
                    </a:cubicBezTo>
                    <a:cubicBezTo>
                      <a:pt x="78" y="197"/>
                      <a:pt x="79" y="197"/>
                      <a:pt x="77" y="197"/>
                    </a:cubicBezTo>
                    <a:cubicBezTo>
                      <a:pt x="78" y="200"/>
                      <a:pt x="75" y="200"/>
                      <a:pt x="74" y="200"/>
                    </a:cubicBezTo>
                    <a:cubicBezTo>
                      <a:pt x="73" y="201"/>
                      <a:pt x="74" y="201"/>
                      <a:pt x="74" y="202"/>
                    </a:cubicBezTo>
                    <a:cubicBezTo>
                      <a:pt x="73" y="202"/>
                      <a:pt x="71" y="203"/>
                      <a:pt x="70" y="204"/>
                    </a:cubicBezTo>
                    <a:cubicBezTo>
                      <a:pt x="72" y="205"/>
                      <a:pt x="75" y="204"/>
                      <a:pt x="76" y="206"/>
                    </a:cubicBezTo>
                    <a:cubicBezTo>
                      <a:pt x="72" y="207"/>
                      <a:pt x="72" y="215"/>
                      <a:pt x="66" y="211"/>
                    </a:cubicBezTo>
                    <a:cubicBezTo>
                      <a:pt x="66" y="212"/>
                      <a:pt x="65" y="213"/>
                      <a:pt x="64" y="213"/>
                    </a:cubicBezTo>
                    <a:cubicBezTo>
                      <a:pt x="63" y="209"/>
                      <a:pt x="55" y="214"/>
                      <a:pt x="52" y="211"/>
                    </a:cubicBezTo>
                    <a:cubicBezTo>
                      <a:pt x="52" y="205"/>
                      <a:pt x="62" y="207"/>
                      <a:pt x="66" y="206"/>
                    </a:cubicBezTo>
                    <a:cubicBezTo>
                      <a:pt x="66" y="203"/>
                      <a:pt x="67" y="207"/>
                      <a:pt x="68" y="204"/>
                    </a:cubicBezTo>
                    <a:cubicBezTo>
                      <a:pt x="66" y="203"/>
                      <a:pt x="63" y="204"/>
                      <a:pt x="62" y="204"/>
                    </a:cubicBezTo>
                    <a:cubicBezTo>
                      <a:pt x="66" y="202"/>
                      <a:pt x="69" y="199"/>
                      <a:pt x="68" y="194"/>
                    </a:cubicBezTo>
                    <a:cubicBezTo>
                      <a:pt x="68" y="193"/>
                      <a:pt x="66" y="193"/>
                      <a:pt x="65" y="193"/>
                    </a:cubicBezTo>
                    <a:cubicBezTo>
                      <a:pt x="65" y="198"/>
                      <a:pt x="61" y="198"/>
                      <a:pt x="60" y="201"/>
                    </a:cubicBezTo>
                    <a:cubicBezTo>
                      <a:pt x="56" y="201"/>
                      <a:pt x="55" y="199"/>
                      <a:pt x="54" y="197"/>
                    </a:cubicBezTo>
                    <a:cubicBezTo>
                      <a:pt x="58" y="195"/>
                      <a:pt x="61" y="191"/>
                      <a:pt x="66" y="193"/>
                    </a:cubicBezTo>
                    <a:cubicBezTo>
                      <a:pt x="66" y="191"/>
                      <a:pt x="64" y="191"/>
                      <a:pt x="64" y="189"/>
                    </a:cubicBezTo>
                    <a:cubicBezTo>
                      <a:pt x="66" y="189"/>
                      <a:pt x="67" y="188"/>
                      <a:pt x="68" y="187"/>
                    </a:cubicBezTo>
                    <a:cubicBezTo>
                      <a:pt x="67" y="189"/>
                      <a:pt x="70" y="188"/>
                      <a:pt x="72" y="188"/>
                    </a:cubicBezTo>
                    <a:cubicBezTo>
                      <a:pt x="71" y="190"/>
                      <a:pt x="72" y="190"/>
                      <a:pt x="73" y="191"/>
                    </a:cubicBezTo>
                    <a:cubicBezTo>
                      <a:pt x="71" y="191"/>
                      <a:pt x="71" y="192"/>
                      <a:pt x="70" y="193"/>
                    </a:cubicBezTo>
                    <a:cubicBezTo>
                      <a:pt x="75" y="193"/>
                      <a:pt x="80" y="190"/>
                      <a:pt x="83" y="189"/>
                    </a:cubicBezTo>
                    <a:cubicBezTo>
                      <a:pt x="83" y="188"/>
                      <a:pt x="83" y="188"/>
                      <a:pt x="83" y="187"/>
                    </a:cubicBezTo>
                    <a:cubicBezTo>
                      <a:pt x="85" y="187"/>
                      <a:pt x="85" y="186"/>
                      <a:pt x="86" y="185"/>
                    </a:cubicBezTo>
                    <a:cubicBezTo>
                      <a:pt x="85" y="184"/>
                      <a:pt x="83" y="185"/>
                      <a:pt x="83" y="184"/>
                    </a:cubicBezTo>
                    <a:cubicBezTo>
                      <a:pt x="85" y="185"/>
                      <a:pt x="84" y="182"/>
                      <a:pt x="85" y="183"/>
                    </a:cubicBezTo>
                    <a:cubicBezTo>
                      <a:pt x="88" y="183"/>
                      <a:pt x="90" y="182"/>
                      <a:pt x="92" y="181"/>
                    </a:cubicBezTo>
                    <a:cubicBezTo>
                      <a:pt x="92" y="176"/>
                      <a:pt x="97" y="177"/>
                      <a:pt x="101" y="176"/>
                    </a:cubicBezTo>
                    <a:cubicBezTo>
                      <a:pt x="100" y="181"/>
                      <a:pt x="108" y="181"/>
                      <a:pt x="110" y="178"/>
                    </a:cubicBezTo>
                    <a:cubicBezTo>
                      <a:pt x="108" y="177"/>
                      <a:pt x="104" y="178"/>
                      <a:pt x="104" y="176"/>
                    </a:cubicBezTo>
                    <a:cubicBezTo>
                      <a:pt x="107" y="175"/>
                      <a:pt x="111" y="176"/>
                      <a:pt x="112" y="172"/>
                    </a:cubicBezTo>
                    <a:cubicBezTo>
                      <a:pt x="110" y="170"/>
                      <a:pt x="109" y="173"/>
                      <a:pt x="106" y="172"/>
                    </a:cubicBezTo>
                    <a:cubicBezTo>
                      <a:pt x="107" y="171"/>
                      <a:pt x="106" y="169"/>
                      <a:pt x="105" y="168"/>
                    </a:cubicBezTo>
                    <a:cubicBezTo>
                      <a:pt x="98" y="169"/>
                      <a:pt x="91" y="170"/>
                      <a:pt x="88" y="175"/>
                    </a:cubicBezTo>
                    <a:cubicBezTo>
                      <a:pt x="88" y="173"/>
                      <a:pt x="88" y="173"/>
                      <a:pt x="88" y="173"/>
                    </a:cubicBezTo>
                    <a:cubicBezTo>
                      <a:pt x="86" y="173"/>
                      <a:pt x="83" y="172"/>
                      <a:pt x="83" y="174"/>
                    </a:cubicBezTo>
                    <a:cubicBezTo>
                      <a:pt x="82" y="173"/>
                      <a:pt x="81" y="173"/>
                      <a:pt x="82" y="171"/>
                    </a:cubicBezTo>
                    <a:cubicBezTo>
                      <a:pt x="82" y="171"/>
                      <a:pt x="82" y="171"/>
                      <a:pt x="83" y="170"/>
                    </a:cubicBezTo>
                    <a:cubicBezTo>
                      <a:pt x="84" y="171"/>
                      <a:pt x="85" y="171"/>
                      <a:pt x="86" y="171"/>
                    </a:cubicBezTo>
                    <a:cubicBezTo>
                      <a:pt x="87" y="170"/>
                      <a:pt x="86" y="167"/>
                      <a:pt x="88" y="166"/>
                    </a:cubicBezTo>
                    <a:cubicBezTo>
                      <a:pt x="94" y="170"/>
                      <a:pt x="100" y="163"/>
                      <a:pt x="105" y="166"/>
                    </a:cubicBezTo>
                    <a:cubicBezTo>
                      <a:pt x="106" y="164"/>
                      <a:pt x="109" y="164"/>
                      <a:pt x="111" y="163"/>
                    </a:cubicBezTo>
                    <a:cubicBezTo>
                      <a:pt x="110" y="158"/>
                      <a:pt x="113" y="155"/>
                      <a:pt x="108" y="153"/>
                    </a:cubicBezTo>
                    <a:cubicBezTo>
                      <a:pt x="109" y="153"/>
                      <a:pt x="109" y="152"/>
                      <a:pt x="109" y="151"/>
                    </a:cubicBezTo>
                    <a:cubicBezTo>
                      <a:pt x="107" y="148"/>
                      <a:pt x="101" y="151"/>
                      <a:pt x="100" y="146"/>
                    </a:cubicBezTo>
                    <a:cubicBezTo>
                      <a:pt x="101" y="144"/>
                      <a:pt x="102" y="141"/>
                      <a:pt x="99" y="140"/>
                    </a:cubicBezTo>
                    <a:cubicBezTo>
                      <a:pt x="99" y="141"/>
                      <a:pt x="100" y="143"/>
                      <a:pt x="99" y="143"/>
                    </a:cubicBezTo>
                    <a:cubicBezTo>
                      <a:pt x="97" y="142"/>
                      <a:pt x="98" y="139"/>
                      <a:pt x="97" y="137"/>
                    </a:cubicBezTo>
                    <a:cubicBezTo>
                      <a:pt x="95" y="140"/>
                      <a:pt x="95" y="144"/>
                      <a:pt x="92" y="147"/>
                    </a:cubicBezTo>
                    <a:cubicBezTo>
                      <a:pt x="96" y="147"/>
                      <a:pt x="97" y="148"/>
                      <a:pt x="100" y="147"/>
                    </a:cubicBezTo>
                    <a:cubicBezTo>
                      <a:pt x="99" y="149"/>
                      <a:pt x="100" y="150"/>
                      <a:pt x="100" y="152"/>
                    </a:cubicBezTo>
                    <a:cubicBezTo>
                      <a:pt x="102" y="153"/>
                      <a:pt x="106" y="153"/>
                      <a:pt x="107" y="154"/>
                    </a:cubicBezTo>
                    <a:cubicBezTo>
                      <a:pt x="105" y="154"/>
                      <a:pt x="108" y="160"/>
                      <a:pt x="103" y="160"/>
                    </a:cubicBezTo>
                    <a:cubicBezTo>
                      <a:pt x="100" y="154"/>
                      <a:pt x="96" y="151"/>
                      <a:pt x="89" y="150"/>
                    </a:cubicBezTo>
                    <a:cubicBezTo>
                      <a:pt x="86" y="147"/>
                      <a:pt x="87" y="141"/>
                      <a:pt x="82" y="140"/>
                    </a:cubicBezTo>
                    <a:cubicBezTo>
                      <a:pt x="82" y="139"/>
                      <a:pt x="83" y="138"/>
                      <a:pt x="84" y="138"/>
                    </a:cubicBezTo>
                    <a:cubicBezTo>
                      <a:pt x="84" y="139"/>
                      <a:pt x="83" y="141"/>
                      <a:pt x="85" y="140"/>
                    </a:cubicBezTo>
                    <a:cubicBezTo>
                      <a:pt x="86" y="137"/>
                      <a:pt x="90" y="137"/>
                      <a:pt x="91" y="134"/>
                    </a:cubicBezTo>
                    <a:cubicBezTo>
                      <a:pt x="88" y="134"/>
                      <a:pt x="88" y="134"/>
                      <a:pt x="84" y="135"/>
                    </a:cubicBezTo>
                    <a:cubicBezTo>
                      <a:pt x="82" y="134"/>
                      <a:pt x="85" y="133"/>
                      <a:pt x="83" y="132"/>
                    </a:cubicBezTo>
                    <a:cubicBezTo>
                      <a:pt x="83" y="134"/>
                      <a:pt x="82" y="134"/>
                      <a:pt x="81" y="134"/>
                    </a:cubicBezTo>
                    <a:cubicBezTo>
                      <a:pt x="79" y="131"/>
                      <a:pt x="83" y="132"/>
                      <a:pt x="82" y="128"/>
                    </a:cubicBezTo>
                    <a:cubicBezTo>
                      <a:pt x="80" y="129"/>
                      <a:pt x="79" y="131"/>
                      <a:pt x="76" y="131"/>
                    </a:cubicBezTo>
                    <a:cubicBezTo>
                      <a:pt x="74" y="130"/>
                      <a:pt x="72" y="129"/>
                      <a:pt x="72" y="127"/>
                    </a:cubicBezTo>
                    <a:cubicBezTo>
                      <a:pt x="73" y="125"/>
                      <a:pt x="75" y="124"/>
                      <a:pt x="79" y="124"/>
                    </a:cubicBezTo>
                    <a:cubicBezTo>
                      <a:pt x="79" y="122"/>
                      <a:pt x="80" y="120"/>
                      <a:pt x="78" y="119"/>
                    </a:cubicBezTo>
                    <a:cubicBezTo>
                      <a:pt x="70" y="122"/>
                      <a:pt x="64" y="127"/>
                      <a:pt x="62" y="136"/>
                    </a:cubicBezTo>
                    <a:cubicBezTo>
                      <a:pt x="60" y="135"/>
                      <a:pt x="61" y="131"/>
                      <a:pt x="57" y="131"/>
                    </a:cubicBezTo>
                    <a:cubicBezTo>
                      <a:pt x="58" y="134"/>
                      <a:pt x="57" y="133"/>
                      <a:pt x="55" y="133"/>
                    </a:cubicBezTo>
                    <a:cubicBezTo>
                      <a:pt x="55" y="135"/>
                      <a:pt x="56" y="136"/>
                      <a:pt x="56" y="138"/>
                    </a:cubicBezTo>
                    <a:cubicBezTo>
                      <a:pt x="50" y="139"/>
                      <a:pt x="55" y="146"/>
                      <a:pt x="52" y="148"/>
                    </a:cubicBezTo>
                    <a:cubicBezTo>
                      <a:pt x="50" y="147"/>
                      <a:pt x="47" y="147"/>
                      <a:pt x="45" y="148"/>
                    </a:cubicBezTo>
                    <a:cubicBezTo>
                      <a:pt x="45" y="150"/>
                      <a:pt x="43" y="150"/>
                      <a:pt x="42" y="152"/>
                    </a:cubicBezTo>
                    <a:cubicBezTo>
                      <a:pt x="43" y="152"/>
                      <a:pt x="45" y="152"/>
                      <a:pt x="46" y="154"/>
                    </a:cubicBezTo>
                    <a:cubicBezTo>
                      <a:pt x="44" y="154"/>
                      <a:pt x="47" y="156"/>
                      <a:pt x="46" y="156"/>
                    </a:cubicBezTo>
                    <a:cubicBezTo>
                      <a:pt x="43" y="155"/>
                      <a:pt x="41" y="155"/>
                      <a:pt x="40" y="153"/>
                    </a:cubicBezTo>
                    <a:cubicBezTo>
                      <a:pt x="42" y="151"/>
                      <a:pt x="41" y="149"/>
                      <a:pt x="40" y="146"/>
                    </a:cubicBezTo>
                    <a:cubicBezTo>
                      <a:pt x="38" y="145"/>
                      <a:pt x="36" y="148"/>
                      <a:pt x="35" y="150"/>
                    </a:cubicBezTo>
                    <a:cubicBezTo>
                      <a:pt x="36" y="151"/>
                      <a:pt x="38" y="151"/>
                      <a:pt x="37" y="153"/>
                    </a:cubicBezTo>
                    <a:cubicBezTo>
                      <a:pt x="36" y="153"/>
                      <a:pt x="35" y="154"/>
                      <a:pt x="34" y="154"/>
                    </a:cubicBezTo>
                    <a:cubicBezTo>
                      <a:pt x="33" y="160"/>
                      <a:pt x="30" y="163"/>
                      <a:pt x="25" y="165"/>
                    </a:cubicBezTo>
                    <a:cubicBezTo>
                      <a:pt x="24" y="167"/>
                      <a:pt x="24" y="170"/>
                      <a:pt x="22" y="171"/>
                    </a:cubicBezTo>
                    <a:cubicBezTo>
                      <a:pt x="21" y="168"/>
                      <a:pt x="18" y="168"/>
                      <a:pt x="15" y="167"/>
                    </a:cubicBezTo>
                    <a:cubicBezTo>
                      <a:pt x="15" y="169"/>
                      <a:pt x="16" y="168"/>
                      <a:pt x="16" y="170"/>
                    </a:cubicBezTo>
                    <a:cubicBezTo>
                      <a:pt x="14" y="169"/>
                      <a:pt x="14" y="171"/>
                      <a:pt x="13" y="171"/>
                    </a:cubicBezTo>
                    <a:cubicBezTo>
                      <a:pt x="13" y="174"/>
                      <a:pt x="15" y="175"/>
                      <a:pt x="14" y="178"/>
                    </a:cubicBezTo>
                    <a:cubicBezTo>
                      <a:pt x="19" y="178"/>
                      <a:pt x="24" y="181"/>
                      <a:pt x="23" y="184"/>
                    </a:cubicBezTo>
                    <a:cubicBezTo>
                      <a:pt x="17" y="184"/>
                      <a:pt x="16" y="179"/>
                      <a:pt x="10" y="179"/>
                    </a:cubicBezTo>
                    <a:cubicBezTo>
                      <a:pt x="10" y="181"/>
                      <a:pt x="8" y="181"/>
                      <a:pt x="7" y="181"/>
                    </a:cubicBezTo>
                    <a:cubicBezTo>
                      <a:pt x="7" y="184"/>
                      <a:pt x="7" y="184"/>
                      <a:pt x="7" y="184"/>
                    </a:cubicBezTo>
                    <a:cubicBezTo>
                      <a:pt x="10" y="184"/>
                      <a:pt x="12" y="185"/>
                      <a:pt x="11" y="188"/>
                    </a:cubicBezTo>
                    <a:cubicBezTo>
                      <a:pt x="10" y="188"/>
                      <a:pt x="9" y="189"/>
                      <a:pt x="8" y="189"/>
                    </a:cubicBezTo>
                    <a:cubicBezTo>
                      <a:pt x="9" y="191"/>
                      <a:pt x="11" y="192"/>
                      <a:pt x="11" y="193"/>
                    </a:cubicBezTo>
                    <a:cubicBezTo>
                      <a:pt x="8" y="196"/>
                      <a:pt x="4" y="198"/>
                      <a:pt x="4" y="202"/>
                    </a:cubicBezTo>
                    <a:cubicBezTo>
                      <a:pt x="5" y="202"/>
                      <a:pt x="6" y="200"/>
                      <a:pt x="7" y="202"/>
                    </a:cubicBezTo>
                    <a:cubicBezTo>
                      <a:pt x="7" y="203"/>
                      <a:pt x="6" y="203"/>
                      <a:pt x="6" y="205"/>
                    </a:cubicBezTo>
                    <a:cubicBezTo>
                      <a:pt x="7" y="205"/>
                      <a:pt x="9" y="206"/>
                      <a:pt x="10" y="205"/>
                    </a:cubicBezTo>
                    <a:cubicBezTo>
                      <a:pt x="11" y="203"/>
                      <a:pt x="9" y="203"/>
                      <a:pt x="9" y="202"/>
                    </a:cubicBezTo>
                    <a:cubicBezTo>
                      <a:pt x="12" y="201"/>
                      <a:pt x="13" y="199"/>
                      <a:pt x="15" y="199"/>
                    </a:cubicBezTo>
                    <a:cubicBezTo>
                      <a:pt x="14" y="197"/>
                      <a:pt x="14" y="196"/>
                      <a:pt x="16" y="194"/>
                    </a:cubicBezTo>
                    <a:cubicBezTo>
                      <a:pt x="18" y="194"/>
                      <a:pt x="18" y="194"/>
                      <a:pt x="18" y="194"/>
                    </a:cubicBezTo>
                    <a:cubicBezTo>
                      <a:pt x="17" y="197"/>
                      <a:pt x="18" y="196"/>
                      <a:pt x="19" y="198"/>
                    </a:cubicBezTo>
                    <a:cubicBezTo>
                      <a:pt x="17" y="200"/>
                      <a:pt x="15" y="203"/>
                      <a:pt x="13" y="205"/>
                    </a:cubicBezTo>
                    <a:cubicBezTo>
                      <a:pt x="22" y="203"/>
                      <a:pt x="24" y="215"/>
                      <a:pt x="29" y="220"/>
                    </a:cubicBezTo>
                    <a:cubicBezTo>
                      <a:pt x="25" y="221"/>
                      <a:pt x="25" y="226"/>
                      <a:pt x="20" y="225"/>
                    </a:cubicBezTo>
                    <a:cubicBezTo>
                      <a:pt x="20" y="226"/>
                      <a:pt x="19" y="226"/>
                      <a:pt x="19" y="227"/>
                    </a:cubicBezTo>
                    <a:cubicBezTo>
                      <a:pt x="24" y="228"/>
                      <a:pt x="27" y="227"/>
                      <a:pt x="30" y="225"/>
                    </a:cubicBezTo>
                    <a:cubicBezTo>
                      <a:pt x="31" y="226"/>
                      <a:pt x="31" y="227"/>
                      <a:pt x="33" y="227"/>
                    </a:cubicBezTo>
                    <a:cubicBezTo>
                      <a:pt x="36" y="227"/>
                      <a:pt x="37" y="225"/>
                      <a:pt x="38" y="223"/>
                    </a:cubicBezTo>
                    <a:cubicBezTo>
                      <a:pt x="43" y="226"/>
                      <a:pt x="49" y="228"/>
                      <a:pt x="56" y="226"/>
                    </a:cubicBezTo>
                    <a:cubicBezTo>
                      <a:pt x="56" y="225"/>
                      <a:pt x="55" y="225"/>
                      <a:pt x="55" y="223"/>
                    </a:cubicBezTo>
                    <a:cubicBezTo>
                      <a:pt x="58" y="223"/>
                      <a:pt x="59" y="222"/>
                      <a:pt x="61" y="222"/>
                    </a:cubicBezTo>
                    <a:cubicBezTo>
                      <a:pt x="62" y="224"/>
                      <a:pt x="65" y="224"/>
                      <a:pt x="63" y="227"/>
                    </a:cubicBezTo>
                    <a:cubicBezTo>
                      <a:pt x="66" y="228"/>
                      <a:pt x="66" y="225"/>
                      <a:pt x="68" y="225"/>
                    </a:cubicBezTo>
                    <a:cubicBezTo>
                      <a:pt x="69" y="225"/>
                      <a:pt x="70" y="226"/>
                      <a:pt x="70" y="226"/>
                    </a:cubicBezTo>
                    <a:cubicBezTo>
                      <a:pt x="69" y="228"/>
                      <a:pt x="68" y="229"/>
                      <a:pt x="68" y="232"/>
                    </a:cubicBezTo>
                    <a:cubicBezTo>
                      <a:pt x="72" y="231"/>
                      <a:pt x="73" y="233"/>
                      <a:pt x="76" y="233"/>
                    </a:cubicBezTo>
                    <a:cubicBezTo>
                      <a:pt x="76" y="235"/>
                      <a:pt x="78" y="237"/>
                      <a:pt x="79" y="239"/>
                    </a:cubicBezTo>
                    <a:cubicBezTo>
                      <a:pt x="77" y="239"/>
                      <a:pt x="76" y="240"/>
                      <a:pt x="76" y="240"/>
                    </a:cubicBezTo>
                    <a:cubicBezTo>
                      <a:pt x="76" y="242"/>
                      <a:pt x="74" y="245"/>
                      <a:pt x="76" y="248"/>
                    </a:cubicBezTo>
                    <a:cubicBezTo>
                      <a:pt x="73" y="250"/>
                      <a:pt x="70" y="253"/>
                      <a:pt x="69" y="258"/>
                    </a:cubicBezTo>
                    <a:cubicBezTo>
                      <a:pt x="70" y="258"/>
                      <a:pt x="73" y="257"/>
                      <a:pt x="72" y="259"/>
                    </a:cubicBezTo>
                    <a:cubicBezTo>
                      <a:pt x="67" y="258"/>
                      <a:pt x="67" y="262"/>
                      <a:pt x="63" y="261"/>
                    </a:cubicBezTo>
                    <a:cubicBezTo>
                      <a:pt x="65" y="264"/>
                      <a:pt x="61" y="262"/>
                      <a:pt x="60" y="263"/>
                    </a:cubicBezTo>
                    <a:cubicBezTo>
                      <a:pt x="63" y="263"/>
                      <a:pt x="63" y="265"/>
                      <a:pt x="65" y="265"/>
                    </a:cubicBezTo>
                    <a:cubicBezTo>
                      <a:pt x="67" y="262"/>
                      <a:pt x="70" y="258"/>
                      <a:pt x="73" y="262"/>
                    </a:cubicBezTo>
                    <a:cubicBezTo>
                      <a:pt x="72" y="263"/>
                      <a:pt x="71" y="264"/>
                      <a:pt x="72" y="266"/>
                    </a:cubicBezTo>
                    <a:cubicBezTo>
                      <a:pt x="75" y="266"/>
                      <a:pt x="76" y="263"/>
                      <a:pt x="80" y="262"/>
                    </a:cubicBezTo>
                    <a:cubicBezTo>
                      <a:pt x="83" y="261"/>
                      <a:pt x="86" y="262"/>
                      <a:pt x="90" y="262"/>
                    </a:cubicBezTo>
                    <a:cubicBezTo>
                      <a:pt x="94" y="259"/>
                      <a:pt x="103" y="259"/>
                      <a:pt x="107" y="261"/>
                    </a:cubicBezTo>
                    <a:cubicBezTo>
                      <a:pt x="107" y="263"/>
                      <a:pt x="104" y="260"/>
                      <a:pt x="105" y="263"/>
                    </a:cubicBezTo>
                    <a:cubicBezTo>
                      <a:pt x="107" y="262"/>
                      <a:pt x="110" y="263"/>
                      <a:pt x="110" y="261"/>
                    </a:cubicBezTo>
                    <a:cubicBezTo>
                      <a:pt x="111" y="262"/>
                      <a:pt x="112" y="261"/>
                      <a:pt x="113" y="262"/>
                    </a:cubicBezTo>
                    <a:cubicBezTo>
                      <a:pt x="114" y="261"/>
                      <a:pt x="114" y="259"/>
                      <a:pt x="114" y="258"/>
                    </a:cubicBezTo>
                    <a:cubicBezTo>
                      <a:pt x="112" y="258"/>
                      <a:pt x="111" y="260"/>
                      <a:pt x="110" y="258"/>
                    </a:cubicBezTo>
                    <a:cubicBezTo>
                      <a:pt x="115" y="257"/>
                      <a:pt x="120" y="256"/>
                      <a:pt x="126" y="256"/>
                    </a:cubicBezTo>
                    <a:cubicBezTo>
                      <a:pt x="128" y="252"/>
                      <a:pt x="132" y="252"/>
                      <a:pt x="136" y="252"/>
                    </a:cubicBezTo>
                    <a:cubicBezTo>
                      <a:pt x="137" y="249"/>
                      <a:pt x="140" y="248"/>
                      <a:pt x="142" y="247"/>
                    </a:cubicBezTo>
                    <a:cubicBezTo>
                      <a:pt x="145" y="247"/>
                      <a:pt x="146" y="250"/>
                      <a:pt x="147" y="253"/>
                    </a:cubicBezTo>
                    <a:cubicBezTo>
                      <a:pt x="151" y="254"/>
                      <a:pt x="155" y="256"/>
                      <a:pt x="157" y="253"/>
                    </a:cubicBezTo>
                    <a:cubicBezTo>
                      <a:pt x="157" y="254"/>
                      <a:pt x="157" y="254"/>
                      <a:pt x="158" y="254"/>
                    </a:cubicBezTo>
                    <a:cubicBezTo>
                      <a:pt x="159" y="254"/>
                      <a:pt x="158" y="253"/>
                      <a:pt x="159" y="252"/>
                    </a:cubicBezTo>
                    <a:cubicBezTo>
                      <a:pt x="159" y="253"/>
                      <a:pt x="160" y="254"/>
                      <a:pt x="161" y="254"/>
                    </a:cubicBezTo>
                    <a:cubicBezTo>
                      <a:pt x="162" y="254"/>
                      <a:pt x="161" y="252"/>
                      <a:pt x="162" y="251"/>
                    </a:cubicBezTo>
                    <a:cubicBezTo>
                      <a:pt x="164" y="251"/>
                      <a:pt x="164" y="251"/>
                      <a:pt x="164" y="251"/>
                    </a:cubicBezTo>
                    <a:cubicBezTo>
                      <a:pt x="164" y="253"/>
                      <a:pt x="162" y="254"/>
                      <a:pt x="164" y="254"/>
                    </a:cubicBezTo>
                    <a:cubicBezTo>
                      <a:pt x="164" y="253"/>
                      <a:pt x="166" y="253"/>
                      <a:pt x="167" y="253"/>
                    </a:cubicBezTo>
                    <a:cubicBezTo>
                      <a:pt x="167" y="253"/>
                      <a:pt x="165" y="255"/>
                      <a:pt x="167" y="255"/>
                    </a:cubicBezTo>
                    <a:cubicBezTo>
                      <a:pt x="167" y="252"/>
                      <a:pt x="170" y="254"/>
                      <a:pt x="170" y="251"/>
                    </a:cubicBezTo>
                    <a:cubicBezTo>
                      <a:pt x="168" y="252"/>
                      <a:pt x="168" y="251"/>
                      <a:pt x="168" y="250"/>
                    </a:cubicBezTo>
                    <a:cubicBezTo>
                      <a:pt x="169" y="250"/>
                      <a:pt x="168" y="248"/>
                      <a:pt x="169" y="248"/>
                    </a:cubicBezTo>
                    <a:cubicBezTo>
                      <a:pt x="170" y="249"/>
                      <a:pt x="170" y="250"/>
                      <a:pt x="171" y="250"/>
                    </a:cubicBezTo>
                    <a:cubicBezTo>
                      <a:pt x="173" y="249"/>
                      <a:pt x="176" y="250"/>
                      <a:pt x="176" y="250"/>
                    </a:cubicBezTo>
                    <a:cubicBezTo>
                      <a:pt x="176" y="251"/>
                      <a:pt x="174" y="251"/>
                      <a:pt x="174" y="253"/>
                    </a:cubicBezTo>
                    <a:cubicBezTo>
                      <a:pt x="176" y="253"/>
                      <a:pt x="176" y="255"/>
                      <a:pt x="177" y="254"/>
                    </a:cubicBezTo>
                    <a:cubicBezTo>
                      <a:pt x="179" y="254"/>
                      <a:pt x="177" y="253"/>
                      <a:pt x="178" y="252"/>
                    </a:cubicBezTo>
                    <a:cubicBezTo>
                      <a:pt x="183" y="253"/>
                      <a:pt x="182" y="255"/>
                      <a:pt x="185" y="256"/>
                    </a:cubicBezTo>
                    <a:cubicBezTo>
                      <a:pt x="185" y="255"/>
                      <a:pt x="185" y="255"/>
                      <a:pt x="186" y="255"/>
                    </a:cubicBezTo>
                    <a:cubicBezTo>
                      <a:pt x="185" y="257"/>
                      <a:pt x="188" y="255"/>
                      <a:pt x="188" y="257"/>
                    </a:cubicBezTo>
                    <a:cubicBezTo>
                      <a:pt x="188" y="257"/>
                      <a:pt x="187" y="258"/>
                      <a:pt x="187" y="259"/>
                    </a:cubicBezTo>
                    <a:cubicBezTo>
                      <a:pt x="192" y="261"/>
                      <a:pt x="195" y="259"/>
                      <a:pt x="200" y="261"/>
                    </a:cubicBezTo>
                    <a:cubicBezTo>
                      <a:pt x="199" y="262"/>
                      <a:pt x="202" y="266"/>
                      <a:pt x="203" y="263"/>
                    </a:cubicBezTo>
                    <a:cubicBezTo>
                      <a:pt x="204" y="264"/>
                      <a:pt x="206" y="266"/>
                      <a:pt x="208" y="265"/>
                    </a:cubicBezTo>
                    <a:cubicBezTo>
                      <a:pt x="208" y="268"/>
                      <a:pt x="210" y="265"/>
                      <a:pt x="211" y="268"/>
                    </a:cubicBezTo>
                    <a:cubicBezTo>
                      <a:pt x="211" y="267"/>
                      <a:pt x="210" y="266"/>
                      <a:pt x="211" y="266"/>
                    </a:cubicBezTo>
                    <a:cubicBezTo>
                      <a:pt x="211" y="267"/>
                      <a:pt x="211" y="269"/>
                      <a:pt x="210" y="269"/>
                    </a:cubicBezTo>
                    <a:cubicBezTo>
                      <a:pt x="209" y="267"/>
                      <a:pt x="208" y="270"/>
                      <a:pt x="207" y="268"/>
                    </a:cubicBezTo>
                    <a:cubicBezTo>
                      <a:pt x="206" y="268"/>
                      <a:pt x="206" y="271"/>
                      <a:pt x="207" y="271"/>
                    </a:cubicBezTo>
                    <a:cubicBezTo>
                      <a:pt x="209" y="271"/>
                      <a:pt x="212" y="271"/>
                      <a:pt x="213" y="270"/>
                    </a:cubicBezTo>
                    <a:cubicBezTo>
                      <a:pt x="213" y="270"/>
                      <a:pt x="212" y="272"/>
                      <a:pt x="214" y="272"/>
                    </a:cubicBezTo>
                    <a:cubicBezTo>
                      <a:pt x="215" y="270"/>
                      <a:pt x="212" y="270"/>
                      <a:pt x="214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5" y="271"/>
                      <a:pt x="215" y="272"/>
                      <a:pt x="216" y="272"/>
                    </a:cubicBezTo>
                    <a:cubicBezTo>
                      <a:pt x="222" y="271"/>
                      <a:pt x="226" y="272"/>
                      <a:pt x="232" y="270"/>
                    </a:cubicBezTo>
                    <a:cubicBezTo>
                      <a:pt x="232" y="272"/>
                      <a:pt x="234" y="271"/>
                      <a:pt x="234" y="270"/>
                    </a:cubicBezTo>
                    <a:cubicBezTo>
                      <a:pt x="235" y="273"/>
                      <a:pt x="241" y="271"/>
                      <a:pt x="243" y="275"/>
                    </a:cubicBezTo>
                    <a:cubicBezTo>
                      <a:pt x="247" y="275"/>
                      <a:pt x="249" y="275"/>
                      <a:pt x="252" y="274"/>
                    </a:cubicBezTo>
                    <a:cubicBezTo>
                      <a:pt x="253" y="276"/>
                      <a:pt x="254" y="276"/>
                      <a:pt x="255" y="277"/>
                    </a:cubicBezTo>
                    <a:cubicBezTo>
                      <a:pt x="258" y="276"/>
                      <a:pt x="259" y="279"/>
                      <a:pt x="261" y="279"/>
                    </a:cubicBezTo>
                    <a:cubicBezTo>
                      <a:pt x="261" y="278"/>
                      <a:pt x="261" y="277"/>
                      <a:pt x="262" y="277"/>
                    </a:cubicBezTo>
                    <a:cubicBezTo>
                      <a:pt x="263" y="277"/>
                      <a:pt x="263" y="278"/>
                      <a:pt x="263" y="278"/>
                    </a:cubicBezTo>
                    <a:cubicBezTo>
                      <a:pt x="270" y="277"/>
                      <a:pt x="278" y="278"/>
                      <a:pt x="283" y="277"/>
                    </a:cubicBezTo>
                    <a:cubicBezTo>
                      <a:pt x="284" y="278"/>
                      <a:pt x="283" y="279"/>
                      <a:pt x="283" y="279"/>
                    </a:cubicBezTo>
                    <a:cubicBezTo>
                      <a:pt x="287" y="278"/>
                      <a:pt x="290" y="277"/>
                      <a:pt x="294" y="278"/>
                    </a:cubicBezTo>
                    <a:cubicBezTo>
                      <a:pt x="294" y="276"/>
                      <a:pt x="296" y="276"/>
                      <a:pt x="299" y="276"/>
                    </a:cubicBezTo>
                    <a:cubicBezTo>
                      <a:pt x="299" y="277"/>
                      <a:pt x="299" y="277"/>
                      <a:pt x="300" y="277"/>
                    </a:cubicBezTo>
                    <a:cubicBezTo>
                      <a:pt x="304" y="276"/>
                      <a:pt x="310" y="273"/>
                      <a:pt x="315" y="274"/>
                    </a:cubicBezTo>
                    <a:cubicBezTo>
                      <a:pt x="318" y="273"/>
                      <a:pt x="321" y="270"/>
                      <a:pt x="324" y="272"/>
                    </a:cubicBezTo>
                    <a:cubicBezTo>
                      <a:pt x="326" y="271"/>
                      <a:pt x="328" y="272"/>
                      <a:pt x="330" y="271"/>
                    </a:cubicBezTo>
                    <a:cubicBezTo>
                      <a:pt x="330" y="269"/>
                      <a:pt x="332" y="269"/>
                      <a:pt x="332" y="267"/>
                    </a:cubicBezTo>
                    <a:cubicBezTo>
                      <a:pt x="329" y="267"/>
                      <a:pt x="326" y="269"/>
                      <a:pt x="326" y="266"/>
                    </a:cubicBezTo>
                    <a:cubicBezTo>
                      <a:pt x="327" y="265"/>
                      <a:pt x="326" y="264"/>
                      <a:pt x="327" y="264"/>
                    </a:cubicBezTo>
                    <a:cubicBezTo>
                      <a:pt x="330" y="265"/>
                      <a:pt x="334" y="262"/>
                      <a:pt x="336" y="265"/>
                    </a:cubicBezTo>
                    <a:cubicBezTo>
                      <a:pt x="338" y="263"/>
                      <a:pt x="341" y="262"/>
                      <a:pt x="343" y="262"/>
                    </a:cubicBezTo>
                    <a:cubicBezTo>
                      <a:pt x="343" y="263"/>
                      <a:pt x="345" y="264"/>
                      <a:pt x="346" y="264"/>
                    </a:cubicBezTo>
                    <a:cubicBezTo>
                      <a:pt x="349" y="260"/>
                      <a:pt x="354" y="259"/>
                      <a:pt x="359" y="261"/>
                    </a:cubicBezTo>
                    <a:cubicBezTo>
                      <a:pt x="360" y="260"/>
                      <a:pt x="358" y="257"/>
                      <a:pt x="360" y="257"/>
                    </a:cubicBezTo>
                    <a:cubicBezTo>
                      <a:pt x="367" y="254"/>
                      <a:pt x="374" y="257"/>
                      <a:pt x="376" y="250"/>
                    </a:cubicBezTo>
                    <a:cubicBezTo>
                      <a:pt x="385" y="251"/>
                      <a:pt x="392" y="254"/>
                      <a:pt x="396" y="259"/>
                    </a:cubicBezTo>
                    <a:cubicBezTo>
                      <a:pt x="394" y="262"/>
                      <a:pt x="390" y="263"/>
                      <a:pt x="391" y="269"/>
                    </a:cubicBezTo>
                    <a:cubicBezTo>
                      <a:pt x="399" y="276"/>
                      <a:pt x="410" y="271"/>
                      <a:pt x="420" y="272"/>
                    </a:cubicBezTo>
                    <a:cubicBezTo>
                      <a:pt x="424" y="273"/>
                      <a:pt x="426" y="274"/>
                      <a:pt x="430" y="274"/>
                    </a:cubicBezTo>
                    <a:cubicBezTo>
                      <a:pt x="432" y="274"/>
                      <a:pt x="433" y="272"/>
                      <a:pt x="436" y="272"/>
                    </a:cubicBezTo>
                    <a:cubicBezTo>
                      <a:pt x="444" y="271"/>
                      <a:pt x="451" y="277"/>
                      <a:pt x="458" y="274"/>
                    </a:cubicBezTo>
                    <a:cubicBezTo>
                      <a:pt x="462" y="276"/>
                      <a:pt x="464" y="273"/>
                      <a:pt x="468" y="274"/>
                    </a:cubicBezTo>
                    <a:cubicBezTo>
                      <a:pt x="471" y="270"/>
                      <a:pt x="477" y="270"/>
                      <a:pt x="479" y="266"/>
                    </a:cubicBezTo>
                    <a:cubicBezTo>
                      <a:pt x="477" y="265"/>
                      <a:pt x="477" y="266"/>
                      <a:pt x="476" y="266"/>
                    </a:cubicBezTo>
                    <a:close/>
                    <a:moveTo>
                      <a:pt x="434" y="135"/>
                    </a:moveTo>
                    <a:cubicBezTo>
                      <a:pt x="434" y="135"/>
                      <a:pt x="436" y="134"/>
                      <a:pt x="436" y="136"/>
                    </a:cubicBezTo>
                    <a:cubicBezTo>
                      <a:pt x="435" y="136"/>
                      <a:pt x="435" y="135"/>
                      <a:pt x="434" y="135"/>
                    </a:cubicBezTo>
                    <a:cubicBezTo>
                      <a:pt x="434" y="137"/>
                      <a:pt x="435" y="136"/>
                      <a:pt x="434" y="137"/>
                    </a:cubicBezTo>
                    <a:cubicBezTo>
                      <a:pt x="433" y="137"/>
                      <a:pt x="434" y="136"/>
                      <a:pt x="434" y="135"/>
                    </a:cubicBezTo>
                    <a:close/>
                    <a:moveTo>
                      <a:pt x="431" y="128"/>
                    </a:moveTo>
                    <a:cubicBezTo>
                      <a:pt x="432" y="130"/>
                      <a:pt x="429" y="129"/>
                      <a:pt x="430" y="130"/>
                    </a:cubicBezTo>
                    <a:cubicBezTo>
                      <a:pt x="429" y="130"/>
                      <a:pt x="429" y="129"/>
                      <a:pt x="429" y="128"/>
                    </a:cubicBezTo>
                    <a:cubicBezTo>
                      <a:pt x="430" y="128"/>
                      <a:pt x="430" y="128"/>
                      <a:pt x="431" y="128"/>
                    </a:cubicBezTo>
                    <a:close/>
                    <a:moveTo>
                      <a:pt x="428" y="127"/>
                    </a:moveTo>
                    <a:cubicBezTo>
                      <a:pt x="428" y="128"/>
                      <a:pt x="428" y="128"/>
                      <a:pt x="428" y="128"/>
                    </a:cubicBezTo>
                    <a:cubicBezTo>
                      <a:pt x="428" y="129"/>
                      <a:pt x="427" y="130"/>
                      <a:pt x="426" y="129"/>
                    </a:cubicBezTo>
                    <a:cubicBezTo>
                      <a:pt x="426" y="128"/>
                      <a:pt x="427" y="127"/>
                      <a:pt x="428" y="127"/>
                    </a:cubicBezTo>
                    <a:close/>
                    <a:moveTo>
                      <a:pt x="423" y="118"/>
                    </a:moveTo>
                    <a:cubicBezTo>
                      <a:pt x="426" y="119"/>
                      <a:pt x="422" y="124"/>
                      <a:pt x="426" y="124"/>
                    </a:cubicBezTo>
                    <a:cubicBezTo>
                      <a:pt x="426" y="126"/>
                      <a:pt x="424" y="126"/>
                      <a:pt x="422" y="127"/>
                    </a:cubicBezTo>
                    <a:cubicBezTo>
                      <a:pt x="422" y="125"/>
                      <a:pt x="420" y="124"/>
                      <a:pt x="420" y="123"/>
                    </a:cubicBezTo>
                    <a:cubicBezTo>
                      <a:pt x="420" y="120"/>
                      <a:pt x="424" y="120"/>
                      <a:pt x="423" y="118"/>
                    </a:cubicBezTo>
                    <a:close/>
                    <a:moveTo>
                      <a:pt x="418" y="114"/>
                    </a:moveTo>
                    <a:cubicBezTo>
                      <a:pt x="419" y="115"/>
                      <a:pt x="419" y="116"/>
                      <a:pt x="419" y="118"/>
                    </a:cubicBezTo>
                    <a:cubicBezTo>
                      <a:pt x="419" y="117"/>
                      <a:pt x="418" y="118"/>
                      <a:pt x="418" y="118"/>
                    </a:cubicBezTo>
                    <a:cubicBezTo>
                      <a:pt x="418" y="118"/>
                      <a:pt x="418" y="115"/>
                      <a:pt x="418" y="114"/>
                    </a:cubicBezTo>
                    <a:close/>
                    <a:moveTo>
                      <a:pt x="412" y="123"/>
                    </a:moveTo>
                    <a:cubicBezTo>
                      <a:pt x="414" y="123"/>
                      <a:pt x="415" y="123"/>
                      <a:pt x="415" y="122"/>
                    </a:cubicBezTo>
                    <a:cubicBezTo>
                      <a:pt x="417" y="122"/>
                      <a:pt x="416" y="125"/>
                      <a:pt x="418" y="124"/>
                    </a:cubicBezTo>
                    <a:cubicBezTo>
                      <a:pt x="419" y="125"/>
                      <a:pt x="421" y="128"/>
                      <a:pt x="418" y="128"/>
                    </a:cubicBezTo>
                    <a:cubicBezTo>
                      <a:pt x="418" y="128"/>
                      <a:pt x="418" y="127"/>
                      <a:pt x="419" y="127"/>
                    </a:cubicBezTo>
                    <a:cubicBezTo>
                      <a:pt x="419" y="126"/>
                      <a:pt x="417" y="126"/>
                      <a:pt x="417" y="125"/>
                    </a:cubicBezTo>
                    <a:cubicBezTo>
                      <a:pt x="415" y="126"/>
                      <a:pt x="413" y="125"/>
                      <a:pt x="412" y="125"/>
                    </a:cubicBezTo>
                    <a:lnTo>
                      <a:pt x="412" y="123"/>
                    </a:lnTo>
                    <a:close/>
                    <a:moveTo>
                      <a:pt x="418" y="131"/>
                    </a:moveTo>
                    <a:cubicBezTo>
                      <a:pt x="420" y="130"/>
                      <a:pt x="419" y="132"/>
                      <a:pt x="419" y="134"/>
                    </a:cubicBezTo>
                    <a:cubicBezTo>
                      <a:pt x="419" y="135"/>
                      <a:pt x="417" y="134"/>
                      <a:pt x="417" y="135"/>
                    </a:cubicBezTo>
                    <a:cubicBezTo>
                      <a:pt x="417" y="135"/>
                      <a:pt x="416" y="133"/>
                      <a:pt x="415" y="134"/>
                    </a:cubicBezTo>
                    <a:cubicBezTo>
                      <a:pt x="414" y="132"/>
                      <a:pt x="418" y="133"/>
                      <a:pt x="418" y="131"/>
                    </a:cubicBezTo>
                    <a:close/>
                    <a:moveTo>
                      <a:pt x="411" y="123"/>
                    </a:moveTo>
                    <a:cubicBezTo>
                      <a:pt x="411" y="125"/>
                      <a:pt x="410" y="125"/>
                      <a:pt x="410" y="126"/>
                    </a:cubicBezTo>
                    <a:cubicBezTo>
                      <a:pt x="410" y="127"/>
                      <a:pt x="410" y="127"/>
                      <a:pt x="411" y="127"/>
                    </a:cubicBezTo>
                    <a:cubicBezTo>
                      <a:pt x="409" y="127"/>
                      <a:pt x="407" y="124"/>
                      <a:pt x="405" y="125"/>
                    </a:cubicBezTo>
                    <a:cubicBezTo>
                      <a:pt x="407" y="123"/>
                      <a:pt x="409" y="124"/>
                      <a:pt x="411" y="123"/>
                    </a:cubicBezTo>
                    <a:close/>
                    <a:moveTo>
                      <a:pt x="407" y="133"/>
                    </a:moveTo>
                    <a:cubicBezTo>
                      <a:pt x="408" y="133"/>
                      <a:pt x="408" y="134"/>
                      <a:pt x="409" y="134"/>
                    </a:cubicBezTo>
                    <a:cubicBezTo>
                      <a:pt x="409" y="133"/>
                      <a:pt x="408" y="133"/>
                      <a:pt x="408" y="132"/>
                    </a:cubicBezTo>
                    <a:cubicBezTo>
                      <a:pt x="409" y="130"/>
                      <a:pt x="411" y="132"/>
                      <a:pt x="413" y="132"/>
                    </a:cubicBezTo>
                    <a:cubicBezTo>
                      <a:pt x="414" y="134"/>
                      <a:pt x="414" y="136"/>
                      <a:pt x="414" y="139"/>
                    </a:cubicBezTo>
                    <a:cubicBezTo>
                      <a:pt x="417" y="138"/>
                      <a:pt x="417" y="136"/>
                      <a:pt x="420" y="139"/>
                    </a:cubicBezTo>
                    <a:cubicBezTo>
                      <a:pt x="421" y="138"/>
                      <a:pt x="421" y="137"/>
                      <a:pt x="423" y="137"/>
                    </a:cubicBezTo>
                    <a:cubicBezTo>
                      <a:pt x="423" y="138"/>
                      <a:pt x="423" y="139"/>
                      <a:pt x="424" y="139"/>
                    </a:cubicBezTo>
                    <a:cubicBezTo>
                      <a:pt x="425" y="137"/>
                      <a:pt x="424" y="133"/>
                      <a:pt x="423" y="133"/>
                    </a:cubicBezTo>
                    <a:cubicBezTo>
                      <a:pt x="422" y="133"/>
                      <a:pt x="424" y="134"/>
                      <a:pt x="423" y="136"/>
                    </a:cubicBezTo>
                    <a:cubicBezTo>
                      <a:pt x="422" y="136"/>
                      <a:pt x="422" y="134"/>
                      <a:pt x="421" y="134"/>
                    </a:cubicBezTo>
                    <a:cubicBezTo>
                      <a:pt x="421" y="132"/>
                      <a:pt x="424" y="132"/>
                      <a:pt x="423" y="130"/>
                    </a:cubicBezTo>
                    <a:cubicBezTo>
                      <a:pt x="425" y="131"/>
                      <a:pt x="424" y="133"/>
                      <a:pt x="426" y="133"/>
                    </a:cubicBezTo>
                    <a:cubicBezTo>
                      <a:pt x="426" y="133"/>
                      <a:pt x="426" y="132"/>
                      <a:pt x="426" y="132"/>
                    </a:cubicBezTo>
                    <a:cubicBezTo>
                      <a:pt x="428" y="133"/>
                      <a:pt x="427" y="133"/>
                      <a:pt x="429" y="132"/>
                    </a:cubicBezTo>
                    <a:cubicBezTo>
                      <a:pt x="429" y="133"/>
                      <a:pt x="430" y="133"/>
                      <a:pt x="430" y="134"/>
                    </a:cubicBezTo>
                    <a:cubicBezTo>
                      <a:pt x="428" y="134"/>
                      <a:pt x="428" y="137"/>
                      <a:pt x="429" y="137"/>
                    </a:cubicBezTo>
                    <a:cubicBezTo>
                      <a:pt x="429" y="137"/>
                      <a:pt x="429" y="137"/>
                      <a:pt x="429" y="137"/>
                    </a:cubicBezTo>
                    <a:cubicBezTo>
                      <a:pt x="429" y="139"/>
                      <a:pt x="433" y="142"/>
                      <a:pt x="436" y="143"/>
                    </a:cubicBezTo>
                    <a:cubicBezTo>
                      <a:pt x="434" y="144"/>
                      <a:pt x="435" y="147"/>
                      <a:pt x="434" y="149"/>
                    </a:cubicBezTo>
                    <a:cubicBezTo>
                      <a:pt x="434" y="148"/>
                      <a:pt x="433" y="148"/>
                      <a:pt x="432" y="148"/>
                    </a:cubicBezTo>
                    <a:cubicBezTo>
                      <a:pt x="432" y="146"/>
                      <a:pt x="432" y="146"/>
                      <a:pt x="432" y="146"/>
                    </a:cubicBezTo>
                    <a:cubicBezTo>
                      <a:pt x="431" y="146"/>
                      <a:pt x="432" y="148"/>
                      <a:pt x="431" y="149"/>
                    </a:cubicBezTo>
                    <a:cubicBezTo>
                      <a:pt x="428" y="148"/>
                      <a:pt x="424" y="146"/>
                      <a:pt x="422" y="142"/>
                    </a:cubicBezTo>
                    <a:cubicBezTo>
                      <a:pt x="420" y="143"/>
                      <a:pt x="419" y="142"/>
                      <a:pt x="418" y="143"/>
                    </a:cubicBezTo>
                    <a:cubicBezTo>
                      <a:pt x="417" y="143"/>
                      <a:pt x="415" y="143"/>
                      <a:pt x="416" y="141"/>
                    </a:cubicBezTo>
                    <a:cubicBezTo>
                      <a:pt x="413" y="141"/>
                      <a:pt x="412" y="139"/>
                      <a:pt x="409" y="140"/>
                    </a:cubicBezTo>
                    <a:cubicBezTo>
                      <a:pt x="408" y="138"/>
                      <a:pt x="409" y="137"/>
                      <a:pt x="409" y="135"/>
                    </a:cubicBezTo>
                    <a:cubicBezTo>
                      <a:pt x="408" y="135"/>
                      <a:pt x="407" y="136"/>
                      <a:pt x="408" y="137"/>
                    </a:cubicBezTo>
                    <a:cubicBezTo>
                      <a:pt x="406" y="137"/>
                      <a:pt x="405" y="136"/>
                      <a:pt x="405" y="135"/>
                    </a:cubicBezTo>
                    <a:cubicBezTo>
                      <a:pt x="406" y="135"/>
                      <a:pt x="406" y="134"/>
                      <a:pt x="407" y="133"/>
                    </a:cubicBezTo>
                    <a:close/>
                    <a:moveTo>
                      <a:pt x="257" y="78"/>
                    </a:moveTo>
                    <a:cubicBezTo>
                      <a:pt x="256" y="78"/>
                      <a:pt x="256" y="79"/>
                      <a:pt x="254" y="79"/>
                    </a:cubicBezTo>
                    <a:cubicBezTo>
                      <a:pt x="254" y="77"/>
                      <a:pt x="256" y="78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lnTo>
                      <a:pt x="257" y="78"/>
                    </a:lnTo>
                    <a:close/>
                    <a:moveTo>
                      <a:pt x="276" y="77"/>
                    </a:moveTo>
                    <a:cubicBezTo>
                      <a:pt x="275" y="77"/>
                      <a:pt x="276" y="79"/>
                      <a:pt x="275" y="80"/>
                    </a:cubicBezTo>
                    <a:cubicBezTo>
                      <a:pt x="272" y="80"/>
                      <a:pt x="270" y="81"/>
                      <a:pt x="267" y="81"/>
                    </a:cubicBezTo>
                    <a:cubicBezTo>
                      <a:pt x="267" y="80"/>
                      <a:pt x="266" y="79"/>
                      <a:pt x="265" y="78"/>
                    </a:cubicBezTo>
                    <a:cubicBezTo>
                      <a:pt x="264" y="78"/>
                      <a:pt x="262" y="78"/>
                      <a:pt x="260" y="78"/>
                    </a:cubicBezTo>
                    <a:cubicBezTo>
                      <a:pt x="261" y="77"/>
                      <a:pt x="263" y="77"/>
                      <a:pt x="265" y="77"/>
                    </a:cubicBezTo>
                    <a:cubicBezTo>
                      <a:pt x="268" y="72"/>
                      <a:pt x="274" y="77"/>
                      <a:pt x="281" y="76"/>
                    </a:cubicBezTo>
                    <a:cubicBezTo>
                      <a:pt x="280" y="77"/>
                      <a:pt x="278" y="77"/>
                      <a:pt x="276" y="77"/>
                    </a:cubicBezTo>
                    <a:close/>
                    <a:moveTo>
                      <a:pt x="240" y="109"/>
                    </a:moveTo>
                    <a:cubicBezTo>
                      <a:pt x="240" y="111"/>
                      <a:pt x="238" y="110"/>
                      <a:pt x="236" y="110"/>
                    </a:cubicBezTo>
                    <a:cubicBezTo>
                      <a:pt x="238" y="109"/>
                      <a:pt x="239" y="109"/>
                      <a:pt x="240" y="109"/>
                    </a:cubicBezTo>
                    <a:close/>
                    <a:moveTo>
                      <a:pt x="194" y="159"/>
                    </a:moveTo>
                    <a:cubicBezTo>
                      <a:pt x="194" y="158"/>
                      <a:pt x="195" y="158"/>
                      <a:pt x="195" y="156"/>
                    </a:cubicBezTo>
                    <a:cubicBezTo>
                      <a:pt x="196" y="159"/>
                      <a:pt x="199" y="157"/>
                      <a:pt x="199" y="159"/>
                    </a:cubicBezTo>
                    <a:cubicBezTo>
                      <a:pt x="197" y="159"/>
                      <a:pt x="196" y="159"/>
                      <a:pt x="194" y="159"/>
                    </a:cubicBezTo>
                    <a:close/>
                    <a:moveTo>
                      <a:pt x="83" y="177"/>
                    </a:moveTo>
                    <a:cubicBezTo>
                      <a:pt x="85" y="177"/>
                      <a:pt x="86" y="178"/>
                      <a:pt x="87" y="178"/>
                    </a:cubicBezTo>
                    <a:cubicBezTo>
                      <a:pt x="87" y="179"/>
                      <a:pt x="83" y="180"/>
                      <a:pt x="83" y="177"/>
                    </a:cubicBezTo>
                    <a:close/>
                    <a:moveTo>
                      <a:pt x="78" y="183"/>
                    </a:moveTo>
                    <a:cubicBezTo>
                      <a:pt x="76" y="184"/>
                      <a:pt x="75" y="186"/>
                      <a:pt x="73" y="186"/>
                    </a:cubicBezTo>
                    <a:cubicBezTo>
                      <a:pt x="72" y="185"/>
                      <a:pt x="71" y="183"/>
                      <a:pt x="71" y="181"/>
                    </a:cubicBezTo>
                    <a:cubicBezTo>
                      <a:pt x="74" y="178"/>
                      <a:pt x="77" y="181"/>
                      <a:pt x="78" y="183"/>
                    </a:cubicBezTo>
                    <a:close/>
                    <a:moveTo>
                      <a:pt x="61" y="136"/>
                    </a:moveTo>
                    <a:cubicBezTo>
                      <a:pt x="63" y="139"/>
                      <a:pt x="63" y="142"/>
                      <a:pt x="61" y="145"/>
                    </a:cubicBezTo>
                    <a:cubicBezTo>
                      <a:pt x="59" y="144"/>
                      <a:pt x="59" y="143"/>
                      <a:pt x="57" y="143"/>
                    </a:cubicBezTo>
                    <a:cubicBezTo>
                      <a:pt x="56" y="143"/>
                      <a:pt x="57" y="141"/>
                      <a:pt x="55" y="141"/>
                    </a:cubicBezTo>
                    <a:cubicBezTo>
                      <a:pt x="57" y="140"/>
                      <a:pt x="60" y="139"/>
                      <a:pt x="61" y="136"/>
                    </a:cubicBezTo>
                    <a:close/>
                    <a:moveTo>
                      <a:pt x="19" y="172"/>
                    </a:moveTo>
                    <a:cubicBezTo>
                      <a:pt x="21" y="171"/>
                      <a:pt x="22" y="173"/>
                      <a:pt x="22" y="172"/>
                    </a:cubicBezTo>
                    <a:cubicBezTo>
                      <a:pt x="24" y="174"/>
                      <a:pt x="19" y="174"/>
                      <a:pt x="19" y="172"/>
                    </a:cubicBezTo>
                    <a:close/>
                    <a:moveTo>
                      <a:pt x="22" y="191"/>
                    </a:moveTo>
                    <a:cubicBezTo>
                      <a:pt x="22" y="189"/>
                      <a:pt x="22" y="190"/>
                      <a:pt x="21" y="189"/>
                    </a:cubicBezTo>
                    <a:cubicBezTo>
                      <a:pt x="21" y="188"/>
                      <a:pt x="22" y="189"/>
                      <a:pt x="23" y="189"/>
                    </a:cubicBezTo>
                    <a:cubicBezTo>
                      <a:pt x="23" y="190"/>
                      <a:pt x="24" y="192"/>
                      <a:pt x="22" y="191"/>
                    </a:cubicBezTo>
                    <a:close/>
                    <a:moveTo>
                      <a:pt x="23" y="174"/>
                    </a:moveTo>
                    <a:cubicBezTo>
                      <a:pt x="25" y="173"/>
                      <a:pt x="25" y="174"/>
                      <a:pt x="26" y="176"/>
                    </a:cubicBezTo>
                    <a:cubicBezTo>
                      <a:pt x="24" y="176"/>
                      <a:pt x="23" y="176"/>
                      <a:pt x="23" y="174"/>
                    </a:cubicBezTo>
                    <a:close/>
                    <a:moveTo>
                      <a:pt x="33" y="171"/>
                    </a:moveTo>
                    <a:cubicBezTo>
                      <a:pt x="32" y="169"/>
                      <a:pt x="30" y="168"/>
                      <a:pt x="30" y="166"/>
                    </a:cubicBezTo>
                    <a:cubicBezTo>
                      <a:pt x="32" y="164"/>
                      <a:pt x="33" y="166"/>
                      <a:pt x="36" y="167"/>
                    </a:cubicBezTo>
                    <a:cubicBezTo>
                      <a:pt x="36" y="170"/>
                      <a:pt x="35" y="170"/>
                      <a:pt x="33" y="171"/>
                    </a:cubicBezTo>
                    <a:close/>
                    <a:moveTo>
                      <a:pt x="41" y="162"/>
                    </a:moveTo>
                    <a:cubicBezTo>
                      <a:pt x="41" y="159"/>
                      <a:pt x="44" y="160"/>
                      <a:pt x="46" y="161"/>
                    </a:cubicBezTo>
                    <a:cubicBezTo>
                      <a:pt x="46" y="162"/>
                      <a:pt x="43" y="163"/>
                      <a:pt x="41" y="162"/>
                    </a:cubicBezTo>
                    <a:close/>
                    <a:moveTo>
                      <a:pt x="49" y="152"/>
                    </a:moveTo>
                    <a:cubicBezTo>
                      <a:pt x="42" y="151"/>
                      <a:pt x="53" y="150"/>
                      <a:pt x="52" y="154"/>
                    </a:cubicBezTo>
                    <a:cubicBezTo>
                      <a:pt x="51" y="156"/>
                      <a:pt x="50" y="154"/>
                      <a:pt x="49" y="152"/>
                    </a:cubicBezTo>
                    <a:close/>
                    <a:moveTo>
                      <a:pt x="100" y="209"/>
                    </a:moveTo>
                    <a:cubicBezTo>
                      <a:pt x="100" y="209"/>
                      <a:pt x="101" y="210"/>
                      <a:pt x="102" y="210"/>
                    </a:cubicBezTo>
                    <a:cubicBezTo>
                      <a:pt x="101" y="211"/>
                      <a:pt x="102" y="211"/>
                      <a:pt x="103" y="211"/>
                    </a:cubicBezTo>
                    <a:cubicBezTo>
                      <a:pt x="102" y="212"/>
                      <a:pt x="102" y="212"/>
                      <a:pt x="102" y="213"/>
                    </a:cubicBezTo>
                    <a:cubicBezTo>
                      <a:pt x="101" y="211"/>
                      <a:pt x="101" y="214"/>
                      <a:pt x="100" y="213"/>
                    </a:cubicBezTo>
                    <a:cubicBezTo>
                      <a:pt x="102" y="212"/>
                      <a:pt x="98" y="211"/>
                      <a:pt x="100" y="209"/>
                    </a:cubicBezTo>
                    <a:close/>
                    <a:moveTo>
                      <a:pt x="75" y="226"/>
                    </a:moveTo>
                    <a:cubicBezTo>
                      <a:pt x="75" y="224"/>
                      <a:pt x="77" y="225"/>
                      <a:pt x="79" y="224"/>
                    </a:cubicBezTo>
                    <a:cubicBezTo>
                      <a:pt x="79" y="223"/>
                      <a:pt x="79" y="223"/>
                      <a:pt x="79" y="223"/>
                    </a:cubicBezTo>
                    <a:cubicBezTo>
                      <a:pt x="79" y="222"/>
                      <a:pt x="77" y="223"/>
                      <a:pt x="76" y="223"/>
                    </a:cubicBezTo>
                    <a:cubicBezTo>
                      <a:pt x="78" y="220"/>
                      <a:pt x="83" y="223"/>
                      <a:pt x="86" y="220"/>
                    </a:cubicBezTo>
                    <a:cubicBezTo>
                      <a:pt x="87" y="222"/>
                      <a:pt x="88" y="224"/>
                      <a:pt x="91" y="222"/>
                    </a:cubicBezTo>
                    <a:cubicBezTo>
                      <a:pt x="90" y="224"/>
                      <a:pt x="89" y="226"/>
                      <a:pt x="88" y="228"/>
                    </a:cubicBezTo>
                    <a:cubicBezTo>
                      <a:pt x="83" y="226"/>
                      <a:pt x="80" y="223"/>
                      <a:pt x="75" y="226"/>
                    </a:cubicBezTo>
                    <a:close/>
                    <a:moveTo>
                      <a:pt x="81" y="241"/>
                    </a:moveTo>
                    <a:cubicBezTo>
                      <a:pt x="82" y="239"/>
                      <a:pt x="90" y="237"/>
                      <a:pt x="91" y="240"/>
                    </a:cubicBezTo>
                    <a:cubicBezTo>
                      <a:pt x="87" y="240"/>
                      <a:pt x="86" y="241"/>
                      <a:pt x="81" y="241"/>
                    </a:cubicBezTo>
                    <a:close/>
                    <a:moveTo>
                      <a:pt x="84" y="256"/>
                    </a:moveTo>
                    <a:cubicBezTo>
                      <a:pt x="82" y="252"/>
                      <a:pt x="81" y="250"/>
                      <a:pt x="86" y="249"/>
                    </a:cubicBezTo>
                    <a:cubicBezTo>
                      <a:pt x="86" y="251"/>
                      <a:pt x="89" y="251"/>
                      <a:pt x="90" y="253"/>
                    </a:cubicBezTo>
                    <a:cubicBezTo>
                      <a:pt x="88" y="254"/>
                      <a:pt x="86" y="255"/>
                      <a:pt x="84" y="256"/>
                    </a:cubicBezTo>
                    <a:close/>
                    <a:moveTo>
                      <a:pt x="89" y="259"/>
                    </a:moveTo>
                    <a:cubicBezTo>
                      <a:pt x="90" y="258"/>
                      <a:pt x="93" y="258"/>
                      <a:pt x="95" y="258"/>
                    </a:cubicBezTo>
                    <a:cubicBezTo>
                      <a:pt x="93" y="259"/>
                      <a:pt x="92" y="259"/>
                      <a:pt x="89" y="259"/>
                    </a:cubicBezTo>
                    <a:close/>
                    <a:moveTo>
                      <a:pt x="95" y="236"/>
                    </a:moveTo>
                    <a:cubicBezTo>
                      <a:pt x="96" y="235"/>
                      <a:pt x="97" y="234"/>
                      <a:pt x="99" y="234"/>
                    </a:cubicBezTo>
                    <a:cubicBezTo>
                      <a:pt x="98" y="232"/>
                      <a:pt x="97" y="231"/>
                      <a:pt x="95" y="230"/>
                    </a:cubicBezTo>
                    <a:cubicBezTo>
                      <a:pt x="97" y="227"/>
                      <a:pt x="104" y="228"/>
                      <a:pt x="102" y="223"/>
                    </a:cubicBezTo>
                    <a:cubicBezTo>
                      <a:pt x="102" y="222"/>
                      <a:pt x="104" y="223"/>
                      <a:pt x="105" y="223"/>
                    </a:cubicBezTo>
                    <a:cubicBezTo>
                      <a:pt x="104" y="226"/>
                      <a:pt x="108" y="226"/>
                      <a:pt x="108" y="229"/>
                    </a:cubicBezTo>
                    <a:cubicBezTo>
                      <a:pt x="106" y="229"/>
                      <a:pt x="102" y="228"/>
                      <a:pt x="102" y="231"/>
                    </a:cubicBezTo>
                    <a:cubicBezTo>
                      <a:pt x="101" y="232"/>
                      <a:pt x="104" y="230"/>
                      <a:pt x="103" y="232"/>
                    </a:cubicBezTo>
                    <a:cubicBezTo>
                      <a:pt x="102" y="232"/>
                      <a:pt x="102" y="232"/>
                      <a:pt x="102" y="232"/>
                    </a:cubicBezTo>
                    <a:cubicBezTo>
                      <a:pt x="101" y="236"/>
                      <a:pt x="105" y="236"/>
                      <a:pt x="103" y="240"/>
                    </a:cubicBezTo>
                    <a:cubicBezTo>
                      <a:pt x="97" y="240"/>
                      <a:pt x="97" y="240"/>
                      <a:pt x="97" y="240"/>
                    </a:cubicBezTo>
                    <a:cubicBezTo>
                      <a:pt x="96" y="239"/>
                      <a:pt x="96" y="237"/>
                      <a:pt x="95" y="236"/>
                    </a:cubicBezTo>
                    <a:close/>
                    <a:moveTo>
                      <a:pt x="102" y="259"/>
                    </a:moveTo>
                    <a:cubicBezTo>
                      <a:pt x="101" y="258"/>
                      <a:pt x="104" y="257"/>
                      <a:pt x="104" y="256"/>
                    </a:cubicBezTo>
                    <a:cubicBezTo>
                      <a:pt x="103" y="255"/>
                      <a:pt x="100" y="256"/>
                      <a:pt x="98" y="256"/>
                    </a:cubicBezTo>
                    <a:cubicBezTo>
                      <a:pt x="100" y="254"/>
                      <a:pt x="106" y="253"/>
                      <a:pt x="108" y="256"/>
                    </a:cubicBezTo>
                    <a:cubicBezTo>
                      <a:pt x="107" y="258"/>
                      <a:pt x="103" y="258"/>
                      <a:pt x="102" y="259"/>
                    </a:cubicBezTo>
                    <a:close/>
                    <a:moveTo>
                      <a:pt x="109" y="233"/>
                    </a:moveTo>
                    <a:cubicBezTo>
                      <a:pt x="106" y="233"/>
                      <a:pt x="105" y="232"/>
                      <a:pt x="104" y="232"/>
                    </a:cubicBezTo>
                    <a:cubicBezTo>
                      <a:pt x="105" y="231"/>
                      <a:pt x="107" y="230"/>
                      <a:pt x="109" y="231"/>
                    </a:cubicBezTo>
                    <a:lnTo>
                      <a:pt x="109" y="233"/>
                    </a:lnTo>
                    <a:close/>
                    <a:moveTo>
                      <a:pt x="118" y="211"/>
                    </a:moveTo>
                    <a:cubicBezTo>
                      <a:pt x="118" y="213"/>
                      <a:pt x="118" y="213"/>
                      <a:pt x="118" y="213"/>
                    </a:cubicBezTo>
                    <a:cubicBezTo>
                      <a:pt x="116" y="213"/>
                      <a:pt x="116" y="211"/>
                      <a:pt x="114" y="212"/>
                    </a:cubicBezTo>
                    <a:cubicBezTo>
                      <a:pt x="115" y="210"/>
                      <a:pt x="116" y="211"/>
                      <a:pt x="118" y="211"/>
                    </a:cubicBezTo>
                    <a:close/>
                    <a:moveTo>
                      <a:pt x="115" y="254"/>
                    </a:moveTo>
                    <a:cubicBezTo>
                      <a:pt x="113" y="255"/>
                      <a:pt x="113" y="254"/>
                      <a:pt x="112" y="254"/>
                    </a:cubicBezTo>
                    <a:cubicBezTo>
                      <a:pt x="112" y="253"/>
                      <a:pt x="116" y="253"/>
                      <a:pt x="115" y="254"/>
                    </a:cubicBezTo>
                    <a:close/>
                    <a:moveTo>
                      <a:pt x="117" y="227"/>
                    </a:moveTo>
                    <a:cubicBezTo>
                      <a:pt x="117" y="227"/>
                      <a:pt x="116" y="226"/>
                      <a:pt x="116" y="225"/>
                    </a:cubicBezTo>
                    <a:cubicBezTo>
                      <a:pt x="116" y="228"/>
                      <a:pt x="116" y="228"/>
                      <a:pt x="117" y="231"/>
                    </a:cubicBezTo>
                    <a:cubicBezTo>
                      <a:pt x="116" y="231"/>
                      <a:pt x="116" y="230"/>
                      <a:pt x="114" y="230"/>
                    </a:cubicBezTo>
                    <a:cubicBezTo>
                      <a:pt x="116" y="228"/>
                      <a:pt x="113" y="227"/>
                      <a:pt x="112" y="226"/>
                    </a:cubicBezTo>
                    <a:cubicBezTo>
                      <a:pt x="112" y="225"/>
                      <a:pt x="114" y="225"/>
                      <a:pt x="114" y="223"/>
                    </a:cubicBezTo>
                    <a:cubicBezTo>
                      <a:pt x="116" y="224"/>
                      <a:pt x="117" y="224"/>
                      <a:pt x="119" y="224"/>
                    </a:cubicBezTo>
                    <a:cubicBezTo>
                      <a:pt x="119" y="226"/>
                      <a:pt x="118" y="227"/>
                      <a:pt x="117" y="227"/>
                    </a:cubicBezTo>
                    <a:close/>
                    <a:moveTo>
                      <a:pt x="126" y="192"/>
                    </a:moveTo>
                    <a:cubicBezTo>
                      <a:pt x="123" y="192"/>
                      <a:pt x="123" y="192"/>
                      <a:pt x="123" y="192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2" y="188"/>
                      <a:pt x="121" y="189"/>
                      <a:pt x="119" y="189"/>
                    </a:cubicBezTo>
                    <a:cubicBezTo>
                      <a:pt x="121" y="186"/>
                      <a:pt x="125" y="188"/>
                      <a:pt x="129" y="187"/>
                    </a:cubicBezTo>
                    <a:cubicBezTo>
                      <a:pt x="128" y="189"/>
                      <a:pt x="126" y="190"/>
                      <a:pt x="126" y="192"/>
                    </a:cubicBezTo>
                    <a:close/>
                    <a:moveTo>
                      <a:pt x="372" y="175"/>
                    </a:moveTo>
                    <a:cubicBezTo>
                      <a:pt x="372" y="177"/>
                      <a:pt x="372" y="177"/>
                      <a:pt x="372" y="177"/>
                    </a:cubicBezTo>
                    <a:cubicBezTo>
                      <a:pt x="370" y="178"/>
                      <a:pt x="369" y="179"/>
                      <a:pt x="367" y="180"/>
                    </a:cubicBezTo>
                    <a:cubicBezTo>
                      <a:pt x="367" y="179"/>
                      <a:pt x="366" y="179"/>
                      <a:pt x="366" y="178"/>
                    </a:cubicBezTo>
                    <a:cubicBezTo>
                      <a:pt x="365" y="178"/>
                      <a:pt x="365" y="180"/>
                      <a:pt x="364" y="181"/>
                    </a:cubicBezTo>
                    <a:cubicBezTo>
                      <a:pt x="363" y="179"/>
                      <a:pt x="363" y="176"/>
                      <a:pt x="361" y="175"/>
                    </a:cubicBezTo>
                    <a:cubicBezTo>
                      <a:pt x="364" y="176"/>
                      <a:pt x="366" y="173"/>
                      <a:pt x="366" y="171"/>
                    </a:cubicBezTo>
                    <a:cubicBezTo>
                      <a:pt x="369" y="172"/>
                      <a:pt x="370" y="174"/>
                      <a:pt x="372" y="175"/>
                    </a:cubicBezTo>
                    <a:close/>
                    <a:moveTo>
                      <a:pt x="364" y="122"/>
                    </a:moveTo>
                    <a:cubicBezTo>
                      <a:pt x="364" y="121"/>
                      <a:pt x="363" y="121"/>
                      <a:pt x="363" y="120"/>
                    </a:cubicBezTo>
                    <a:cubicBezTo>
                      <a:pt x="366" y="118"/>
                      <a:pt x="371" y="118"/>
                      <a:pt x="371" y="122"/>
                    </a:cubicBezTo>
                    <a:cubicBezTo>
                      <a:pt x="369" y="120"/>
                      <a:pt x="368" y="122"/>
                      <a:pt x="364" y="122"/>
                    </a:cubicBezTo>
                    <a:close/>
                    <a:moveTo>
                      <a:pt x="371" y="142"/>
                    </a:moveTo>
                    <a:cubicBezTo>
                      <a:pt x="371" y="141"/>
                      <a:pt x="371" y="140"/>
                      <a:pt x="371" y="139"/>
                    </a:cubicBezTo>
                    <a:cubicBezTo>
                      <a:pt x="373" y="140"/>
                      <a:pt x="373" y="142"/>
                      <a:pt x="371" y="142"/>
                    </a:cubicBezTo>
                    <a:close/>
                    <a:moveTo>
                      <a:pt x="365" y="160"/>
                    </a:moveTo>
                    <a:cubicBezTo>
                      <a:pt x="365" y="162"/>
                      <a:pt x="365" y="163"/>
                      <a:pt x="363" y="163"/>
                    </a:cubicBezTo>
                    <a:cubicBezTo>
                      <a:pt x="363" y="166"/>
                      <a:pt x="363" y="167"/>
                      <a:pt x="363" y="169"/>
                    </a:cubicBezTo>
                    <a:cubicBezTo>
                      <a:pt x="362" y="166"/>
                      <a:pt x="360" y="161"/>
                      <a:pt x="363" y="159"/>
                    </a:cubicBezTo>
                    <a:cubicBezTo>
                      <a:pt x="365" y="159"/>
                      <a:pt x="364" y="160"/>
                      <a:pt x="365" y="160"/>
                    </a:cubicBezTo>
                    <a:close/>
                    <a:moveTo>
                      <a:pt x="362" y="170"/>
                    </a:moveTo>
                    <a:cubicBezTo>
                      <a:pt x="364" y="170"/>
                      <a:pt x="364" y="170"/>
                      <a:pt x="364" y="170"/>
                    </a:cubicBezTo>
                    <a:cubicBezTo>
                      <a:pt x="364" y="172"/>
                      <a:pt x="362" y="172"/>
                      <a:pt x="362" y="174"/>
                    </a:cubicBezTo>
                    <a:cubicBezTo>
                      <a:pt x="361" y="173"/>
                      <a:pt x="362" y="171"/>
                      <a:pt x="362" y="170"/>
                    </a:cubicBezTo>
                    <a:close/>
                    <a:moveTo>
                      <a:pt x="368" y="152"/>
                    </a:moveTo>
                    <a:cubicBezTo>
                      <a:pt x="367" y="152"/>
                      <a:pt x="370" y="150"/>
                      <a:pt x="368" y="149"/>
                    </a:cubicBezTo>
                    <a:cubicBezTo>
                      <a:pt x="367" y="150"/>
                      <a:pt x="367" y="151"/>
                      <a:pt x="365" y="151"/>
                    </a:cubicBezTo>
                    <a:cubicBezTo>
                      <a:pt x="363" y="149"/>
                      <a:pt x="363" y="145"/>
                      <a:pt x="367" y="145"/>
                    </a:cubicBezTo>
                    <a:cubicBezTo>
                      <a:pt x="367" y="147"/>
                      <a:pt x="367" y="148"/>
                      <a:pt x="368" y="149"/>
                    </a:cubicBezTo>
                    <a:cubicBezTo>
                      <a:pt x="369" y="149"/>
                      <a:pt x="369" y="146"/>
                      <a:pt x="368" y="147"/>
                    </a:cubicBezTo>
                    <a:cubicBezTo>
                      <a:pt x="370" y="145"/>
                      <a:pt x="370" y="149"/>
                      <a:pt x="373" y="149"/>
                    </a:cubicBezTo>
                    <a:cubicBezTo>
                      <a:pt x="372" y="150"/>
                      <a:pt x="370" y="151"/>
                      <a:pt x="368" y="152"/>
                    </a:cubicBezTo>
                    <a:close/>
                    <a:moveTo>
                      <a:pt x="372" y="155"/>
                    </a:moveTo>
                    <a:cubicBezTo>
                      <a:pt x="371" y="156"/>
                      <a:pt x="371" y="157"/>
                      <a:pt x="370" y="158"/>
                    </a:cubicBezTo>
                    <a:cubicBezTo>
                      <a:pt x="369" y="158"/>
                      <a:pt x="370" y="154"/>
                      <a:pt x="372" y="155"/>
                    </a:cubicBezTo>
                    <a:close/>
                    <a:moveTo>
                      <a:pt x="375" y="158"/>
                    </a:moveTo>
                    <a:cubicBezTo>
                      <a:pt x="374" y="160"/>
                      <a:pt x="376" y="159"/>
                      <a:pt x="375" y="161"/>
                    </a:cubicBezTo>
                    <a:cubicBezTo>
                      <a:pt x="373" y="162"/>
                      <a:pt x="371" y="161"/>
                      <a:pt x="370" y="161"/>
                    </a:cubicBezTo>
                    <a:cubicBezTo>
                      <a:pt x="370" y="160"/>
                      <a:pt x="373" y="157"/>
                      <a:pt x="373" y="155"/>
                    </a:cubicBezTo>
                    <a:cubicBezTo>
                      <a:pt x="375" y="154"/>
                      <a:pt x="373" y="157"/>
                      <a:pt x="374" y="157"/>
                    </a:cubicBezTo>
                    <a:cubicBezTo>
                      <a:pt x="376" y="157"/>
                      <a:pt x="375" y="155"/>
                      <a:pt x="375" y="154"/>
                    </a:cubicBezTo>
                    <a:cubicBezTo>
                      <a:pt x="375" y="153"/>
                      <a:pt x="374" y="154"/>
                      <a:pt x="373" y="154"/>
                    </a:cubicBezTo>
                    <a:cubicBezTo>
                      <a:pt x="374" y="152"/>
                      <a:pt x="375" y="151"/>
                      <a:pt x="375" y="148"/>
                    </a:cubicBezTo>
                    <a:cubicBezTo>
                      <a:pt x="377" y="149"/>
                      <a:pt x="376" y="150"/>
                      <a:pt x="376" y="151"/>
                    </a:cubicBezTo>
                    <a:cubicBezTo>
                      <a:pt x="377" y="152"/>
                      <a:pt x="381" y="151"/>
                      <a:pt x="380" y="154"/>
                    </a:cubicBezTo>
                    <a:cubicBezTo>
                      <a:pt x="379" y="153"/>
                      <a:pt x="378" y="154"/>
                      <a:pt x="377" y="155"/>
                    </a:cubicBezTo>
                    <a:cubicBezTo>
                      <a:pt x="377" y="156"/>
                      <a:pt x="379" y="156"/>
                      <a:pt x="379" y="158"/>
                    </a:cubicBezTo>
                    <a:cubicBezTo>
                      <a:pt x="378" y="158"/>
                      <a:pt x="377" y="158"/>
                      <a:pt x="375" y="158"/>
                    </a:cubicBezTo>
                    <a:close/>
                    <a:moveTo>
                      <a:pt x="386" y="134"/>
                    </a:moveTo>
                    <a:cubicBezTo>
                      <a:pt x="384" y="136"/>
                      <a:pt x="383" y="139"/>
                      <a:pt x="381" y="139"/>
                    </a:cubicBezTo>
                    <a:cubicBezTo>
                      <a:pt x="380" y="138"/>
                      <a:pt x="380" y="136"/>
                      <a:pt x="378" y="135"/>
                    </a:cubicBezTo>
                    <a:cubicBezTo>
                      <a:pt x="377" y="133"/>
                      <a:pt x="380" y="133"/>
                      <a:pt x="381" y="131"/>
                    </a:cubicBezTo>
                    <a:cubicBezTo>
                      <a:pt x="382" y="132"/>
                      <a:pt x="384" y="133"/>
                      <a:pt x="386" y="134"/>
                    </a:cubicBezTo>
                    <a:close/>
                    <a:moveTo>
                      <a:pt x="383" y="122"/>
                    </a:moveTo>
                    <a:cubicBezTo>
                      <a:pt x="384" y="122"/>
                      <a:pt x="386" y="121"/>
                      <a:pt x="386" y="122"/>
                    </a:cubicBezTo>
                    <a:cubicBezTo>
                      <a:pt x="386" y="123"/>
                      <a:pt x="383" y="124"/>
                      <a:pt x="383" y="122"/>
                    </a:cubicBezTo>
                    <a:close/>
                    <a:moveTo>
                      <a:pt x="387" y="149"/>
                    </a:moveTo>
                    <a:cubicBezTo>
                      <a:pt x="388" y="148"/>
                      <a:pt x="388" y="146"/>
                      <a:pt x="388" y="143"/>
                    </a:cubicBezTo>
                    <a:cubicBezTo>
                      <a:pt x="389" y="144"/>
                      <a:pt x="389" y="144"/>
                      <a:pt x="389" y="143"/>
                    </a:cubicBezTo>
                    <a:cubicBezTo>
                      <a:pt x="391" y="144"/>
                      <a:pt x="389" y="145"/>
                      <a:pt x="390" y="147"/>
                    </a:cubicBezTo>
                    <a:cubicBezTo>
                      <a:pt x="386" y="147"/>
                      <a:pt x="389" y="151"/>
                      <a:pt x="388" y="152"/>
                    </a:cubicBezTo>
                    <a:cubicBezTo>
                      <a:pt x="384" y="150"/>
                      <a:pt x="383" y="150"/>
                      <a:pt x="378" y="149"/>
                    </a:cubicBezTo>
                    <a:cubicBezTo>
                      <a:pt x="379" y="146"/>
                      <a:pt x="384" y="150"/>
                      <a:pt x="387" y="149"/>
                    </a:cubicBezTo>
                    <a:close/>
                    <a:moveTo>
                      <a:pt x="389" y="115"/>
                    </a:moveTo>
                    <a:cubicBezTo>
                      <a:pt x="387" y="116"/>
                      <a:pt x="387" y="115"/>
                      <a:pt x="387" y="113"/>
                    </a:cubicBezTo>
                    <a:cubicBezTo>
                      <a:pt x="389" y="113"/>
                      <a:pt x="389" y="113"/>
                      <a:pt x="389" y="113"/>
                    </a:cubicBezTo>
                    <a:cubicBezTo>
                      <a:pt x="388" y="114"/>
                      <a:pt x="389" y="114"/>
                      <a:pt x="389" y="115"/>
                    </a:cubicBezTo>
                    <a:close/>
                    <a:moveTo>
                      <a:pt x="391" y="134"/>
                    </a:moveTo>
                    <a:cubicBezTo>
                      <a:pt x="392" y="134"/>
                      <a:pt x="392" y="135"/>
                      <a:pt x="394" y="135"/>
                    </a:cubicBezTo>
                    <a:cubicBezTo>
                      <a:pt x="394" y="137"/>
                      <a:pt x="391" y="136"/>
                      <a:pt x="392" y="139"/>
                    </a:cubicBezTo>
                    <a:cubicBezTo>
                      <a:pt x="391" y="138"/>
                      <a:pt x="390" y="136"/>
                      <a:pt x="390" y="138"/>
                    </a:cubicBezTo>
                    <a:cubicBezTo>
                      <a:pt x="388" y="137"/>
                      <a:pt x="391" y="136"/>
                      <a:pt x="391" y="134"/>
                    </a:cubicBezTo>
                    <a:close/>
                    <a:moveTo>
                      <a:pt x="390" y="158"/>
                    </a:moveTo>
                    <a:cubicBezTo>
                      <a:pt x="389" y="157"/>
                      <a:pt x="390" y="156"/>
                      <a:pt x="390" y="154"/>
                    </a:cubicBezTo>
                    <a:cubicBezTo>
                      <a:pt x="391" y="155"/>
                      <a:pt x="390" y="157"/>
                      <a:pt x="390" y="158"/>
                    </a:cubicBezTo>
                    <a:close/>
                    <a:moveTo>
                      <a:pt x="385" y="154"/>
                    </a:moveTo>
                    <a:cubicBezTo>
                      <a:pt x="384" y="154"/>
                      <a:pt x="383" y="155"/>
                      <a:pt x="382" y="155"/>
                    </a:cubicBezTo>
                    <a:cubicBezTo>
                      <a:pt x="381" y="153"/>
                      <a:pt x="381" y="153"/>
                      <a:pt x="382" y="152"/>
                    </a:cubicBezTo>
                    <a:cubicBezTo>
                      <a:pt x="383" y="153"/>
                      <a:pt x="385" y="152"/>
                      <a:pt x="385" y="154"/>
                    </a:cubicBezTo>
                    <a:close/>
                    <a:moveTo>
                      <a:pt x="386" y="163"/>
                    </a:moveTo>
                    <a:cubicBezTo>
                      <a:pt x="382" y="165"/>
                      <a:pt x="380" y="169"/>
                      <a:pt x="378" y="164"/>
                    </a:cubicBezTo>
                    <a:cubicBezTo>
                      <a:pt x="378" y="161"/>
                      <a:pt x="380" y="160"/>
                      <a:pt x="380" y="156"/>
                    </a:cubicBezTo>
                    <a:cubicBezTo>
                      <a:pt x="381" y="156"/>
                      <a:pt x="381" y="157"/>
                      <a:pt x="383" y="156"/>
                    </a:cubicBezTo>
                    <a:cubicBezTo>
                      <a:pt x="383" y="159"/>
                      <a:pt x="386" y="160"/>
                      <a:pt x="386" y="163"/>
                    </a:cubicBezTo>
                    <a:close/>
                    <a:moveTo>
                      <a:pt x="387" y="159"/>
                    </a:moveTo>
                    <a:cubicBezTo>
                      <a:pt x="387" y="157"/>
                      <a:pt x="388" y="155"/>
                      <a:pt x="386" y="154"/>
                    </a:cubicBezTo>
                    <a:cubicBezTo>
                      <a:pt x="387" y="153"/>
                      <a:pt x="388" y="155"/>
                      <a:pt x="388" y="153"/>
                    </a:cubicBezTo>
                    <a:cubicBezTo>
                      <a:pt x="388" y="155"/>
                      <a:pt x="389" y="158"/>
                      <a:pt x="387" y="159"/>
                    </a:cubicBezTo>
                    <a:close/>
                    <a:moveTo>
                      <a:pt x="391" y="168"/>
                    </a:moveTo>
                    <a:cubicBezTo>
                      <a:pt x="391" y="170"/>
                      <a:pt x="388" y="169"/>
                      <a:pt x="388" y="167"/>
                    </a:cubicBezTo>
                    <a:cubicBezTo>
                      <a:pt x="389" y="168"/>
                      <a:pt x="390" y="167"/>
                      <a:pt x="391" y="168"/>
                    </a:cubicBezTo>
                    <a:close/>
                    <a:moveTo>
                      <a:pt x="391" y="148"/>
                    </a:moveTo>
                    <a:cubicBezTo>
                      <a:pt x="392" y="147"/>
                      <a:pt x="394" y="148"/>
                      <a:pt x="393" y="150"/>
                    </a:cubicBezTo>
                    <a:cubicBezTo>
                      <a:pt x="392" y="149"/>
                      <a:pt x="390" y="150"/>
                      <a:pt x="391" y="148"/>
                    </a:cubicBezTo>
                    <a:close/>
                    <a:moveTo>
                      <a:pt x="396" y="155"/>
                    </a:moveTo>
                    <a:cubicBezTo>
                      <a:pt x="395" y="155"/>
                      <a:pt x="395" y="155"/>
                      <a:pt x="395" y="155"/>
                    </a:cubicBezTo>
                    <a:cubicBezTo>
                      <a:pt x="394" y="155"/>
                      <a:pt x="394" y="156"/>
                      <a:pt x="393" y="156"/>
                    </a:cubicBezTo>
                    <a:cubicBezTo>
                      <a:pt x="393" y="154"/>
                      <a:pt x="393" y="155"/>
                      <a:pt x="393" y="153"/>
                    </a:cubicBezTo>
                    <a:cubicBezTo>
                      <a:pt x="394" y="153"/>
                      <a:pt x="394" y="154"/>
                      <a:pt x="394" y="154"/>
                    </a:cubicBezTo>
                    <a:cubicBezTo>
                      <a:pt x="395" y="154"/>
                      <a:pt x="394" y="153"/>
                      <a:pt x="395" y="152"/>
                    </a:cubicBezTo>
                    <a:cubicBezTo>
                      <a:pt x="396" y="152"/>
                      <a:pt x="396" y="154"/>
                      <a:pt x="396" y="155"/>
                    </a:cubicBezTo>
                    <a:close/>
                    <a:moveTo>
                      <a:pt x="403" y="119"/>
                    </a:moveTo>
                    <a:cubicBezTo>
                      <a:pt x="402" y="120"/>
                      <a:pt x="401" y="118"/>
                      <a:pt x="400" y="119"/>
                    </a:cubicBezTo>
                    <a:cubicBezTo>
                      <a:pt x="400" y="120"/>
                      <a:pt x="401" y="120"/>
                      <a:pt x="402" y="121"/>
                    </a:cubicBezTo>
                    <a:cubicBezTo>
                      <a:pt x="403" y="124"/>
                      <a:pt x="398" y="126"/>
                      <a:pt x="401" y="127"/>
                    </a:cubicBezTo>
                    <a:cubicBezTo>
                      <a:pt x="399" y="129"/>
                      <a:pt x="398" y="127"/>
                      <a:pt x="395" y="127"/>
                    </a:cubicBezTo>
                    <a:cubicBezTo>
                      <a:pt x="394" y="125"/>
                      <a:pt x="392" y="124"/>
                      <a:pt x="391" y="122"/>
                    </a:cubicBezTo>
                    <a:cubicBezTo>
                      <a:pt x="391" y="120"/>
                      <a:pt x="392" y="120"/>
                      <a:pt x="393" y="119"/>
                    </a:cubicBezTo>
                    <a:cubicBezTo>
                      <a:pt x="392" y="118"/>
                      <a:pt x="391" y="118"/>
                      <a:pt x="390" y="118"/>
                    </a:cubicBezTo>
                    <a:cubicBezTo>
                      <a:pt x="393" y="117"/>
                      <a:pt x="390" y="113"/>
                      <a:pt x="393" y="112"/>
                    </a:cubicBezTo>
                    <a:cubicBezTo>
                      <a:pt x="393" y="112"/>
                      <a:pt x="392" y="111"/>
                      <a:pt x="391" y="111"/>
                    </a:cubicBezTo>
                    <a:cubicBezTo>
                      <a:pt x="391" y="109"/>
                      <a:pt x="394" y="110"/>
                      <a:pt x="394" y="108"/>
                    </a:cubicBezTo>
                    <a:cubicBezTo>
                      <a:pt x="394" y="108"/>
                      <a:pt x="395" y="108"/>
                      <a:pt x="395" y="109"/>
                    </a:cubicBezTo>
                    <a:cubicBezTo>
                      <a:pt x="397" y="109"/>
                      <a:pt x="396" y="108"/>
                      <a:pt x="397" y="108"/>
                    </a:cubicBezTo>
                    <a:cubicBezTo>
                      <a:pt x="399" y="109"/>
                      <a:pt x="398" y="113"/>
                      <a:pt x="396" y="114"/>
                    </a:cubicBezTo>
                    <a:cubicBezTo>
                      <a:pt x="397" y="117"/>
                      <a:pt x="403" y="115"/>
                      <a:pt x="403" y="119"/>
                    </a:cubicBezTo>
                    <a:close/>
                    <a:moveTo>
                      <a:pt x="396" y="97"/>
                    </a:moveTo>
                    <a:cubicBezTo>
                      <a:pt x="396" y="98"/>
                      <a:pt x="396" y="98"/>
                      <a:pt x="396" y="98"/>
                    </a:cubicBezTo>
                    <a:cubicBezTo>
                      <a:pt x="394" y="98"/>
                      <a:pt x="394" y="96"/>
                      <a:pt x="392" y="95"/>
                    </a:cubicBezTo>
                    <a:cubicBezTo>
                      <a:pt x="392" y="92"/>
                      <a:pt x="392" y="92"/>
                      <a:pt x="390" y="92"/>
                    </a:cubicBezTo>
                    <a:cubicBezTo>
                      <a:pt x="391" y="89"/>
                      <a:pt x="394" y="92"/>
                      <a:pt x="395" y="90"/>
                    </a:cubicBezTo>
                    <a:cubicBezTo>
                      <a:pt x="399" y="90"/>
                      <a:pt x="402" y="96"/>
                      <a:pt x="396" y="97"/>
                    </a:cubicBezTo>
                    <a:close/>
                    <a:moveTo>
                      <a:pt x="396" y="85"/>
                    </a:moveTo>
                    <a:cubicBezTo>
                      <a:pt x="395" y="86"/>
                      <a:pt x="396" y="87"/>
                      <a:pt x="395" y="88"/>
                    </a:cubicBezTo>
                    <a:cubicBezTo>
                      <a:pt x="394" y="86"/>
                      <a:pt x="390" y="87"/>
                      <a:pt x="389" y="84"/>
                    </a:cubicBezTo>
                    <a:cubicBezTo>
                      <a:pt x="391" y="84"/>
                      <a:pt x="394" y="85"/>
                      <a:pt x="396" y="85"/>
                    </a:cubicBezTo>
                    <a:close/>
                    <a:moveTo>
                      <a:pt x="388" y="96"/>
                    </a:moveTo>
                    <a:cubicBezTo>
                      <a:pt x="386" y="96"/>
                      <a:pt x="386" y="95"/>
                      <a:pt x="386" y="93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8" y="94"/>
                      <a:pt x="387" y="94"/>
                      <a:pt x="388" y="96"/>
                    </a:cubicBezTo>
                    <a:close/>
                    <a:moveTo>
                      <a:pt x="387" y="84"/>
                    </a:moveTo>
                    <a:cubicBezTo>
                      <a:pt x="387" y="86"/>
                      <a:pt x="387" y="86"/>
                      <a:pt x="387" y="86"/>
                    </a:cubicBezTo>
                    <a:cubicBezTo>
                      <a:pt x="385" y="85"/>
                      <a:pt x="385" y="88"/>
                      <a:pt x="383" y="86"/>
                    </a:cubicBezTo>
                    <a:cubicBezTo>
                      <a:pt x="383" y="84"/>
                      <a:pt x="386" y="85"/>
                      <a:pt x="387" y="84"/>
                    </a:cubicBezTo>
                    <a:close/>
                    <a:moveTo>
                      <a:pt x="376" y="103"/>
                    </a:moveTo>
                    <a:cubicBezTo>
                      <a:pt x="376" y="101"/>
                      <a:pt x="374" y="102"/>
                      <a:pt x="375" y="100"/>
                    </a:cubicBezTo>
                    <a:cubicBezTo>
                      <a:pt x="376" y="99"/>
                      <a:pt x="378" y="98"/>
                      <a:pt x="380" y="99"/>
                    </a:cubicBezTo>
                    <a:cubicBezTo>
                      <a:pt x="379" y="99"/>
                      <a:pt x="379" y="100"/>
                      <a:pt x="379" y="101"/>
                    </a:cubicBezTo>
                    <a:cubicBezTo>
                      <a:pt x="378" y="101"/>
                      <a:pt x="377" y="102"/>
                      <a:pt x="376" y="101"/>
                    </a:cubicBezTo>
                    <a:cubicBezTo>
                      <a:pt x="376" y="104"/>
                      <a:pt x="376" y="104"/>
                      <a:pt x="376" y="104"/>
                    </a:cubicBezTo>
                    <a:cubicBezTo>
                      <a:pt x="375" y="104"/>
                      <a:pt x="375" y="105"/>
                      <a:pt x="374" y="104"/>
                    </a:cubicBezTo>
                    <a:cubicBezTo>
                      <a:pt x="374" y="103"/>
                      <a:pt x="375" y="103"/>
                      <a:pt x="376" y="103"/>
                    </a:cubicBezTo>
                    <a:close/>
                    <a:moveTo>
                      <a:pt x="367" y="91"/>
                    </a:moveTo>
                    <a:cubicBezTo>
                      <a:pt x="368" y="92"/>
                      <a:pt x="369" y="92"/>
                      <a:pt x="368" y="94"/>
                    </a:cubicBezTo>
                    <a:cubicBezTo>
                      <a:pt x="370" y="92"/>
                      <a:pt x="370" y="93"/>
                      <a:pt x="373" y="92"/>
                    </a:cubicBezTo>
                    <a:cubicBezTo>
                      <a:pt x="373" y="93"/>
                      <a:pt x="372" y="92"/>
                      <a:pt x="372" y="93"/>
                    </a:cubicBezTo>
                    <a:cubicBezTo>
                      <a:pt x="371" y="93"/>
                      <a:pt x="372" y="96"/>
                      <a:pt x="371" y="97"/>
                    </a:cubicBezTo>
                    <a:cubicBezTo>
                      <a:pt x="370" y="97"/>
                      <a:pt x="369" y="98"/>
                      <a:pt x="368" y="98"/>
                    </a:cubicBezTo>
                    <a:cubicBezTo>
                      <a:pt x="366" y="97"/>
                      <a:pt x="366" y="96"/>
                      <a:pt x="363" y="97"/>
                    </a:cubicBezTo>
                    <a:cubicBezTo>
                      <a:pt x="360" y="94"/>
                      <a:pt x="362" y="89"/>
                      <a:pt x="367" y="91"/>
                    </a:cubicBezTo>
                    <a:close/>
                    <a:moveTo>
                      <a:pt x="362" y="100"/>
                    </a:moveTo>
                    <a:cubicBezTo>
                      <a:pt x="363" y="102"/>
                      <a:pt x="365" y="100"/>
                      <a:pt x="366" y="103"/>
                    </a:cubicBezTo>
                    <a:cubicBezTo>
                      <a:pt x="363" y="103"/>
                      <a:pt x="363" y="104"/>
                      <a:pt x="361" y="103"/>
                    </a:cubicBezTo>
                    <a:cubicBezTo>
                      <a:pt x="362" y="101"/>
                      <a:pt x="361" y="101"/>
                      <a:pt x="362" y="100"/>
                    </a:cubicBezTo>
                    <a:close/>
                    <a:moveTo>
                      <a:pt x="356" y="76"/>
                    </a:moveTo>
                    <a:cubicBezTo>
                      <a:pt x="355" y="79"/>
                      <a:pt x="357" y="80"/>
                      <a:pt x="358" y="81"/>
                    </a:cubicBezTo>
                    <a:cubicBezTo>
                      <a:pt x="357" y="83"/>
                      <a:pt x="355" y="83"/>
                      <a:pt x="354" y="84"/>
                    </a:cubicBezTo>
                    <a:cubicBezTo>
                      <a:pt x="350" y="85"/>
                      <a:pt x="351" y="79"/>
                      <a:pt x="350" y="76"/>
                    </a:cubicBezTo>
                    <a:cubicBezTo>
                      <a:pt x="352" y="75"/>
                      <a:pt x="354" y="76"/>
                      <a:pt x="356" y="76"/>
                    </a:cubicBezTo>
                    <a:close/>
                    <a:moveTo>
                      <a:pt x="357" y="100"/>
                    </a:moveTo>
                    <a:cubicBezTo>
                      <a:pt x="355" y="100"/>
                      <a:pt x="353" y="100"/>
                      <a:pt x="353" y="98"/>
                    </a:cubicBezTo>
                    <a:cubicBezTo>
                      <a:pt x="355" y="99"/>
                      <a:pt x="356" y="99"/>
                      <a:pt x="356" y="97"/>
                    </a:cubicBezTo>
                    <a:cubicBezTo>
                      <a:pt x="356" y="98"/>
                      <a:pt x="356" y="99"/>
                      <a:pt x="357" y="100"/>
                    </a:cubicBezTo>
                    <a:close/>
                    <a:moveTo>
                      <a:pt x="349" y="107"/>
                    </a:moveTo>
                    <a:cubicBezTo>
                      <a:pt x="352" y="107"/>
                      <a:pt x="351" y="104"/>
                      <a:pt x="352" y="102"/>
                    </a:cubicBezTo>
                    <a:cubicBezTo>
                      <a:pt x="353" y="103"/>
                      <a:pt x="352" y="103"/>
                      <a:pt x="354" y="103"/>
                    </a:cubicBezTo>
                    <a:cubicBezTo>
                      <a:pt x="355" y="105"/>
                      <a:pt x="353" y="104"/>
                      <a:pt x="353" y="105"/>
                    </a:cubicBezTo>
                    <a:cubicBezTo>
                      <a:pt x="353" y="107"/>
                      <a:pt x="354" y="107"/>
                      <a:pt x="355" y="108"/>
                    </a:cubicBezTo>
                    <a:cubicBezTo>
                      <a:pt x="355" y="107"/>
                      <a:pt x="356" y="106"/>
                      <a:pt x="357" y="107"/>
                    </a:cubicBezTo>
                    <a:cubicBezTo>
                      <a:pt x="357" y="111"/>
                      <a:pt x="351" y="111"/>
                      <a:pt x="355" y="114"/>
                    </a:cubicBezTo>
                    <a:cubicBezTo>
                      <a:pt x="355" y="112"/>
                      <a:pt x="360" y="114"/>
                      <a:pt x="360" y="111"/>
                    </a:cubicBezTo>
                    <a:cubicBezTo>
                      <a:pt x="363" y="112"/>
                      <a:pt x="368" y="114"/>
                      <a:pt x="370" y="111"/>
                    </a:cubicBezTo>
                    <a:cubicBezTo>
                      <a:pt x="371" y="111"/>
                      <a:pt x="371" y="112"/>
                      <a:pt x="370" y="112"/>
                    </a:cubicBezTo>
                    <a:cubicBezTo>
                      <a:pt x="372" y="112"/>
                      <a:pt x="372" y="110"/>
                      <a:pt x="372" y="108"/>
                    </a:cubicBezTo>
                    <a:cubicBezTo>
                      <a:pt x="373" y="109"/>
                      <a:pt x="374" y="109"/>
                      <a:pt x="375" y="110"/>
                    </a:cubicBezTo>
                    <a:cubicBezTo>
                      <a:pt x="376" y="112"/>
                      <a:pt x="376" y="112"/>
                      <a:pt x="376" y="113"/>
                    </a:cubicBezTo>
                    <a:cubicBezTo>
                      <a:pt x="377" y="113"/>
                      <a:pt x="377" y="111"/>
                      <a:pt x="379" y="111"/>
                    </a:cubicBezTo>
                    <a:cubicBezTo>
                      <a:pt x="379" y="110"/>
                      <a:pt x="378" y="109"/>
                      <a:pt x="377" y="108"/>
                    </a:cubicBezTo>
                    <a:cubicBezTo>
                      <a:pt x="378" y="106"/>
                      <a:pt x="380" y="104"/>
                      <a:pt x="382" y="102"/>
                    </a:cubicBezTo>
                    <a:cubicBezTo>
                      <a:pt x="383" y="104"/>
                      <a:pt x="385" y="104"/>
                      <a:pt x="388" y="105"/>
                    </a:cubicBezTo>
                    <a:cubicBezTo>
                      <a:pt x="388" y="104"/>
                      <a:pt x="389" y="103"/>
                      <a:pt x="389" y="101"/>
                    </a:cubicBezTo>
                    <a:cubicBezTo>
                      <a:pt x="391" y="102"/>
                      <a:pt x="389" y="103"/>
                      <a:pt x="389" y="105"/>
                    </a:cubicBezTo>
                    <a:cubicBezTo>
                      <a:pt x="392" y="106"/>
                      <a:pt x="390" y="101"/>
                      <a:pt x="392" y="101"/>
                    </a:cubicBezTo>
                    <a:cubicBezTo>
                      <a:pt x="391" y="102"/>
                      <a:pt x="391" y="106"/>
                      <a:pt x="392" y="106"/>
                    </a:cubicBezTo>
                    <a:cubicBezTo>
                      <a:pt x="390" y="107"/>
                      <a:pt x="391" y="106"/>
                      <a:pt x="390" y="109"/>
                    </a:cubicBezTo>
                    <a:cubicBezTo>
                      <a:pt x="383" y="106"/>
                      <a:pt x="382" y="115"/>
                      <a:pt x="378" y="114"/>
                    </a:cubicBezTo>
                    <a:cubicBezTo>
                      <a:pt x="379" y="116"/>
                      <a:pt x="379" y="118"/>
                      <a:pt x="380" y="119"/>
                    </a:cubicBezTo>
                    <a:cubicBezTo>
                      <a:pt x="381" y="118"/>
                      <a:pt x="381" y="118"/>
                      <a:pt x="382" y="119"/>
                    </a:cubicBezTo>
                    <a:cubicBezTo>
                      <a:pt x="382" y="120"/>
                      <a:pt x="380" y="119"/>
                      <a:pt x="380" y="121"/>
                    </a:cubicBezTo>
                    <a:cubicBezTo>
                      <a:pt x="380" y="122"/>
                      <a:pt x="382" y="121"/>
                      <a:pt x="383" y="122"/>
                    </a:cubicBezTo>
                    <a:cubicBezTo>
                      <a:pt x="380" y="123"/>
                      <a:pt x="378" y="122"/>
                      <a:pt x="375" y="122"/>
                    </a:cubicBezTo>
                    <a:cubicBezTo>
                      <a:pt x="375" y="121"/>
                      <a:pt x="375" y="120"/>
                      <a:pt x="375" y="120"/>
                    </a:cubicBezTo>
                    <a:cubicBezTo>
                      <a:pt x="374" y="120"/>
                      <a:pt x="374" y="120"/>
                      <a:pt x="373" y="120"/>
                    </a:cubicBezTo>
                    <a:cubicBezTo>
                      <a:pt x="375" y="119"/>
                      <a:pt x="373" y="117"/>
                      <a:pt x="373" y="116"/>
                    </a:cubicBezTo>
                    <a:cubicBezTo>
                      <a:pt x="371" y="118"/>
                      <a:pt x="370" y="114"/>
                      <a:pt x="369" y="114"/>
                    </a:cubicBezTo>
                    <a:cubicBezTo>
                      <a:pt x="368" y="114"/>
                      <a:pt x="367" y="115"/>
                      <a:pt x="367" y="115"/>
                    </a:cubicBezTo>
                    <a:cubicBezTo>
                      <a:pt x="364" y="117"/>
                      <a:pt x="359" y="117"/>
                      <a:pt x="356" y="117"/>
                    </a:cubicBezTo>
                    <a:cubicBezTo>
                      <a:pt x="356" y="115"/>
                      <a:pt x="355" y="115"/>
                      <a:pt x="353" y="115"/>
                    </a:cubicBezTo>
                    <a:cubicBezTo>
                      <a:pt x="354" y="114"/>
                      <a:pt x="351" y="113"/>
                      <a:pt x="353" y="111"/>
                    </a:cubicBezTo>
                    <a:cubicBezTo>
                      <a:pt x="352" y="110"/>
                      <a:pt x="349" y="110"/>
                      <a:pt x="349" y="107"/>
                    </a:cubicBezTo>
                    <a:close/>
                    <a:moveTo>
                      <a:pt x="361" y="183"/>
                    </a:moveTo>
                    <a:cubicBezTo>
                      <a:pt x="361" y="184"/>
                      <a:pt x="358" y="185"/>
                      <a:pt x="359" y="183"/>
                    </a:cubicBezTo>
                    <a:lnTo>
                      <a:pt x="361" y="183"/>
                    </a:lnTo>
                    <a:close/>
                    <a:moveTo>
                      <a:pt x="341" y="86"/>
                    </a:moveTo>
                    <a:cubicBezTo>
                      <a:pt x="340" y="85"/>
                      <a:pt x="342" y="85"/>
                      <a:pt x="341" y="83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6" y="85"/>
                      <a:pt x="347" y="86"/>
                      <a:pt x="348" y="86"/>
                    </a:cubicBezTo>
                    <a:cubicBezTo>
                      <a:pt x="348" y="88"/>
                      <a:pt x="346" y="87"/>
                      <a:pt x="344" y="87"/>
                    </a:cubicBezTo>
                    <a:cubicBezTo>
                      <a:pt x="344" y="86"/>
                      <a:pt x="345" y="86"/>
                      <a:pt x="346" y="86"/>
                    </a:cubicBezTo>
                    <a:cubicBezTo>
                      <a:pt x="344" y="84"/>
                      <a:pt x="343" y="86"/>
                      <a:pt x="341" y="86"/>
                    </a:cubicBezTo>
                    <a:close/>
                    <a:moveTo>
                      <a:pt x="352" y="159"/>
                    </a:moveTo>
                    <a:cubicBezTo>
                      <a:pt x="353" y="159"/>
                      <a:pt x="353" y="160"/>
                      <a:pt x="354" y="160"/>
                    </a:cubicBezTo>
                    <a:cubicBezTo>
                      <a:pt x="353" y="162"/>
                      <a:pt x="354" y="165"/>
                      <a:pt x="356" y="166"/>
                    </a:cubicBezTo>
                    <a:cubicBezTo>
                      <a:pt x="352" y="169"/>
                      <a:pt x="350" y="160"/>
                      <a:pt x="348" y="161"/>
                    </a:cubicBezTo>
                    <a:cubicBezTo>
                      <a:pt x="346" y="160"/>
                      <a:pt x="352" y="161"/>
                      <a:pt x="352" y="159"/>
                    </a:cubicBezTo>
                    <a:close/>
                    <a:moveTo>
                      <a:pt x="350" y="112"/>
                    </a:moveTo>
                    <a:cubicBezTo>
                      <a:pt x="351" y="113"/>
                      <a:pt x="350" y="115"/>
                      <a:pt x="351" y="117"/>
                    </a:cubicBezTo>
                    <a:cubicBezTo>
                      <a:pt x="349" y="116"/>
                      <a:pt x="347" y="113"/>
                      <a:pt x="350" y="112"/>
                    </a:cubicBezTo>
                    <a:close/>
                    <a:moveTo>
                      <a:pt x="348" y="75"/>
                    </a:moveTo>
                    <a:cubicBezTo>
                      <a:pt x="347" y="76"/>
                      <a:pt x="345" y="76"/>
                      <a:pt x="343" y="76"/>
                    </a:cubicBezTo>
                    <a:cubicBezTo>
                      <a:pt x="343" y="74"/>
                      <a:pt x="347" y="74"/>
                      <a:pt x="348" y="75"/>
                    </a:cubicBezTo>
                    <a:close/>
                    <a:moveTo>
                      <a:pt x="338" y="64"/>
                    </a:moveTo>
                    <a:cubicBezTo>
                      <a:pt x="338" y="65"/>
                      <a:pt x="338" y="66"/>
                      <a:pt x="338" y="67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341" y="66"/>
                      <a:pt x="339" y="64"/>
                      <a:pt x="339" y="62"/>
                    </a:cubicBezTo>
                    <a:cubicBezTo>
                      <a:pt x="340" y="64"/>
                      <a:pt x="343" y="65"/>
                      <a:pt x="344" y="68"/>
                    </a:cubicBezTo>
                    <a:cubicBezTo>
                      <a:pt x="342" y="68"/>
                      <a:pt x="339" y="68"/>
                      <a:pt x="336" y="68"/>
                    </a:cubicBezTo>
                    <a:cubicBezTo>
                      <a:pt x="335" y="67"/>
                      <a:pt x="336" y="65"/>
                      <a:pt x="334" y="65"/>
                    </a:cubicBezTo>
                    <a:cubicBezTo>
                      <a:pt x="335" y="64"/>
                      <a:pt x="336" y="64"/>
                      <a:pt x="338" y="64"/>
                    </a:cubicBezTo>
                    <a:close/>
                    <a:moveTo>
                      <a:pt x="317" y="76"/>
                    </a:moveTo>
                    <a:cubicBezTo>
                      <a:pt x="324" y="76"/>
                      <a:pt x="332" y="73"/>
                      <a:pt x="339" y="76"/>
                    </a:cubicBezTo>
                    <a:cubicBezTo>
                      <a:pt x="338" y="77"/>
                      <a:pt x="335" y="76"/>
                      <a:pt x="335" y="78"/>
                    </a:cubicBezTo>
                    <a:cubicBezTo>
                      <a:pt x="335" y="80"/>
                      <a:pt x="335" y="80"/>
                      <a:pt x="336" y="81"/>
                    </a:cubicBezTo>
                    <a:cubicBezTo>
                      <a:pt x="336" y="83"/>
                      <a:pt x="334" y="82"/>
                      <a:pt x="335" y="84"/>
                    </a:cubicBezTo>
                    <a:cubicBezTo>
                      <a:pt x="335" y="86"/>
                      <a:pt x="337" y="84"/>
                      <a:pt x="337" y="85"/>
                    </a:cubicBezTo>
                    <a:cubicBezTo>
                      <a:pt x="337" y="89"/>
                      <a:pt x="332" y="85"/>
                      <a:pt x="331" y="88"/>
                    </a:cubicBezTo>
                    <a:cubicBezTo>
                      <a:pt x="331" y="87"/>
                      <a:pt x="331" y="86"/>
                      <a:pt x="332" y="85"/>
                    </a:cubicBezTo>
                    <a:cubicBezTo>
                      <a:pt x="332" y="83"/>
                      <a:pt x="329" y="83"/>
                      <a:pt x="328" y="82"/>
                    </a:cubicBezTo>
                    <a:cubicBezTo>
                      <a:pt x="328" y="81"/>
                      <a:pt x="330" y="82"/>
                      <a:pt x="330" y="80"/>
                    </a:cubicBezTo>
                    <a:cubicBezTo>
                      <a:pt x="327" y="75"/>
                      <a:pt x="321" y="81"/>
                      <a:pt x="317" y="79"/>
                    </a:cubicBezTo>
                    <a:cubicBezTo>
                      <a:pt x="318" y="77"/>
                      <a:pt x="318" y="77"/>
                      <a:pt x="317" y="76"/>
                    </a:cubicBezTo>
                    <a:close/>
                    <a:moveTo>
                      <a:pt x="319" y="191"/>
                    </a:moveTo>
                    <a:cubicBezTo>
                      <a:pt x="320" y="185"/>
                      <a:pt x="326" y="188"/>
                      <a:pt x="326" y="191"/>
                    </a:cubicBezTo>
                    <a:cubicBezTo>
                      <a:pt x="323" y="194"/>
                      <a:pt x="323" y="191"/>
                      <a:pt x="319" y="191"/>
                    </a:cubicBezTo>
                    <a:close/>
                    <a:moveTo>
                      <a:pt x="325" y="199"/>
                    </a:moveTo>
                    <a:cubicBezTo>
                      <a:pt x="324" y="201"/>
                      <a:pt x="322" y="199"/>
                      <a:pt x="320" y="198"/>
                    </a:cubicBezTo>
                    <a:cubicBezTo>
                      <a:pt x="321" y="197"/>
                      <a:pt x="324" y="199"/>
                      <a:pt x="325" y="199"/>
                    </a:cubicBezTo>
                    <a:close/>
                    <a:moveTo>
                      <a:pt x="314" y="146"/>
                    </a:moveTo>
                    <a:cubicBezTo>
                      <a:pt x="313" y="149"/>
                      <a:pt x="312" y="148"/>
                      <a:pt x="312" y="151"/>
                    </a:cubicBezTo>
                    <a:cubicBezTo>
                      <a:pt x="309" y="150"/>
                      <a:pt x="308" y="148"/>
                      <a:pt x="307" y="146"/>
                    </a:cubicBezTo>
                    <a:cubicBezTo>
                      <a:pt x="308" y="144"/>
                      <a:pt x="310" y="144"/>
                      <a:pt x="313" y="144"/>
                    </a:cubicBezTo>
                    <a:cubicBezTo>
                      <a:pt x="312" y="145"/>
                      <a:pt x="314" y="145"/>
                      <a:pt x="314" y="146"/>
                    </a:cubicBezTo>
                    <a:close/>
                    <a:moveTo>
                      <a:pt x="317" y="123"/>
                    </a:moveTo>
                    <a:cubicBezTo>
                      <a:pt x="317" y="124"/>
                      <a:pt x="315" y="124"/>
                      <a:pt x="314" y="124"/>
                    </a:cubicBezTo>
                    <a:cubicBezTo>
                      <a:pt x="313" y="122"/>
                      <a:pt x="316" y="123"/>
                      <a:pt x="317" y="123"/>
                    </a:cubicBezTo>
                    <a:close/>
                    <a:moveTo>
                      <a:pt x="317" y="151"/>
                    </a:moveTo>
                    <a:cubicBezTo>
                      <a:pt x="315" y="151"/>
                      <a:pt x="315" y="150"/>
                      <a:pt x="314" y="151"/>
                    </a:cubicBezTo>
                    <a:cubicBezTo>
                      <a:pt x="314" y="149"/>
                      <a:pt x="317" y="148"/>
                      <a:pt x="317" y="151"/>
                    </a:cubicBezTo>
                    <a:close/>
                    <a:moveTo>
                      <a:pt x="320" y="195"/>
                    </a:moveTo>
                    <a:cubicBezTo>
                      <a:pt x="320" y="197"/>
                      <a:pt x="318" y="195"/>
                      <a:pt x="316" y="195"/>
                    </a:cubicBezTo>
                    <a:cubicBezTo>
                      <a:pt x="317" y="194"/>
                      <a:pt x="319" y="195"/>
                      <a:pt x="320" y="195"/>
                    </a:cubicBezTo>
                    <a:close/>
                    <a:moveTo>
                      <a:pt x="325" y="98"/>
                    </a:moveTo>
                    <a:cubicBezTo>
                      <a:pt x="325" y="98"/>
                      <a:pt x="321" y="99"/>
                      <a:pt x="322" y="97"/>
                    </a:cubicBezTo>
                    <a:cubicBezTo>
                      <a:pt x="322" y="96"/>
                      <a:pt x="324" y="97"/>
                      <a:pt x="325" y="98"/>
                    </a:cubicBezTo>
                    <a:close/>
                    <a:moveTo>
                      <a:pt x="324" y="86"/>
                    </a:moveTo>
                    <a:cubicBezTo>
                      <a:pt x="324" y="86"/>
                      <a:pt x="324" y="86"/>
                      <a:pt x="325" y="85"/>
                    </a:cubicBezTo>
                    <a:cubicBezTo>
                      <a:pt x="325" y="85"/>
                      <a:pt x="325" y="86"/>
                      <a:pt x="326" y="86"/>
                    </a:cubicBezTo>
                    <a:cubicBezTo>
                      <a:pt x="326" y="88"/>
                      <a:pt x="325" y="87"/>
                      <a:pt x="324" y="86"/>
                    </a:cubicBezTo>
                    <a:close/>
                    <a:moveTo>
                      <a:pt x="319" y="123"/>
                    </a:moveTo>
                    <a:cubicBezTo>
                      <a:pt x="321" y="122"/>
                      <a:pt x="320" y="124"/>
                      <a:pt x="322" y="124"/>
                    </a:cubicBezTo>
                    <a:cubicBezTo>
                      <a:pt x="322" y="124"/>
                      <a:pt x="321" y="124"/>
                      <a:pt x="322" y="125"/>
                    </a:cubicBezTo>
                    <a:cubicBezTo>
                      <a:pt x="320" y="125"/>
                      <a:pt x="320" y="124"/>
                      <a:pt x="319" y="123"/>
                    </a:cubicBezTo>
                    <a:close/>
                    <a:moveTo>
                      <a:pt x="326" y="153"/>
                    </a:moveTo>
                    <a:cubicBezTo>
                      <a:pt x="325" y="152"/>
                      <a:pt x="324" y="152"/>
                      <a:pt x="324" y="151"/>
                    </a:cubicBezTo>
                    <a:cubicBezTo>
                      <a:pt x="324" y="151"/>
                      <a:pt x="323" y="151"/>
                      <a:pt x="323" y="152"/>
                    </a:cubicBezTo>
                    <a:cubicBezTo>
                      <a:pt x="321" y="150"/>
                      <a:pt x="322" y="149"/>
                      <a:pt x="320" y="147"/>
                    </a:cubicBezTo>
                    <a:cubicBezTo>
                      <a:pt x="321" y="149"/>
                      <a:pt x="324" y="148"/>
                      <a:pt x="326" y="149"/>
                    </a:cubicBezTo>
                    <a:cubicBezTo>
                      <a:pt x="326" y="150"/>
                      <a:pt x="325" y="149"/>
                      <a:pt x="325" y="150"/>
                    </a:cubicBezTo>
                    <a:cubicBezTo>
                      <a:pt x="325" y="151"/>
                      <a:pt x="325" y="150"/>
                      <a:pt x="326" y="150"/>
                    </a:cubicBezTo>
                    <a:cubicBezTo>
                      <a:pt x="326" y="152"/>
                      <a:pt x="326" y="152"/>
                      <a:pt x="326" y="153"/>
                    </a:cubicBezTo>
                    <a:close/>
                    <a:moveTo>
                      <a:pt x="324" y="114"/>
                    </a:move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7"/>
                      <a:pt x="326" y="117"/>
                      <a:pt x="326" y="117"/>
                    </a:cubicBezTo>
                    <a:cubicBezTo>
                      <a:pt x="325" y="117"/>
                      <a:pt x="325" y="117"/>
                      <a:pt x="325" y="118"/>
                    </a:cubicBezTo>
                    <a:cubicBezTo>
                      <a:pt x="324" y="117"/>
                      <a:pt x="325" y="116"/>
                      <a:pt x="324" y="114"/>
                    </a:cubicBezTo>
                    <a:close/>
                    <a:moveTo>
                      <a:pt x="326" y="111"/>
                    </a:moveTo>
                    <a:cubicBezTo>
                      <a:pt x="325" y="112"/>
                      <a:pt x="323" y="110"/>
                      <a:pt x="323" y="111"/>
                    </a:cubicBezTo>
                    <a:cubicBezTo>
                      <a:pt x="321" y="111"/>
                      <a:pt x="325" y="108"/>
                      <a:pt x="322" y="108"/>
                    </a:cubicBezTo>
                    <a:cubicBezTo>
                      <a:pt x="322" y="106"/>
                      <a:pt x="323" y="105"/>
                      <a:pt x="324" y="103"/>
                    </a:cubicBezTo>
                    <a:cubicBezTo>
                      <a:pt x="326" y="104"/>
                      <a:pt x="327" y="105"/>
                      <a:pt x="329" y="106"/>
                    </a:cubicBezTo>
                    <a:cubicBezTo>
                      <a:pt x="328" y="108"/>
                      <a:pt x="329" y="108"/>
                      <a:pt x="328" y="109"/>
                    </a:cubicBezTo>
                    <a:cubicBezTo>
                      <a:pt x="326" y="109"/>
                      <a:pt x="325" y="110"/>
                      <a:pt x="326" y="111"/>
                    </a:cubicBezTo>
                    <a:close/>
                    <a:moveTo>
                      <a:pt x="319" y="82"/>
                    </a:moveTo>
                    <a:cubicBezTo>
                      <a:pt x="318" y="85"/>
                      <a:pt x="314" y="83"/>
                      <a:pt x="312" y="84"/>
                    </a:cubicBezTo>
                    <a:cubicBezTo>
                      <a:pt x="314" y="86"/>
                      <a:pt x="315" y="84"/>
                      <a:pt x="319" y="85"/>
                    </a:cubicBezTo>
                    <a:cubicBezTo>
                      <a:pt x="319" y="87"/>
                      <a:pt x="320" y="88"/>
                      <a:pt x="320" y="90"/>
                    </a:cubicBezTo>
                    <a:cubicBezTo>
                      <a:pt x="319" y="89"/>
                      <a:pt x="318" y="87"/>
                      <a:pt x="317" y="86"/>
                    </a:cubicBezTo>
                    <a:cubicBezTo>
                      <a:pt x="316" y="87"/>
                      <a:pt x="315" y="86"/>
                      <a:pt x="312" y="87"/>
                    </a:cubicBezTo>
                    <a:cubicBezTo>
                      <a:pt x="312" y="86"/>
                      <a:pt x="311" y="85"/>
                      <a:pt x="311" y="84"/>
                    </a:cubicBezTo>
                    <a:cubicBezTo>
                      <a:pt x="309" y="84"/>
                      <a:pt x="307" y="84"/>
                      <a:pt x="306" y="83"/>
                    </a:cubicBezTo>
                    <a:cubicBezTo>
                      <a:pt x="310" y="82"/>
                      <a:pt x="317" y="80"/>
                      <a:pt x="319" y="82"/>
                    </a:cubicBezTo>
                    <a:close/>
                    <a:moveTo>
                      <a:pt x="309" y="87"/>
                    </a:moveTo>
                    <a:cubicBezTo>
                      <a:pt x="305" y="87"/>
                      <a:pt x="305" y="87"/>
                      <a:pt x="305" y="87"/>
                    </a:cubicBezTo>
                    <a:cubicBezTo>
                      <a:pt x="305" y="86"/>
                      <a:pt x="310" y="85"/>
                      <a:pt x="309" y="87"/>
                    </a:cubicBezTo>
                    <a:close/>
                    <a:moveTo>
                      <a:pt x="299" y="84"/>
                    </a:moveTo>
                    <a:cubicBezTo>
                      <a:pt x="300" y="82"/>
                      <a:pt x="301" y="84"/>
                      <a:pt x="303" y="83"/>
                    </a:cubicBezTo>
                    <a:cubicBezTo>
                      <a:pt x="302" y="85"/>
                      <a:pt x="300" y="85"/>
                      <a:pt x="299" y="84"/>
                    </a:cubicBezTo>
                    <a:close/>
                    <a:moveTo>
                      <a:pt x="304" y="75"/>
                    </a:moveTo>
                    <a:cubicBezTo>
                      <a:pt x="306" y="74"/>
                      <a:pt x="309" y="77"/>
                      <a:pt x="313" y="77"/>
                    </a:cubicBezTo>
                    <a:cubicBezTo>
                      <a:pt x="311" y="78"/>
                      <a:pt x="307" y="78"/>
                      <a:pt x="304" y="77"/>
                    </a:cubicBezTo>
                    <a:cubicBezTo>
                      <a:pt x="304" y="76"/>
                      <a:pt x="304" y="75"/>
                      <a:pt x="304" y="75"/>
                    </a:cubicBezTo>
                    <a:close/>
                    <a:moveTo>
                      <a:pt x="304" y="92"/>
                    </a:moveTo>
                    <a:cubicBezTo>
                      <a:pt x="306" y="90"/>
                      <a:pt x="310" y="91"/>
                      <a:pt x="312" y="89"/>
                    </a:cubicBezTo>
                    <a:cubicBezTo>
                      <a:pt x="313" y="91"/>
                      <a:pt x="314" y="92"/>
                      <a:pt x="315" y="93"/>
                    </a:cubicBezTo>
                    <a:cubicBezTo>
                      <a:pt x="315" y="93"/>
                      <a:pt x="315" y="94"/>
                      <a:pt x="314" y="95"/>
                    </a:cubicBezTo>
                    <a:cubicBezTo>
                      <a:pt x="313" y="93"/>
                      <a:pt x="314" y="92"/>
                      <a:pt x="311" y="92"/>
                    </a:cubicBezTo>
                    <a:cubicBezTo>
                      <a:pt x="310" y="92"/>
                      <a:pt x="310" y="93"/>
                      <a:pt x="310" y="95"/>
                    </a:cubicBezTo>
                    <a:cubicBezTo>
                      <a:pt x="310" y="96"/>
                      <a:pt x="313" y="95"/>
                      <a:pt x="312" y="98"/>
                    </a:cubicBezTo>
                    <a:cubicBezTo>
                      <a:pt x="310" y="97"/>
                      <a:pt x="310" y="96"/>
                      <a:pt x="308" y="96"/>
                    </a:cubicBezTo>
                    <a:cubicBezTo>
                      <a:pt x="310" y="93"/>
                      <a:pt x="306" y="92"/>
                      <a:pt x="304" y="92"/>
                    </a:cubicBezTo>
                    <a:close/>
                    <a:moveTo>
                      <a:pt x="309" y="116"/>
                    </a:moveTo>
                    <a:cubicBezTo>
                      <a:pt x="311" y="116"/>
                      <a:pt x="311" y="115"/>
                      <a:pt x="312" y="115"/>
                    </a:cubicBezTo>
                    <a:cubicBezTo>
                      <a:pt x="312" y="116"/>
                      <a:pt x="312" y="117"/>
                      <a:pt x="313" y="117"/>
                    </a:cubicBezTo>
                    <a:cubicBezTo>
                      <a:pt x="312" y="118"/>
                      <a:pt x="309" y="118"/>
                      <a:pt x="309" y="119"/>
                    </a:cubicBezTo>
                    <a:cubicBezTo>
                      <a:pt x="309" y="120"/>
                      <a:pt x="310" y="120"/>
                      <a:pt x="310" y="121"/>
                    </a:cubicBezTo>
                    <a:cubicBezTo>
                      <a:pt x="306" y="122"/>
                      <a:pt x="301" y="124"/>
                      <a:pt x="296" y="125"/>
                    </a:cubicBezTo>
                    <a:cubicBezTo>
                      <a:pt x="297" y="122"/>
                      <a:pt x="303" y="122"/>
                      <a:pt x="307" y="121"/>
                    </a:cubicBezTo>
                    <a:cubicBezTo>
                      <a:pt x="307" y="120"/>
                      <a:pt x="306" y="120"/>
                      <a:pt x="306" y="119"/>
                    </a:cubicBezTo>
                    <a:cubicBezTo>
                      <a:pt x="308" y="119"/>
                      <a:pt x="309" y="118"/>
                      <a:pt x="309" y="116"/>
                    </a:cubicBezTo>
                    <a:close/>
                    <a:moveTo>
                      <a:pt x="292" y="191"/>
                    </a:moveTo>
                    <a:cubicBezTo>
                      <a:pt x="287" y="190"/>
                      <a:pt x="283" y="192"/>
                      <a:pt x="278" y="191"/>
                    </a:cubicBezTo>
                    <a:cubicBezTo>
                      <a:pt x="281" y="190"/>
                      <a:pt x="275" y="191"/>
                      <a:pt x="274" y="189"/>
                    </a:cubicBezTo>
                    <a:cubicBezTo>
                      <a:pt x="276" y="187"/>
                      <a:pt x="278" y="191"/>
                      <a:pt x="281" y="189"/>
                    </a:cubicBezTo>
                    <a:cubicBezTo>
                      <a:pt x="281" y="187"/>
                      <a:pt x="276" y="189"/>
                      <a:pt x="276" y="186"/>
                    </a:cubicBezTo>
                    <a:cubicBezTo>
                      <a:pt x="282" y="186"/>
                      <a:pt x="292" y="187"/>
                      <a:pt x="298" y="185"/>
                    </a:cubicBezTo>
                    <a:cubicBezTo>
                      <a:pt x="297" y="187"/>
                      <a:pt x="299" y="188"/>
                      <a:pt x="300" y="190"/>
                    </a:cubicBezTo>
                    <a:cubicBezTo>
                      <a:pt x="299" y="190"/>
                      <a:pt x="298" y="191"/>
                      <a:pt x="296" y="191"/>
                    </a:cubicBezTo>
                    <a:cubicBezTo>
                      <a:pt x="295" y="190"/>
                      <a:pt x="296" y="189"/>
                      <a:pt x="297" y="188"/>
                    </a:cubicBezTo>
                    <a:cubicBezTo>
                      <a:pt x="295" y="187"/>
                      <a:pt x="291" y="189"/>
                      <a:pt x="292" y="191"/>
                    </a:cubicBezTo>
                    <a:close/>
                    <a:moveTo>
                      <a:pt x="280" y="181"/>
                    </a:moveTo>
                    <a:cubicBezTo>
                      <a:pt x="276" y="181"/>
                      <a:pt x="276" y="181"/>
                      <a:pt x="276" y="181"/>
                    </a:cubicBezTo>
                    <a:cubicBezTo>
                      <a:pt x="277" y="180"/>
                      <a:pt x="281" y="178"/>
                      <a:pt x="280" y="181"/>
                    </a:cubicBezTo>
                    <a:close/>
                    <a:moveTo>
                      <a:pt x="276" y="183"/>
                    </a:moveTo>
                    <a:cubicBezTo>
                      <a:pt x="277" y="182"/>
                      <a:pt x="278" y="183"/>
                      <a:pt x="278" y="183"/>
                    </a:cubicBezTo>
                    <a:cubicBezTo>
                      <a:pt x="284" y="183"/>
                      <a:pt x="276" y="186"/>
                      <a:pt x="276" y="183"/>
                    </a:cubicBezTo>
                    <a:close/>
                    <a:moveTo>
                      <a:pt x="277" y="125"/>
                    </a:moveTo>
                    <a:cubicBezTo>
                      <a:pt x="278" y="125"/>
                      <a:pt x="278" y="126"/>
                      <a:pt x="280" y="125"/>
                    </a:cubicBezTo>
                    <a:cubicBezTo>
                      <a:pt x="280" y="127"/>
                      <a:pt x="276" y="126"/>
                      <a:pt x="277" y="125"/>
                    </a:cubicBezTo>
                    <a:close/>
                    <a:moveTo>
                      <a:pt x="277" y="135"/>
                    </a:moveTo>
                    <a:cubicBezTo>
                      <a:pt x="277" y="136"/>
                      <a:pt x="276" y="136"/>
                      <a:pt x="274" y="136"/>
                    </a:cubicBezTo>
                    <a:cubicBezTo>
                      <a:pt x="274" y="135"/>
                      <a:pt x="276" y="135"/>
                      <a:pt x="277" y="135"/>
                    </a:cubicBezTo>
                    <a:close/>
                    <a:moveTo>
                      <a:pt x="298" y="112"/>
                    </a:moveTo>
                    <a:cubicBezTo>
                      <a:pt x="297" y="113"/>
                      <a:pt x="297" y="114"/>
                      <a:pt x="295" y="113"/>
                    </a:cubicBezTo>
                    <a:cubicBezTo>
                      <a:pt x="295" y="112"/>
                      <a:pt x="296" y="112"/>
                      <a:pt x="296" y="111"/>
                    </a:cubicBezTo>
                    <a:cubicBezTo>
                      <a:pt x="296" y="110"/>
                      <a:pt x="297" y="111"/>
                      <a:pt x="297" y="112"/>
                    </a:cubicBezTo>
                    <a:cubicBezTo>
                      <a:pt x="297" y="113"/>
                      <a:pt x="297" y="112"/>
                      <a:pt x="298" y="112"/>
                    </a:cubicBezTo>
                    <a:close/>
                    <a:moveTo>
                      <a:pt x="295" y="126"/>
                    </a:moveTo>
                    <a:cubicBezTo>
                      <a:pt x="295" y="125"/>
                      <a:pt x="292" y="126"/>
                      <a:pt x="293" y="125"/>
                    </a:cubicBezTo>
                    <a:cubicBezTo>
                      <a:pt x="295" y="125"/>
                      <a:pt x="295" y="127"/>
                      <a:pt x="297" y="126"/>
                    </a:cubicBezTo>
                    <a:cubicBezTo>
                      <a:pt x="298" y="127"/>
                      <a:pt x="296" y="127"/>
                      <a:pt x="295" y="127"/>
                    </a:cubicBezTo>
                    <a:cubicBezTo>
                      <a:pt x="295" y="129"/>
                      <a:pt x="294" y="128"/>
                      <a:pt x="295" y="126"/>
                    </a:cubicBezTo>
                    <a:close/>
                    <a:moveTo>
                      <a:pt x="295" y="124"/>
                    </a:moveTo>
                    <a:cubicBezTo>
                      <a:pt x="293" y="123"/>
                      <a:pt x="293" y="123"/>
                      <a:pt x="291" y="124"/>
                    </a:cubicBezTo>
                    <a:cubicBezTo>
                      <a:pt x="290" y="123"/>
                      <a:pt x="294" y="122"/>
                      <a:pt x="294" y="120"/>
                    </a:cubicBezTo>
                    <a:cubicBezTo>
                      <a:pt x="295" y="121"/>
                      <a:pt x="295" y="122"/>
                      <a:pt x="295" y="124"/>
                    </a:cubicBezTo>
                    <a:close/>
                    <a:moveTo>
                      <a:pt x="289" y="114"/>
                    </a:moveTo>
                    <a:cubicBezTo>
                      <a:pt x="289" y="113"/>
                      <a:pt x="293" y="114"/>
                      <a:pt x="294" y="112"/>
                    </a:cubicBezTo>
                    <a:cubicBezTo>
                      <a:pt x="296" y="114"/>
                      <a:pt x="291" y="114"/>
                      <a:pt x="289" y="114"/>
                    </a:cubicBezTo>
                    <a:close/>
                    <a:moveTo>
                      <a:pt x="291" y="181"/>
                    </a:moveTo>
                    <a:cubicBezTo>
                      <a:pt x="289" y="181"/>
                      <a:pt x="288" y="180"/>
                      <a:pt x="286" y="180"/>
                    </a:cubicBezTo>
                    <a:cubicBezTo>
                      <a:pt x="286" y="179"/>
                      <a:pt x="291" y="178"/>
                      <a:pt x="291" y="181"/>
                    </a:cubicBezTo>
                    <a:close/>
                    <a:moveTo>
                      <a:pt x="290" y="125"/>
                    </a:moveTo>
                    <a:cubicBezTo>
                      <a:pt x="289" y="126"/>
                      <a:pt x="286" y="126"/>
                      <a:pt x="284" y="127"/>
                    </a:cubicBezTo>
                    <a:cubicBezTo>
                      <a:pt x="284" y="126"/>
                      <a:pt x="288" y="125"/>
                      <a:pt x="290" y="125"/>
                    </a:cubicBezTo>
                    <a:close/>
                    <a:moveTo>
                      <a:pt x="306" y="109"/>
                    </a:moveTo>
                    <a:cubicBezTo>
                      <a:pt x="308" y="109"/>
                      <a:pt x="307" y="113"/>
                      <a:pt x="306" y="112"/>
                    </a:cubicBezTo>
                    <a:cubicBezTo>
                      <a:pt x="306" y="111"/>
                      <a:pt x="305" y="109"/>
                      <a:pt x="306" y="109"/>
                    </a:cubicBezTo>
                    <a:close/>
                    <a:moveTo>
                      <a:pt x="305" y="112"/>
                    </a:moveTo>
                    <a:cubicBezTo>
                      <a:pt x="306" y="112"/>
                      <a:pt x="306" y="113"/>
                      <a:pt x="307" y="112"/>
                    </a:cubicBezTo>
                    <a:cubicBezTo>
                      <a:pt x="307" y="114"/>
                      <a:pt x="306" y="114"/>
                      <a:pt x="305" y="114"/>
                    </a:cubicBezTo>
                    <a:lnTo>
                      <a:pt x="305" y="112"/>
                    </a:lnTo>
                    <a:close/>
                    <a:moveTo>
                      <a:pt x="292" y="107"/>
                    </a:moveTo>
                    <a:cubicBezTo>
                      <a:pt x="292" y="106"/>
                      <a:pt x="291" y="106"/>
                      <a:pt x="291" y="104"/>
                    </a:cubicBezTo>
                    <a:cubicBezTo>
                      <a:pt x="294" y="102"/>
                      <a:pt x="300" y="103"/>
                      <a:pt x="301" y="107"/>
                    </a:cubicBezTo>
                    <a:cubicBezTo>
                      <a:pt x="300" y="108"/>
                      <a:pt x="298" y="108"/>
                      <a:pt x="298" y="109"/>
                    </a:cubicBezTo>
                    <a:cubicBezTo>
                      <a:pt x="297" y="110"/>
                      <a:pt x="296" y="108"/>
                      <a:pt x="296" y="110"/>
                    </a:cubicBezTo>
                    <a:cubicBezTo>
                      <a:pt x="295" y="109"/>
                      <a:pt x="295" y="108"/>
                      <a:pt x="294" y="107"/>
                    </a:cubicBezTo>
                    <a:cubicBezTo>
                      <a:pt x="292" y="107"/>
                      <a:pt x="292" y="109"/>
                      <a:pt x="290" y="108"/>
                    </a:cubicBezTo>
                    <a:cubicBezTo>
                      <a:pt x="290" y="107"/>
                      <a:pt x="292" y="108"/>
                      <a:pt x="292" y="107"/>
                    </a:cubicBezTo>
                    <a:close/>
                    <a:moveTo>
                      <a:pt x="289" y="110"/>
                    </a:moveTo>
                    <a:cubicBezTo>
                      <a:pt x="289" y="112"/>
                      <a:pt x="287" y="112"/>
                      <a:pt x="286" y="113"/>
                    </a:cubicBezTo>
                    <a:cubicBezTo>
                      <a:pt x="285" y="113"/>
                      <a:pt x="283" y="112"/>
                      <a:pt x="283" y="110"/>
                    </a:cubicBezTo>
                    <a:lnTo>
                      <a:pt x="289" y="110"/>
                    </a:lnTo>
                    <a:close/>
                    <a:moveTo>
                      <a:pt x="281" y="116"/>
                    </a:moveTo>
                    <a:cubicBezTo>
                      <a:pt x="282" y="116"/>
                      <a:pt x="282" y="114"/>
                      <a:pt x="283" y="114"/>
                    </a:cubicBezTo>
                    <a:cubicBezTo>
                      <a:pt x="284" y="114"/>
                      <a:pt x="284" y="116"/>
                      <a:pt x="286" y="115"/>
                    </a:cubicBezTo>
                    <a:cubicBezTo>
                      <a:pt x="288" y="120"/>
                      <a:pt x="286" y="123"/>
                      <a:pt x="281" y="123"/>
                    </a:cubicBezTo>
                    <a:cubicBezTo>
                      <a:pt x="280" y="123"/>
                      <a:pt x="281" y="120"/>
                      <a:pt x="280" y="120"/>
                    </a:cubicBezTo>
                    <a:cubicBezTo>
                      <a:pt x="279" y="120"/>
                      <a:pt x="279" y="121"/>
                      <a:pt x="279" y="122"/>
                    </a:cubicBezTo>
                    <a:cubicBezTo>
                      <a:pt x="278" y="119"/>
                      <a:pt x="277" y="121"/>
                      <a:pt x="275" y="122"/>
                    </a:cubicBezTo>
                    <a:cubicBezTo>
                      <a:pt x="275" y="119"/>
                      <a:pt x="277" y="119"/>
                      <a:pt x="278" y="118"/>
                    </a:cubicBezTo>
                    <a:cubicBezTo>
                      <a:pt x="279" y="119"/>
                      <a:pt x="282" y="119"/>
                      <a:pt x="283" y="117"/>
                    </a:cubicBezTo>
                    <a:cubicBezTo>
                      <a:pt x="283" y="116"/>
                      <a:pt x="280" y="117"/>
                      <a:pt x="281" y="118"/>
                    </a:cubicBezTo>
                    <a:cubicBezTo>
                      <a:pt x="279" y="118"/>
                      <a:pt x="279" y="117"/>
                      <a:pt x="276" y="117"/>
                    </a:cubicBezTo>
                    <a:cubicBezTo>
                      <a:pt x="276" y="115"/>
                      <a:pt x="281" y="115"/>
                      <a:pt x="281" y="116"/>
                    </a:cubicBezTo>
                    <a:close/>
                    <a:moveTo>
                      <a:pt x="213" y="111"/>
                    </a:moveTo>
                    <a:cubicBezTo>
                      <a:pt x="214" y="111"/>
                      <a:pt x="215" y="111"/>
                      <a:pt x="215" y="111"/>
                    </a:cubicBezTo>
                    <a:cubicBezTo>
                      <a:pt x="215" y="112"/>
                      <a:pt x="213" y="112"/>
                      <a:pt x="213" y="112"/>
                    </a:cubicBezTo>
                    <a:lnTo>
                      <a:pt x="213" y="111"/>
                    </a:lnTo>
                    <a:close/>
                    <a:moveTo>
                      <a:pt x="207" y="113"/>
                    </a:moveTo>
                    <a:cubicBezTo>
                      <a:pt x="209" y="113"/>
                      <a:pt x="209" y="115"/>
                      <a:pt x="211" y="114"/>
                    </a:cubicBezTo>
                    <a:cubicBezTo>
                      <a:pt x="210" y="115"/>
                      <a:pt x="211" y="117"/>
                      <a:pt x="209" y="117"/>
                    </a:cubicBezTo>
                    <a:cubicBezTo>
                      <a:pt x="210" y="114"/>
                      <a:pt x="207" y="115"/>
                      <a:pt x="207" y="113"/>
                    </a:cubicBezTo>
                    <a:close/>
                    <a:moveTo>
                      <a:pt x="204" y="122"/>
                    </a:moveTo>
                    <a:cubicBezTo>
                      <a:pt x="206" y="120"/>
                      <a:pt x="211" y="121"/>
                      <a:pt x="212" y="119"/>
                    </a:cubicBezTo>
                    <a:cubicBezTo>
                      <a:pt x="219" y="122"/>
                      <a:pt x="224" y="118"/>
                      <a:pt x="228" y="113"/>
                    </a:cubicBezTo>
                    <a:cubicBezTo>
                      <a:pt x="228" y="116"/>
                      <a:pt x="231" y="117"/>
                      <a:pt x="234" y="118"/>
                    </a:cubicBezTo>
                    <a:cubicBezTo>
                      <a:pt x="235" y="117"/>
                      <a:pt x="233" y="116"/>
                      <a:pt x="235" y="115"/>
                    </a:cubicBezTo>
                    <a:cubicBezTo>
                      <a:pt x="237" y="115"/>
                      <a:pt x="234" y="117"/>
                      <a:pt x="237" y="117"/>
                    </a:cubicBezTo>
                    <a:cubicBezTo>
                      <a:pt x="237" y="114"/>
                      <a:pt x="242" y="115"/>
                      <a:pt x="246" y="114"/>
                    </a:cubicBezTo>
                    <a:cubicBezTo>
                      <a:pt x="244" y="116"/>
                      <a:pt x="241" y="114"/>
                      <a:pt x="239" y="116"/>
                    </a:cubicBezTo>
                    <a:cubicBezTo>
                      <a:pt x="242" y="116"/>
                      <a:pt x="249" y="118"/>
                      <a:pt x="252" y="114"/>
                    </a:cubicBezTo>
                    <a:cubicBezTo>
                      <a:pt x="255" y="117"/>
                      <a:pt x="261" y="115"/>
                      <a:pt x="264" y="113"/>
                    </a:cubicBezTo>
                    <a:cubicBezTo>
                      <a:pt x="264" y="112"/>
                      <a:pt x="262" y="113"/>
                      <a:pt x="261" y="113"/>
                    </a:cubicBezTo>
                    <a:cubicBezTo>
                      <a:pt x="262" y="111"/>
                      <a:pt x="264" y="112"/>
                      <a:pt x="265" y="112"/>
                    </a:cubicBezTo>
                    <a:cubicBezTo>
                      <a:pt x="265" y="114"/>
                      <a:pt x="265" y="114"/>
                      <a:pt x="265" y="114"/>
                    </a:cubicBezTo>
                    <a:cubicBezTo>
                      <a:pt x="269" y="113"/>
                      <a:pt x="270" y="114"/>
                      <a:pt x="274" y="114"/>
                    </a:cubicBezTo>
                    <a:cubicBezTo>
                      <a:pt x="272" y="115"/>
                      <a:pt x="272" y="118"/>
                      <a:pt x="270" y="118"/>
                    </a:cubicBezTo>
                    <a:cubicBezTo>
                      <a:pt x="271" y="120"/>
                      <a:pt x="275" y="116"/>
                      <a:pt x="276" y="118"/>
                    </a:cubicBezTo>
                    <a:cubicBezTo>
                      <a:pt x="275" y="121"/>
                      <a:pt x="268" y="118"/>
                      <a:pt x="269" y="124"/>
                    </a:cubicBezTo>
                    <a:cubicBezTo>
                      <a:pt x="267" y="124"/>
                      <a:pt x="266" y="123"/>
                      <a:pt x="265" y="122"/>
                    </a:cubicBezTo>
                    <a:cubicBezTo>
                      <a:pt x="266" y="123"/>
                      <a:pt x="265" y="123"/>
                      <a:pt x="265" y="123"/>
                    </a:cubicBezTo>
                    <a:cubicBezTo>
                      <a:pt x="265" y="124"/>
                      <a:pt x="266" y="124"/>
                      <a:pt x="267" y="124"/>
                    </a:cubicBezTo>
                    <a:cubicBezTo>
                      <a:pt x="265" y="125"/>
                      <a:pt x="266" y="126"/>
                      <a:pt x="265" y="128"/>
                    </a:cubicBezTo>
                    <a:cubicBezTo>
                      <a:pt x="259" y="126"/>
                      <a:pt x="257" y="131"/>
                      <a:pt x="252" y="131"/>
                    </a:cubicBezTo>
                    <a:cubicBezTo>
                      <a:pt x="252" y="127"/>
                      <a:pt x="249" y="127"/>
                      <a:pt x="247" y="125"/>
                    </a:cubicBezTo>
                    <a:cubicBezTo>
                      <a:pt x="244" y="125"/>
                      <a:pt x="242" y="127"/>
                      <a:pt x="241" y="125"/>
                    </a:cubicBezTo>
                    <a:cubicBezTo>
                      <a:pt x="244" y="124"/>
                      <a:pt x="247" y="122"/>
                      <a:pt x="251" y="121"/>
                    </a:cubicBezTo>
                    <a:cubicBezTo>
                      <a:pt x="246" y="119"/>
                      <a:pt x="242" y="124"/>
                      <a:pt x="236" y="122"/>
                    </a:cubicBezTo>
                    <a:cubicBezTo>
                      <a:pt x="236" y="126"/>
                      <a:pt x="239" y="123"/>
                      <a:pt x="240" y="124"/>
                    </a:cubicBezTo>
                    <a:cubicBezTo>
                      <a:pt x="240" y="126"/>
                      <a:pt x="238" y="124"/>
                      <a:pt x="239" y="127"/>
                    </a:cubicBezTo>
                    <a:cubicBezTo>
                      <a:pt x="236" y="126"/>
                      <a:pt x="232" y="124"/>
                      <a:pt x="230" y="127"/>
                    </a:cubicBezTo>
                    <a:cubicBezTo>
                      <a:pt x="228" y="126"/>
                      <a:pt x="225" y="127"/>
                      <a:pt x="223" y="126"/>
                    </a:cubicBezTo>
                    <a:cubicBezTo>
                      <a:pt x="222" y="127"/>
                      <a:pt x="223" y="128"/>
                      <a:pt x="223" y="130"/>
                    </a:cubicBezTo>
                    <a:cubicBezTo>
                      <a:pt x="222" y="129"/>
                      <a:pt x="221" y="128"/>
                      <a:pt x="221" y="127"/>
                    </a:cubicBezTo>
                    <a:cubicBezTo>
                      <a:pt x="220" y="127"/>
                      <a:pt x="219" y="127"/>
                      <a:pt x="216" y="127"/>
                    </a:cubicBezTo>
                    <a:cubicBezTo>
                      <a:pt x="218" y="123"/>
                      <a:pt x="224" y="127"/>
                      <a:pt x="227" y="124"/>
                    </a:cubicBezTo>
                    <a:cubicBezTo>
                      <a:pt x="227" y="121"/>
                      <a:pt x="224" y="123"/>
                      <a:pt x="222" y="123"/>
                    </a:cubicBezTo>
                    <a:cubicBezTo>
                      <a:pt x="223" y="122"/>
                      <a:pt x="224" y="122"/>
                      <a:pt x="226" y="121"/>
                    </a:cubicBezTo>
                    <a:cubicBezTo>
                      <a:pt x="225" y="117"/>
                      <a:pt x="222" y="122"/>
                      <a:pt x="221" y="121"/>
                    </a:cubicBezTo>
                    <a:cubicBezTo>
                      <a:pt x="221" y="121"/>
                      <a:pt x="220" y="121"/>
                      <a:pt x="220" y="122"/>
                    </a:cubicBezTo>
                    <a:cubicBezTo>
                      <a:pt x="220" y="123"/>
                      <a:pt x="221" y="122"/>
                      <a:pt x="221" y="123"/>
                    </a:cubicBezTo>
                    <a:cubicBezTo>
                      <a:pt x="220" y="125"/>
                      <a:pt x="215" y="123"/>
                      <a:pt x="215" y="126"/>
                    </a:cubicBezTo>
                    <a:cubicBezTo>
                      <a:pt x="211" y="125"/>
                      <a:pt x="210" y="120"/>
                      <a:pt x="204" y="122"/>
                    </a:cubicBezTo>
                    <a:close/>
                    <a:moveTo>
                      <a:pt x="239" y="185"/>
                    </a:moveTo>
                    <a:cubicBezTo>
                      <a:pt x="236" y="185"/>
                      <a:pt x="239" y="183"/>
                      <a:pt x="237" y="182"/>
                    </a:cubicBezTo>
                    <a:cubicBezTo>
                      <a:pt x="232" y="180"/>
                      <a:pt x="226" y="183"/>
                      <a:pt x="220" y="180"/>
                    </a:cubicBezTo>
                    <a:cubicBezTo>
                      <a:pt x="231" y="180"/>
                      <a:pt x="248" y="178"/>
                      <a:pt x="257" y="180"/>
                    </a:cubicBezTo>
                    <a:cubicBezTo>
                      <a:pt x="259" y="178"/>
                      <a:pt x="265" y="178"/>
                      <a:pt x="266" y="181"/>
                    </a:cubicBezTo>
                    <a:cubicBezTo>
                      <a:pt x="260" y="183"/>
                      <a:pt x="251" y="179"/>
                      <a:pt x="248" y="182"/>
                    </a:cubicBezTo>
                    <a:cubicBezTo>
                      <a:pt x="246" y="178"/>
                      <a:pt x="241" y="183"/>
                      <a:pt x="239" y="181"/>
                    </a:cubicBezTo>
                    <a:cubicBezTo>
                      <a:pt x="238" y="183"/>
                      <a:pt x="239" y="183"/>
                      <a:pt x="239" y="185"/>
                    </a:cubicBezTo>
                    <a:close/>
                    <a:moveTo>
                      <a:pt x="243" y="151"/>
                    </a:moveTo>
                    <a:cubicBezTo>
                      <a:pt x="241" y="149"/>
                      <a:pt x="237" y="150"/>
                      <a:pt x="234" y="150"/>
                    </a:cubicBezTo>
                    <a:cubicBezTo>
                      <a:pt x="235" y="149"/>
                      <a:pt x="234" y="149"/>
                      <a:pt x="234" y="148"/>
                    </a:cubicBezTo>
                    <a:cubicBezTo>
                      <a:pt x="233" y="148"/>
                      <a:pt x="233" y="148"/>
                      <a:pt x="233" y="149"/>
                    </a:cubicBezTo>
                    <a:cubicBezTo>
                      <a:pt x="232" y="147"/>
                      <a:pt x="237" y="147"/>
                      <a:pt x="236" y="145"/>
                    </a:cubicBezTo>
                    <a:cubicBezTo>
                      <a:pt x="239" y="145"/>
                      <a:pt x="241" y="144"/>
                      <a:pt x="243" y="143"/>
                    </a:cubicBezTo>
                    <a:cubicBezTo>
                      <a:pt x="243" y="145"/>
                      <a:pt x="244" y="145"/>
                      <a:pt x="244" y="147"/>
                    </a:cubicBezTo>
                    <a:cubicBezTo>
                      <a:pt x="245" y="147"/>
                      <a:pt x="245" y="146"/>
                      <a:pt x="246" y="146"/>
                    </a:cubicBezTo>
                    <a:cubicBezTo>
                      <a:pt x="246" y="146"/>
                      <a:pt x="246" y="145"/>
                      <a:pt x="245" y="145"/>
                    </a:cubicBezTo>
                    <a:cubicBezTo>
                      <a:pt x="246" y="144"/>
                      <a:pt x="249" y="144"/>
                      <a:pt x="250" y="145"/>
                    </a:cubicBezTo>
                    <a:cubicBezTo>
                      <a:pt x="250" y="146"/>
                      <a:pt x="247" y="145"/>
                      <a:pt x="247" y="146"/>
                    </a:cubicBezTo>
                    <a:cubicBezTo>
                      <a:pt x="248" y="148"/>
                      <a:pt x="251" y="148"/>
                      <a:pt x="252" y="149"/>
                    </a:cubicBezTo>
                    <a:cubicBezTo>
                      <a:pt x="252" y="151"/>
                      <a:pt x="248" y="148"/>
                      <a:pt x="247" y="150"/>
                    </a:cubicBezTo>
                    <a:cubicBezTo>
                      <a:pt x="246" y="151"/>
                      <a:pt x="248" y="150"/>
                      <a:pt x="248" y="151"/>
                    </a:cubicBezTo>
                    <a:cubicBezTo>
                      <a:pt x="250" y="151"/>
                      <a:pt x="251" y="151"/>
                      <a:pt x="253" y="151"/>
                    </a:cubicBezTo>
                    <a:cubicBezTo>
                      <a:pt x="255" y="151"/>
                      <a:pt x="259" y="152"/>
                      <a:pt x="253" y="152"/>
                    </a:cubicBezTo>
                    <a:cubicBezTo>
                      <a:pt x="252" y="152"/>
                      <a:pt x="251" y="152"/>
                      <a:pt x="250" y="152"/>
                    </a:cubicBezTo>
                    <a:cubicBezTo>
                      <a:pt x="252" y="156"/>
                      <a:pt x="257" y="151"/>
                      <a:pt x="259" y="155"/>
                    </a:cubicBezTo>
                    <a:cubicBezTo>
                      <a:pt x="255" y="155"/>
                      <a:pt x="250" y="156"/>
                      <a:pt x="245" y="155"/>
                    </a:cubicBezTo>
                    <a:cubicBezTo>
                      <a:pt x="246" y="155"/>
                      <a:pt x="246" y="154"/>
                      <a:pt x="247" y="154"/>
                    </a:cubicBezTo>
                    <a:cubicBezTo>
                      <a:pt x="246" y="153"/>
                      <a:pt x="246" y="152"/>
                      <a:pt x="245" y="152"/>
                    </a:cubicBezTo>
                    <a:cubicBezTo>
                      <a:pt x="241" y="153"/>
                      <a:pt x="233" y="151"/>
                      <a:pt x="229" y="155"/>
                    </a:cubicBezTo>
                    <a:cubicBezTo>
                      <a:pt x="230" y="156"/>
                      <a:pt x="234" y="155"/>
                      <a:pt x="235" y="155"/>
                    </a:cubicBezTo>
                    <a:cubicBezTo>
                      <a:pt x="234" y="156"/>
                      <a:pt x="234" y="155"/>
                      <a:pt x="235" y="157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3" y="161"/>
                      <a:pt x="234" y="161"/>
                      <a:pt x="233" y="163"/>
                    </a:cubicBezTo>
                    <a:cubicBezTo>
                      <a:pt x="233" y="162"/>
                      <a:pt x="232" y="162"/>
                      <a:pt x="231" y="162"/>
                    </a:cubicBezTo>
                    <a:cubicBezTo>
                      <a:pt x="230" y="160"/>
                      <a:pt x="232" y="160"/>
                      <a:pt x="232" y="158"/>
                    </a:cubicBezTo>
                    <a:cubicBezTo>
                      <a:pt x="230" y="158"/>
                      <a:pt x="229" y="157"/>
                      <a:pt x="227" y="158"/>
                    </a:cubicBezTo>
                    <a:cubicBezTo>
                      <a:pt x="227" y="156"/>
                      <a:pt x="227" y="151"/>
                      <a:pt x="229" y="151"/>
                    </a:cubicBezTo>
                    <a:cubicBezTo>
                      <a:pt x="230" y="150"/>
                      <a:pt x="230" y="152"/>
                      <a:pt x="230" y="153"/>
                    </a:cubicBezTo>
                    <a:cubicBezTo>
                      <a:pt x="234" y="151"/>
                      <a:pt x="239" y="152"/>
                      <a:pt x="243" y="151"/>
                    </a:cubicBezTo>
                    <a:close/>
                    <a:moveTo>
                      <a:pt x="233" y="127"/>
                    </a:moveTo>
                    <a:cubicBezTo>
                      <a:pt x="234" y="127"/>
                      <a:pt x="235" y="128"/>
                      <a:pt x="235" y="129"/>
                    </a:cubicBezTo>
                    <a:cubicBezTo>
                      <a:pt x="235" y="130"/>
                      <a:pt x="235" y="131"/>
                      <a:pt x="233" y="131"/>
                    </a:cubicBezTo>
                    <a:cubicBezTo>
                      <a:pt x="232" y="129"/>
                      <a:pt x="234" y="129"/>
                      <a:pt x="233" y="127"/>
                    </a:cubicBezTo>
                    <a:close/>
                    <a:moveTo>
                      <a:pt x="236" y="161"/>
                    </a:moveTo>
                    <a:cubicBezTo>
                      <a:pt x="237" y="159"/>
                      <a:pt x="237" y="157"/>
                      <a:pt x="239" y="155"/>
                    </a:cubicBezTo>
                    <a:cubicBezTo>
                      <a:pt x="242" y="154"/>
                      <a:pt x="242" y="155"/>
                      <a:pt x="245" y="156"/>
                    </a:cubicBezTo>
                    <a:cubicBezTo>
                      <a:pt x="247" y="162"/>
                      <a:pt x="239" y="161"/>
                      <a:pt x="236" y="161"/>
                    </a:cubicBezTo>
                    <a:close/>
                    <a:moveTo>
                      <a:pt x="229" y="164"/>
                    </a:moveTo>
                    <a:cubicBezTo>
                      <a:pt x="228" y="164"/>
                      <a:pt x="229" y="161"/>
                      <a:pt x="226" y="162"/>
                    </a:cubicBezTo>
                    <a:cubicBezTo>
                      <a:pt x="227" y="159"/>
                      <a:pt x="231" y="161"/>
                      <a:pt x="229" y="164"/>
                    </a:cubicBezTo>
                    <a:close/>
                    <a:moveTo>
                      <a:pt x="230" y="166"/>
                    </a:moveTo>
                    <a:cubicBezTo>
                      <a:pt x="229" y="167"/>
                      <a:pt x="226" y="166"/>
                      <a:pt x="225" y="166"/>
                    </a:cubicBezTo>
                    <a:cubicBezTo>
                      <a:pt x="226" y="165"/>
                      <a:pt x="230" y="164"/>
                      <a:pt x="230" y="166"/>
                    </a:cubicBezTo>
                    <a:close/>
                    <a:moveTo>
                      <a:pt x="257" y="152"/>
                    </a:moveTo>
                    <a:cubicBezTo>
                      <a:pt x="261" y="149"/>
                      <a:pt x="264" y="150"/>
                      <a:pt x="269" y="151"/>
                    </a:cubicBezTo>
                    <a:cubicBezTo>
                      <a:pt x="265" y="151"/>
                      <a:pt x="261" y="153"/>
                      <a:pt x="257" y="152"/>
                    </a:cubicBezTo>
                    <a:close/>
                    <a:moveTo>
                      <a:pt x="253" y="149"/>
                    </a:moveTo>
                    <a:cubicBezTo>
                      <a:pt x="253" y="148"/>
                      <a:pt x="251" y="146"/>
                      <a:pt x="250" y="145"/>
                    </a:cubicBezTo>
                    <a:cubicBezTo>
                      <a:pt x="250" y="144"/>
                      <a:pt x="253" y="144"/>
                      <a:pt x="251" y="143"/>
                    </a:cubicBezTo>
                    <a:cubicBezTo>
                      <a:pt x="257" y="139"/>
                      <a:pt x="260" y="148"/>
                      <a:pt x="265" y="145"/>
                    </a:cubicBezTo>
                    <a:cubicBezTo>
                      <a:pt x="265" y="143"/>
                      <a:pt x="263" y="144"/>
                      <a:pt x="262" y="143"/>
                    </a:cubicBezTo>
                    <a:cubicBezTo>
                      <a:pt x="264" y="142"/>
                      <a:pt x="268" y="140"/>
                      <a:pt x="269" y="143"/>
                    </a:cubicBezTo>
                    <a:cubicBezTo>
                      <a:pt x="267" y="144"/>
                      <a:pt x="267" y="144"/>
                      <a:pt x="266" y="143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7"/>
                      <a:pt x="271" y="146"/>
                      <a:pt x="272" y="145"/>
                    </a:cubicBezTo>
                    <a:cubicBezTo>
                      <a:pt x="272" y="146"/>
                      <a:pt x="273" y="146"/>
                      <a:pt x="273" y="148"/>
                    </a:cubicBezTo>
                    <a:cubicBezTo>
                      <a:pt x="266" y="148"/>
                      <a:pt x="259" y="150"/>
                      <a:pt x="253" y="149"/>
                    </a:cubicBezTo>
                    <a:close/>
                    <a:moveTo>
                      <a:pt x="273" y="150"/>
                    </a:moveTo>
                    <a:cubicBezTo>
                      <a:pt x="273" y="152"/>
                      <a:pt x="271" y="151"/>
                      <a:pt x="270" y="151"/>
                    </a:cubicBezTo>
                    <a:cubicBezTo>
                      <a:pt x="270" y="149"/>
                      <a:pt x="272" y="150"/>
                      <a:pt x="273" y="150"/>
                    </a:cubicBezTo>
                    <a:close/>
                    <a:moveTo>
                      <a:pt x="271" y="124"/>
                    </a:moveTo>
                    <a:cubicBezTo>
                      <a:pt x="269" y="122"/>
                      <a:pt x="272" y="122"/>
                      <a:pt x="273" y="122"/>
                    </a:cubicBezTo>
                    <a:cubicBezTo>
                      <a:pt x="274" y="123"/>
                      <a:pt x="271" y="122"/>
                      <a:pt x="271" y="124"/>
                    </a:cubicBezTo>
                    <a:close/>
                    <a:moveTo>
                      <a:pt x="208" y="133"/>
                    </a:moveTo>
                    <a:cubicBezTo>
                      <a:pt x="208" y="132"/>
                      <a:pt x="207" y="132"/>
                      <a:pt x="206" y="132"/>
                    </a:cubicBezTo>
                    <a:cubicBezTo>
                      <a:pt x="208" y="129"/>
                      <a:pt x="212" y="129"/>
                      <a:pt x="215" y="127"/>
                    </a:cubicBezTo>
                    <a:cubicBezTo>
                      <a:pt x="215" y="129"/>
                      <a:pt x="216" y="130"/>
                      <a:pt x="218" y="131"/>
                    </a:cubicBezTo>
                    <a:cubicBezTo>
                      <a:pt x="215" y="133"/>
                      <a:pt x="212" y="132"/>
                      <a:pt x="208" y="133"/>
                    </a:cubicBezTo>
                    <a:close/>
                    <a:moveTo>
                      <a:pt x="218" y="147"/>
                    </a:moveTo>
                    <a:cubicBezTo>
                      <a:pt x="218" y="145"/>
                      <a:pt x="221" y="146"/>
                      <a:pt x="221" y="145"/>
                    </a:cubicBezTo>
                    <a:cubicBezTo>
                      <a:pt x="221" y="143"/>
                      <a:pt x="218" y="145"/>
                      <a:pt x="219" y="143"/>
                    </a:cubicBezTo>
                    <a:cubicBezTo>
                      <a:pt x="220" y="143"/>
                      <a:pt x="222" y="143"/>
                      <a:pt x="222" y="142"/>
                    </a:cubicBezTo>
                    <a:cubicBezTo>
                      <a:pt x="224" y="144"/>
                      <a:pt x="226" y="143"/>
                      <a:pt x="228" y="142"/>
                    </a:cubicBezTo>
                    <a:cubicBezTo>
                      <a:pt x="230" y="142"/>
                      <a:pt x="230" y="144"/>
                      <a:pt x="231" y="144"/>
                    </a:cubicBezTo>
                    <a:cubicBezTo>
                      <a:pt x="232" y="148"/>
                      <a:pt x="229" y="149"/>
                      <a:pt x="226" y="150"/>
                    </a:cubicBezTo>
                    <a:cubicBezTo>
                      <a:pt x="225" y="149"/>
                      <a:pt x="224" y="149"/>
                      <a:pt x="224" y="147"/>
                    </a:cubicBezTo>
                    <a:cubicBezTo>
                      <a:pt x="223" y="147"/>
                      <a:pt x="221" y="148"/>
                      <a:pt x="222" y="146"/>
                    </a:cubicBezTo>
                    <a:cubicBezTo>
                      <a:pt x="220" y="146"/>
                      <a:pt x="220" y="147"/>
                      <a:pt x="218" y="147"/>
                    </a:cubicBezTo>
                    <a:close/>
                    <a:moveTo>
                      <a:pt x="220" y="157"/>
                    </a:moveTo>
                    <a:cubicBezTo>
                      <a:pt x="220" y="155"/>
                      <a:pt x="219" y="155"/>
                      <a:pt x="219" y="154"/>
                    </a:cubicBezTo>
                    <a:cubicBezTo>
                      <a:pt x="221" y="154"/>
                      <a:pt x="222" y="156"/>
                      <a:pt x="223" y="157"/>
                    </a:cubicBezTo>
                    <a:cubicBezTo>
                      <a:pt x="220" y="157"/>
                      <a:pt x="219" y="159"/>
                      <a:pt x="218" y="161"/>
                    </a:cubicBezTo>
                    <a:cubicBezTo>
                      <a:pt x="217" y="161"/>
                      <a:pt x="216" y="160"/>
                      <a:pt x="216" y="161"/>
                    </a:cubicBezTo>
                    <a:cubicBezTo>
                      <a:pt x="215" y="160"/>
                      <a:pt x="218" y="158"/>
                      <a:pt x="216" y="158"/>
                    </a:cubicBezTo>
                    <a:cubicBezTo>
                      <a:pt x="215" y="156"/>
                      <a:pt x="219" y="158"/>
                      <a:pt x="220" y="157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6" y="165"/>
                      <a:pt x="216" y="162"/>
                    </a:cubicBezTo>
                    <a:cubicBezTo>
                      <a:pt x="218" y="163"/>
                      <a:pt x="219" y="160"/>
                      <a:pt x="221" y="160"/>
                    </a:cubicBezTo>
                    <a:cubicBezTo>
                      <a:pt x="221" y="159"/>
                      <a:pt x="221" y="159"/>
                      <a:pt x="221" y="159"/>
                    </a:cubicBezTo>
                    <a:cubicBezTo>
                      <a:pt x="222" y="160"/>
                      <a:pt x="220" y="161"/>
                      <a:pt x="220" y="163"/>
                    </a:cubicBezTo>
                    <a:close/>
                    <a:moveTo>
                      <a:pt x="178" y="169"/>
                    </a:moveTo>
                    <a:cubicBezTo>
                      <a:pt x="178" y="168"/>
                      <a:pt x="180" y="169"/>
                      <a:pt x="180" y="169"/>
                    </a:cubicBezTo>
                    <a:cubicBezTo>
                      <a:pt x="182" y="167"/>
                      <a:pt x="180" y="168"/>
                      <a:pt x="179" y="166"/>
                    </a:cubicBezTo>
                    <a:cubicBezTo>
                      <a:pt x="183" y="166"/>
                      <a:pt x="183" y="166"/>
                      <a:pt x="183" y="166"/>
                    </a:cubicBezTo>
                    <a:cubicBezTo>
                      <a:pt x="183" y="169"/>
                      <a:pt x="192" y="168"/>
                      <a:pt x="192" y="165"/>
                    </a:cubicBezTo>
                    <a:cubicBezTo>
                      <a:pt x="199" y="165"/>
                      <a:pt x="204" y="165"/>
                      <a:pt x="209" y="163"/>
                    </a:cubicBezTo>
                    <a:cubicBezTo>
                      <a:pt x="208" y="162"/>
                      <a:pt x="204" y="163"/>
                      <a:pt x="202" y="163"/>
                    </a:cubicBezTo>
                    <a:cubicBezTo>
                      <a:pt x="203" y="162"/>
                      <a:pt x="202" y="161"/>
                      <a:pt x="203" y="160"/>
                    </a:cubicBezTo>
                    <a:cubicBezTo>
                      <a:pt x="204" y="160"/>
                      <a:pt x="204" y="162"/>
                      <a:pt x="205" y="162"/>
                    </a:cubicBezTo>
                    <a:cubicBezTo>
                      <a:pt x="207" y="162"/>
                      <a:pt x="208" y="161"/>
                      <a:pt x="207" y="159"/>
                    </a:cubicBezTo>
                    <a:cubicBezTo>
                      <a:pt x="209" y="158"/>
                      <a:pt x="209" y="159"/>
                      <a:pt x="211" y="158"/>
                    </a:cubicBezTo>
                    <a:cubicBezTo>
                      <a:pt x="210" y="157"/>
                      <a:pt x="208" y="159"/>
                      <a:pt x="206" y="158"/>
                    </a:cubicBezTo>
                    <a:cubicBezTo>
                      <a:pt x="207" y="157"/>
                      <a:pt x="205" y="157"/>
                      <a:pt x="205" y="156"/>
                    </a:cubicBezTo>
                    <a:cubicBezTo>
                      <a:pt x="206" y="156"/>
                      <a:pt x="207" y="157"/>
                      <a:pt x="208" y="156"/>
                    </a:cubicBezTo>
                    <a:cubicBezTo>
                      <a:pt x="208" y="153"/>
                      <a:pt x="205" y="157"/>
                      <a:pt x="205" y="154"/>
                    </a:cubicBezTo>
                    <a:cubicBezTo>
                      <a:pt x="207" y="153"/>
                      <a:pt x="208" y="154"/>
                      <a:pt x="208" y="153"/>
                    </a:cubicBezTo>
                    <a:cubicBezTo>
                      <a:pt x="210" y="153"/>
                      <a:pt x="210" y="154"/>
                      <a:pt x="209" y="155"/>
                    </a:cubicBezTo>
                    <a:cubicBezTo>
                      <a:pt x="210" y="155"/>
                      <a:pt x="210" y="154"/>
                      <a:pt x="210" y="153"/>
                    </a:cubicBezTo>
                    <a:cubicBezTo>
                      <a:pt x="213" y="153"/>
                      <a:pt x="214" y="154"/>
                      <a:pt x="215" y="156"/>
                    </a:cubicBezTo>
                    <a:cubicBezTo>
                      <a:pt x="214" y="155"/>
                      <a:pt x="212" y="155"/>
                      <a:pt x="212" y="156"/>
                    </a:cubicBezTo>
                    <a:cubicBezTo>
                      <a:pt x="212" y="156"/>
                      <a:pt x="213" y="158"/>
                      <a:pt x="214" y="157"/>
                    </a:cubicBezTo>
                    <a:cubicBezTo>
                      <a:pt x="215" y="158"/>
                      <a:pt x="212" y="161"/>
                      <a:pt x="215" y="161"/>
                    </a:cubicBezTo>
                    <a:cubicBezTo>
                      <a:pt x="214" y="162"/>
                      <a:pt x="213" y="160"/>
                      <a:pt x="212" y="162"/>
                    </a:cubicBezTo>
                    <a:cubicBezTo>
                      <a:pt x="212" y="163"/>
                      <a:pt x="215" y="162"/>
                      <a:pt x="215" y="164"/>
                    </a:cubicBezTo>
                    <a:cubicBezTo>
                      <a:pt x="212" y="164"/>
                      <a:pt x="208" y="163"/>
                      <a:pt x="207" y="166"/>
                    </a:cubicBezTo>
                    <a:cubicBezTo>
                      <a:pt x="212" y="166"/>
                      <a:pt x="217" y="166"/>
                      <a:pt x="223" y="165"/>
                    </a:cubicBezTo>
                    <a:cubicBezTo>
                      <a:pt x="218" y="169"/>
                      <a:pt x="211" y="165"/>
                      <a:pt x="206" y="168"/>
                    </a:cubicBezTo>
                    <a:cubicBezTo>
                      <a:pt x="206" y="170"/>
                      <a:pt x="208" y="169"/>
                      <a:pt x="209" y="169"/>
                    </a:cubicBezTo>
                    <a:cubicBezTo>
                      <a:pt x="208" y="170"/>
                      <a:pt x="207" y="170"/>
                      <a:pt x="205" y="170"/>
                    </a:cubicBezTo>
                    <a:cubicBezTo>
                      <a:pt x="205" y="168"/>
                      <a:pt x="205" y="167"/>
                      <a:pt x="204" y="166"/>
                    </a:cubicBezTo>
                    <a:cubicBezTo>
                      <a:pt x="204" y="168"/>
                      <a:pt x="199" y="166"/>
                      <a:pt x="199" y="168"/>
                    </a:cubicBezTo>
                    <a:cubicBezTo>
                      <a:pt x="201" y="169"/>
                      <a:pt x="202" y="170"/>
                      <a:pt x="205" y="170"/>
                    </a:cubicBezTo>
                    <a:cubicBezTo>
                      <a:pt x="202" y="172"/>
                      <a:pt x="199" y="173"/>
                      <a:pt x="195" y="174"/>
                    </a:cubicBezTo>
                    <a:cubicBezTo>
                      <a:pt x="196" y="172"/>
                      <a:pt x="195" y="172"/>
                      <a:pt x="195" y="170"/>
                    </a:cubicBezTo>
                    <a:cubicBezTo>
                      <a:pt x="196" y="170"/>
                      <a:pt x="197" y="170"/>
                      <a:pt x="197" y="168"/>
                    </a:cubicBezTo>
                    <a:cubicBezTo>
                      <a:pt x="192" y="167"/>
                      <a:pt x="181" y="169"/>
                      <a:pt x="178" y="169"/>
                    </a:cubicBezTo>
                    <a:close/>
                    <a:moveTo>
                      <a:pt x="211" y="181"/>
                    </a:moveTo>
                    <a:cubicBezTo>
                      <a:pt x="210" y="182"/>
                      <a:pt x="208" y="183"/>
                      <a:pt x="207" y="182"/>
                    </a:cubicBezTo>
                    <a:cubicBezTo>
                      <a:pt x="208" y="181"/>
                      <a:pt x="209" y="181"/>
                      <a:pt x="211" y="181"/>
                    </a:cubicBezTo>
                    <a:close/>
                    <a:moveTo>
                      <a:pt x="195" y="182"/>
                    </a:moveTo>
                    <a:cubicBezTo>
                      <a:pt x="192" y="183"/>
                      <a:pt x="187" y="183"/>
                      <a:pt x="186" y="187"/>
                    </a:cubicBezTo>
                    <a:cubicBezTo>
                      <a:pt x="192" y="193"/>
                      <a:pt x="206" y="184"/>
                      <a:pt x="214" y="188"/>
                    </a:cubicBezTo>
                    <a:cubicBezTo>
                      <a:pt x="212" y="189"/>
                      <a:pt x="212" y="189"/>
                      <a:pt x="211" y="188"/>
                    </a:cubicBezTo>
                    <a:cubicBezTo>
                      <a:pt x="209" y="189"/>
                      <a:pt x="209" y="190"/>
                      <a:pt x="208" y="192"/>
                    </a:cubicBezTo>
                    <a:cubicBezTo>
                      <a:pt x="205" y="193"/>
                      <a:pt x="200" y="190"/>
                      <a:pt x="198" y="192"/>
                    </a:cubicBezTo>
                    <a:cubicBezTo>
                      <a:pt x="196" y="189"/>
                      <a:pt x="191" y="190"/>
                      <a:pt x="188" y="189"/>
                    </a:cubicBezTo>
                    <a:cubicBezTo>
                      <a:pt x="188" y="190"/>
                      <a:pt x="189" y="192"/>
                      <a:pt x="188" y="194"/>
                    </a:cubicBezTo>
                    <a:cubicBezTo>
                      <a:pt x="186" y="195"/>
                      <a:pt x="182" y="197"/>
                      <a:pt x="178" y="195"/>
                    </a:cubicBezTo>
                    <a:cubicBezTo>
                      <a:pt x="181" y="193"/>
                      <a:pt x="185" y="195"/>
                      <a:pt x="188" y="193"/>
                    </a:cubicBezTo>
                    <a:cubicBezTo>
                      <a:pt x="187" y="191"/>
                      <a:pt x="186" y="190"/>
                      <a:pt x="185" y="189"/>
                    </a:cubicBezTo>
                    <a:cubicBezTo>
                      <a:pt x="185" y="186"/>
                      <a:pt x="185" y="185"/>
                      <a:pt x="182" y="184"/>
                    </a:cubicBezTo>
                    <a:cubicBezTo>
                      <a:pt x="183" y="179"/>
                      <a:pt x="190" y="183"/>
                      <a:pt x="195" y="182"/>
                    </a:cubicBezTo>
                    <a:close/>
                    <a:moveTo>
                      <a:pt x="170" y="215"/>
                    </a:moveTo>
                    <a:cubicBezTo>
                      <a:pt x="171" y="214"/>
                      <a:pt x="172" y="213"/>
                      <a:pt x="174" y="214"/>
                    </a:cubicBezTo>
                    <a:cubicBezTo>
                      <a:pt x="174" y="216"/>
                      <a:pt x="176" y="217"/>
                      <a:pt x="177" y="219"/>
                    </a:cubicBezTo>
                    <a:cubicBezTo>
                      <a:pt x="179" y="219"/>
                      <a:pt x="181" y="217"/>
                      <a:pt x="183" y="219"/>
                    </a:cubicBezTo>
                    <a:cubicBezTo>
                      <a:pt x="180" y="222"/>
                      <a:pt x="175" y="221"/>
                      <a:pt x="172" y="218"/>
                    </a:cubicBezTo>
                    <a:cubicBezTo>
                      <a:pt x="168" y="219"/>
                      <a:pt x="165" y="221"/>
                      <a:pt x="161" y="219"/>
                    </a:cubicBezTo>
                    <a:cubicBezTo>
                      <a:pt x="162" y="216"/>
                      <a:pt x="163" y="210"/>
                      <a:pt x="168" y="209"/>
                    </a:cubicBezTo>
                    <a:cubicBezTo>
                      <a:pt x="169" y="211"/>
                      <a:pt x="168" y="211"/>
                      <a:pt x="170" y="211"/>
                    </a:cubicBezTo>
                    <a:cubicBezTo>
                      <a:pt x="169" y="213"/>
                      <a:pt x="171" y="214"/>
                      <a:pt x="170" y="215"/>
                    </a:cubicBezTo>
                    <a:close/>
                    <a:moveTo>
                      <a:pt x="183" y="191"/>
                    </a:moveTo>
                    <a:cubicBezTo>
                      <a:pt x="182" y="194"/>
                      <a:pt x="178" y="192"/>
                      <a:pt x="175" y="192"/>
                    </a:cubicBezTo>
                    <a:cubicBezTo>
                      <a:pt x="177" y="191"/>
                      <a:pt x="180" y="191"/>
                      <a:pt x="183" y="191"/>
                    </a:cubicBezTo>
                    <a:close/>
                    <a:moveTo>
                      <a:pt x="153" y="195"/>
                    </a:moveTo>
                    <a:cubicBezTo>
                      <a:pt x="155" y="192"/>
                      <a:pt x="158" y="195"/>
                      <a:pt x="163" y="193"/>
                    </a:cubicBezTo>
                    <a:cubicBezTo>
                      <a:pt x="164" y="194"/>
                      <a:pt x="164" y="195"/>
                      <a:pt x="164" y="195"/>
                    </a:cubicBezTo>
                    <a:cubicBezTo>
                      <a:pt x="165" y="195"/>
                      <a:pt x="168" y="196"/>
                      <a:pt x="169" y="195"/>
                    </a:cubicBezTo>
                    <a:cubicBezTo>
                      <a:pt x="169" y="193"/>
                      <a:pt x="168" y="193"/>
                      <a:pt x="166" y="193"/>
                    </a:cubicBezTo>
                    <a:cubicBezTo>
                      <a:pt x="170" y="190"/>
                      <a:pt x="173" y="196"/>
                      <a:pt x="175" y="198"/>
                    </a:cubicBezTo>
                    <a:cubicBezTo>
                      <a:pt x="175" y="200"/>
                      <a:pt x="174" y="201"/>
                      <a:pt x="173" y="203"/>
                    </a:cubicBezTo>
                    <a:cubicBezTo>
                      <a:pt x="170" y="203"/>
                      <a:pt x="168" y="202"/>
                      <a:pt x="166" y="202"/>
                    </a:cubicBezTo>
                    <a:cubicBezTo>
                      <a:pt x="166" y="200"/>
                      <a:pt x="167" y="200"/>
                      <a:pt x="167" y="199"/>
                    </a:cubicBezTo>
                    <a:cubicBezTo>
                      <a:pt x="164" y="199"/>
                      <a:pt x="159" y="198"/>
                      <a:pt x="156" y="201"/>
                    </a:cubicBezTo>
                    <a:cubicBezTo>
                      <a:pt x="154" y="200"/>
                      <a:pt x="154" y="199"/>
                      <a:pt x="150" y="199"/>
                    </a:cubicBezTo>
                    <a:cubicBezTo>
                      <a:pt x="153" y="197"/>
                      <a:pt x="158" y="198"/>
                      <a:pt x="161" y="196"/>
                    </a:cubicBezTo>
                    <a:cubicBezTo>
                      <a:pt x="159" y="193"/>
                      <a:pt x="156" y="197"/>
                      <a:pt x="153" y="195"/>
                    </a:cubicBezTo>
                    <a:close/>
                    <a:moveTo>
                      <a:pt x="143" y="195"/>
                    </a:moveTo>
                    <a:cubicBezTo>
                      <a:pt x="144" y="196"/>
                      <a:pt x="146" y="196"/>
                      <a:pt x="147" y="196"/>
                    </a:cubicBezTo>
                    <a:cubicBezTo>
                      <a:pt x="148" y="198"/>
                      <a:pt x="147" y="199"/>
                      <a:pt x="145" y="198"/>
                    </a:cubicBezTo>
                    <a:cubicBezTo>
                      <a:pt x="145" y="199"/>
                      <a:pt x="146" y="199"/>
                      <a:pt x="146" y="199"/>
                    </a:cubicBezTo>
                    <a:cubicBezTo>
                      <a:pt x="145" y="201"/>
                      <a:pt x="145" y="196"/>
                      <a:pt x="143" y="197"/>
                    </a:cubicBezTo>
                    <a:cubicBezTo>
                      <a:pt x="143" y="196"/>
                      <a:pt x="143" y="196"/>
                      <a:pt x="143" y="195"/>
                    </a:cubicBezTo>
                    <a:close/>
                    <a:moveTo>
                      <a:pt x="141" y="219"/>
                    </a:moveTo>
                    <a:cubicBezTo>
                      <a:pt x="141" y="218"/>
                      <a:pt x="141" y="218"/>
                      <a:pt x="141" y="217"/>
                    </a:cubicBezTo>
                    <a:cubicBezTo>
                      <a:pt x="138" y="217"/>
                      <a:pt x="137" y="216"/>
                      <a:pt x="135" y="216"/>
                    </a:cubicBezTo>
                    <a:cubicBezTo>
                      <a:pt x="136" y="213"/>
                      <a:pt x="136" y="209"/>
                      <a:pt x="137" y="206"/>
                    </a:cubicBezTo>
                    <a:cubicBezTo>
                      <a:pt x="138" y="207"/>
                      <a:pt x="140" y="207"/>
                      <a:pt x="142" y="207"/>
                    </a:cubicBezTo>
                    <a:cubicBezTo>
                      <a:pt x="141" y="209"/>
                      <a:pt x="143" y="210"/>
                      <a:pt x="141" y="210"/>
                    </a:cubicBezTo>
                    <a:cubicBezTo>
                      <a:pt x="141" y="211"/>
                      <a:pt x="143" y="211"/>
                      <a:pt x="144" y="211"/>
                    </a:cubicBezTo>
                    <a:cubicBezTo>
                      <a:pt x="141" y="214"/>
                      <a:pt x="149" y="213"/>
                      <a:pt x="150" y="214"/>
                    </a:cubicBezTo>
                    <a:cubicBezTo>
                      <a:pt x="149" y="214"/>
                      <a:pt x="146" y="214"/>
                      <a:pt x="146" y="216"/>
                    </a:cubicBezTo>
                    <a:cubicBezTo>
                      <a:pt x="146" y="218"/>
                      <a:pt x="149" y="216"/>
                      <a:pt x="149" y="219"/>
                    </a:cubicBezTo>
                    <a:cubicBezTo>
                      <a:pt x="146" y="219"/>
                      <a:pt x="145" y="217"/>
                      <a:pt x="143" y="216"/>
                    </a:cubicBezTo>
                    <a:cubicBezTo>
                      <a:pt x="142" y="217"/>
                      <a:pt x="143" y="220"/>
                      <a:pt x="141" y="219"/>
                    </a:cubicBezTo>
                    <a:close/>
                    <a:moveTo>
                      <a:pt x="142" y="220"/>
                    </a:moveTo>
                    <a:cubicBezTo>
                      <a:pt x="150" y="220"/>
                      <a:pt x="147" y="227"/>
                      <a:pt x="145" y="232"/>
                    </a:cubicBezTo>
                    <a:cubicBezTo>
                      <a:pt x="144" y="228"/>
                      <a:pt x="141" y="224"/>
                      <a:pt x="142" y="220"/>
                    </a:cubicBezTo>
                    <a:close/>
                    <a:moveTo>
                      <a:pt x="144" y="239"/>
                    </a:moveTo>
                    <a:cubicBezTo>
                      <a:pt x="143" y="237"/>
                      <a:pt x="147" y="235"/>
                      <a:pt x="145" y="234"/>
                    </a:cubicBezTo>
                    <a:cubicBezTo>
                      <a:pt x="145" y="234"/>
                      <a:pt x="146" y="234"/>
                      <a:pt x="146" y="234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7" y="235"/>
                      <a:pt x="146" y="236"/>
                      <a:pt x="147" y="237"/>
                    </a:cubicBezTo>
                    <a:cubicBezTo>
                      <a:pt x="148" y="239"/>
                      <a:pt x="145" y="237"/>
                      <a:pt x="144" y="239"/>
                    </a:cubicBezTo>
                    <a:close/>
                    <a:moveTo>
                      <a:pt x="147" y="235"/>
                    </a:moveTo>
                    <a:cubicBezTo>
                      <a:pt x="149" y="235"/>
                      <a:pt x="149" y="231"/>
                      <a:pt x="151" y="233"/>
                    </a:cubicBezTo>
                    <a:cubicBezTo>
                      <a:pt x="150" y="234"/>
                      <a:pt x="150" y="235"/>
                      <a:pt x="147" y="235"/>
                    </a:cubicBezTo>
                    <a:close/>
                    <a:moveTo>
                      <a:pt x="148" y="233"/>
                    </a:moveTo>
                    <a:cubicBezTo>
                      <a:pt x="146" y="232"/>
                      <a:pt x="151" y="227"/>
                      <a:pt x="151" y="231"/>
                    </a:cubicBezTo>
                    <a:cubicBezTo>
                      <a:pt x="149" y="230"/>
                      <a:pt x="149" y="231"/>
                      <a:pt x="148" y="233"/>
                    </a:cubicBezTo>
                    <a:close/>
                    <a:moveTo>
                      <a:pt x="148" y="221"/>
                    </a:moveTo>
                    <a:cubicBezTo>
                      <a:pt x="150" y="219"/>
                      <a:pt x="154" y="218"/>
                      <a:pt x="154" y="221"/>
                    </a:cubicBezTo>
                    <a:cubicBezTo>
                      <a:pt x="152" y="222"/>
                      <a:pt x="151" y="221"/>
                      <a:pt x="148" y="221"/>
                    </a:cubicBezTo>
                    <a:close/>
                    <a:moveTo>
                      <a:pt x="157" y="215"/>
                    </a:moveTo>
                    <a:cubicBezTo>
                      <a:pt x="155" y="215"/>
                      <a:pt x="155" y="212"/>
                      <a:pt x="153" y="211"/>
                    </a:cubicBezTo>
                    <a:cubicBezTo>
                      <a:pt x="155" y="210"/>
                      <a:pt x="155" y="207"/>
                      <a:pt x="158" y="208"/>
                    </a:cubicBezTo>
                    <a:cubicBezTo>
                      <a:pt x="159" y="210"/>
                      <a:pt x="161" y="210"/>
                      <a:pt x="161" y="213"/>
                    </a:cubicBezTo>
                    <a:cubicBezTo>
                      <a:pt x="159" y="213"/>
                      <a:pt x="158" y="214"/>
                      <a:pt x="157" y="215"/>
                    </a:cubicBezTo>
                    <a:close/>
                    <a:moveTo>
                      <a:pt x="160" y="236"/>
                    </a:moveTo>
                    <a:cubicBezTo>
                      <a:pt x="159" y="235"/>
                      <a:pt x="158" y="234"/>
                      <a:pt x="158" y="233"/>
                    </a:cubicBezTo>
                    <a:cubicBezTo>
                      <a:pt x="160" y="233"/>
                      <a:pt x="160" y="235"/>
                      <a:pt x="160" y="236"/>
                    </a:cubicBezTo>
                    <a:close/>
                    <a:moveTo>
                      <a:pt x="158" y="227"/>
                    </a:moveTo>
                    <a:cubicBezTo>
                      <a:pt x="158" y="225"/>
                      <a:pt x="158" y="225"/>
                      <a:pt x="158" y="225"/>
                    </a:cubicBezTo>
                    <a:cubicBezTo>
                      <a:pt x="161" y="226"/>
                      <a:pt x="162" y="225"/>
                      <a:pt x="164" y="225"/>
                    </a:cubicBezTo>
                    <a:cubicBezTo>
                      <a:pt x="162" y="228"/>
                      <a:pt x="160" y="226"/>
                      <a:pt x="158" y="227"/>
                    </a:cubicBezTo>
                    <a:close/>
                    <a:moveTo>
                      <a:pt x="163" y="233"/>
                    </a:moveTo>
                    <a:cubicBezTo>
                      <a:pt x="163" y="231"/>
                      <a:pt x="164" y="231"/>
                      <a:pt x="164" y="230"/>
                    </a:cubicBezTo>
                    <a:cubicBezTo>
                      <a:pt x="165" y="230"/>
                      <a:pt x="166" y="232"/>
                      <a:pt x="166" y="230"/>
                    </a:cubicBezTo>
                    <a:cubicBezTo>
                      <a:pt x="168" y="232"/>
                      <a:pt x="164" y="232"/>
                      <a:pt x="163" y="233"/>
                    </a:cubicBezTo>
                    <a:close/>
                    <a:moveTo>
                      <a:pt x="167" y="224"/>
                    </a:moveTo>
                    <a:cubicBezTo>
                      <a:pt x="168" y="223"/>
                      <a:pt x="170" y="223"/>
                      <a:pt x="170" y="220"/>
                    </a:cubicBezTo>
                    <a:cubicBezTo>
                      <a:pt x="173" y="221"/>
                      <a:pt x="173" y="222"/>
                      <a:pt x="175" y="224"/>
                    </a:cubicBezTo>
                    <a:cubicBezTo>
                      <a:pt x="174" y="229"/>
                      <a:pt x="167" y="229"/>
                      <a:pt x="167" y="224"/>
                    </a:cubicBezTo>
                    <a:close/>
                    <a:moveTo>
                      <a:pt x="173" y="247"/>
                    </a:moveTo>
                    <a:cubicBezTo>
                      <a:pt x="174" y="243"/>
                      <a:pt x="177" y="247"/>
                      <a:pt x="179" y="245"/>
                    </a:cubicBezTo>
                    <a:cubicBezTo>
                      <a:pt x="179" y="249"/>
                      <a:pt x="176" y="246"/>
                      <a:pt x="173" y="247"/>
                    </a:cubicBezTo>
                    <a:close/>
                    <a:moveTo>
                      <a:pt x="183" y="252"/>
                    </a:moveTo>
                    <a:cubicBezTo>
                      <a:pt x="182" y="254"/>
                      <a:pt x="182" y="250"/>
                      <a:pt x="184" y="251"/>
                    </a:cubicBezTo>
                    <a:cubicBezTo>
                      <a:pt x="182" y="250"/>
                      <a:pt x="181" y="250"/>
                      <a:pt x="178" y="250"/>
                    </a:cubicBezTo>
                    <a:cubicBezTo>
                      <a:pt x="180" y="248"/>
                      <a:pt x="185" y="250"/>
                      <a:pt x="186" y="250"/>
                    </a:cubicBezTo>
                    <a:cubicBezTo>
                      <a:pt x="186" y="252"/>
                      <a:pt x="183" y="251"/>
                      <a:pt x="183" y="252"/>
                    </a:cubicBezTo>
                    <a:close/>
                    <a:moveTo>
                      <a:pt x="186" y="231"/>
                    </a:moveTo>
                    <a:cubicBezTo>
                      <a:pt x="183" y="231"/>
                      <a:pt x="180" y="232"/>
                      <a:pt x="177" y="230"/>
                    </a:cubicBezTo>
                    <a:cubicBezTo>
                      <a:pt x="179" y="227"/>
                      <a:pt x="178" y="226"/>
                      <a:pt x="178" y="222"/>
                    </a:cubicBezTo>
                    <a:cubicBezTo>
                      <a:pt x="182" y="222"/>
                      <a:pt x="183" y="223"/>
                      <a:pt x="185" y="222"/>
                    </a:cubicBezTo>
                    <a:cubicBezTo>
                      <a:pt x="187" y="224"/>
                      <a:pt x="182" y="223"/>
                      <a:pt x="183" y="225"/>
                    </a:cubicBezTo>
                    <a:cubicBezTo>
                      <a:pt x="183" y="227"/>
                      <a:pt x="186" y="226"/>
                      <a:pt x="187" y="225"/>
                    </a:cubicBezTo>
                    <a:cubicBezTo>
                      <a:pt x="188" y="226"/>
                      <a:pt x="187" y="228"/>
                      <a:pt x="189" y="227"/>
                    </a:cubicBezTo>
                    <a:cubicBezTo>
                      <a:pt x="189" y="230"/>
                      <a:pt x="186" y="229"/>
                      <a:pt x="186" y="231"/>
                    </a:cubicBezTo>
                    <a:close/>
                    <a:moveTo>
                      <a:pt x="195" y="227"/>
                    </a:moveTo>
                    <a:cubicBezTo>
                      <a:pt x="195" y="224"/>
                      <a:pt x="195" y="224"/>
                      <a:pt x="194" y="222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24"/>
                      <a:pt x="198" y="224"/>
                      <a:pt x="199" y="224"/>
                    </a:cubicBezTo>
                    <a:cubicBezTo>
                      <a:pt x="198" y="224"/>
                      <a:pt x="198" y="225"/>
                      <a:pt x="197" y="225"/>
                    </a:cubicBezTo>
                    <a:cubicBezTo>
                      <a:pt x="198" y="226"/>
                      <a:pt x="199" y="224"/>
                      <a:pt x="199" y="225"/>
                    </a:cubicBezTo>
                    <a:cubicBezTo>
                      <a:pt x="196" y="227"/>
                      <a:pt x="200" y="227"/>
                      <a:pt x="196" y="228"/>
                    </a:cubicBezTo>
                    <a:cubicBezTo>
                      <a:pt x="196" y="226"/>
                      <a:pt x="195" y="228"/>
                      <a:pt x="195" y="227"/>
                    </a:cubicBezTo>
                    <a:close/>
                    <a:moveTo>
                      <a:pt x="195" y="256"/>
                    </a:moveTo>
                    <a:cubicBezTo>
                      <a:pt x="198" y="255"/>
                      <a:pt x="196" y="251"/>
                      <a:pt x="198" y="249"/>
                    </a:cubicBezTo>
                    <a:cubicBezTo>
                      <a:pt x="199" y="249"/>
                      <a:pt x="199" y="250"/>
                      <a:pt x="198" y="250"/>
                    </a:cubicBezTo>
                    <a:cubicBezTo>
                      <a:pt x="199" y="252"/>
                      <a:pt x="196" y="254"/>
                      <a:pt x="199" y="256"/>
                    </a:cubicBezTo>
                    <a:cubicBezTo>
                      <a:pt x="198" y="257"/>
                      <a:pt x="197" y="256"/>
                      <a:pt x="195" y="256"/>
                    </a:cubicBezTo>
                    <a:close/>
                    <a:moveTo>
                      <a:pt x="201" y="255"/>
                    </a:moveTo>
                    <a:cubicBezTo>
                      <a:pt x="203" y="253"/>
                      <a:pt x="200" y="253"/>
                      <a:pt x="199" y="253"/>
                    </a:cubicBezTo>
                    <a:cubicBezTo>
                      <a:pt x="198" y="252"/>
                      <a:pt x="200" y="251"/>
                      <a:pt x="200" y="249"/>
                    </a:cubicBezTo>
                    <a:cubicBezTo>
                      <a:pt x="201" y="250"/>
                      <a:pt x="204" y="255"/>
                      <a:pt x="201" y="255"/>
                    </a:cubicBezTo>
                    <a:close/>
                    <a:moveTo>
                      <a:pt x="202" y="224"/>
                    </a:moveTo>
                    <a:cubicBezTo>
                      <a:pt x="204" y="225"/>
                      <a:pt x="205" y="228"/>
                      <a:pt x="201" y="228"/>
                    </a:cubicBezTo>
                    <a:cubicBezTo>
                      <a:pt x="200" y="226"/>
                      <a:pt x="202" y="226"/>
                      <a:pt x="202" y="224"/>
                    </a:cubicBezTo>
                    <a:close/>
                    <a:moveTo>
                      <a:pt x="202" y="249"/>
                    </a:moveTo>
                    <a:cubicBezTo>
                      <a:pt x="203" y="248"/>
                      <a:pt x="201" y="248"/>
                      <a:pt x="201" y="247"/>
                    </a:cubicBezTo>
                    <a:cubicBezTo>
                      <a:pt x="204" y="248"/>
                      <a:pt x="203" y="246"/>
                      <a:pt x="206" y="246"/>
                    </a:cubicBezTo>
                    <a:cubicBezTo>
                      <a:pt x="206" y="247"/>
                      <a:pt x="205" y="247"/>
                      <a:pt x="205" y="248"/>
                    </a:cubicBezTo>
                    <a:cubicBezTo>
                      <a:pt x="207" y="248"/>
                      <a:pt x="207" y="247"/>
                      <a:pt x="207" y="246"/>
                    </a:cubicBezTo>
                    <a:cubicBezTo>
                      <a:pt x="209" y="246"/>
                      <a:pt x="211" y="248"/>
                      <a:pt x="211" y="250"/>
                    </a:cubicBezTo>
                    <a:cubicBezTo>
                      <a:pt x="215" y="248"/>
                      <a:pt x="216" y="246"/>
                      <a:pt x="220" y="246"/>
                    </a:cubicBezTo>
                    <a:cubicBezTo>
                      <a:pt x="219" y="248"/>
                      <a:pt x="222" y="250"/>
                      <a:pt x="222" y="249"/>
                    </a:cubicBezTo>
                    <a:cubicBezTo>
                      <a:pt x="224" y="257"/>
                      <a:pt x="212" y="254"/>
                      <a:pt x="206" y="254"/>
                    </a:cubicBezTo>
                    <a:cubicBezTo>
                      <a:pt x="206" y="252"/>
                      <a:pt x="205" y="253"/>
                      <a:pt x="205" y="250"/>
                    </a:cubicBezTo>
                    <a:cubicBezTo>
                      <a:pt x="206" y="250"/>
                      <a:pt x="206" y="249"/>
                      <a:pt x="207" y="249"/>
                    </a:cubicBezTo>
                    <a:cubicBezTo>
                      <a:pt x="206" y="248"/>
                      <a:pt x="204" y="251"/>
                      <a:pt x="202" y="249"/>
                    </a:cubicBezTo>
                    <a:close/>
                    <a:moveTo>
                      <a:pt x="230" y="260"/>
                    </a:moveTo>
                    <a:cubicBezTo>
                      <a:pt x="229" y="259"/>
                      <a:pt x="227" y="261"/>
                      <a:pt x="225" y="261"/>
                    </a:cubicBezTo>
                    <a:cubicBezTo>
                      <a:pt x="225" y="262"/>
                      <a:pt x="225" y="262"/>
                      <a:pt x="224" y="262"/>
                    </a:cubicBezTo>
                    <a:cubicBezTo>
                      <a:pt x="224" y="261"/>
                      <a:pt x="225" y="261"/>
                      <a:pt x="225" y="260"/>
                    </a:cubicBezTo>
                    <a:cubicBezTo>
                      <a:pt x="223" y="259"/>
                      <a:pt x="224" y="259"/>
                      <a:pt x="222" y="258"/>
                    </a:cubicBezTo>
                    <a:cubicBezTo>
                      <a:pt x="221" y="258"/>
                      <a:pt x="222" y="260"/>
                      <a:pt x="222" y="261"/>
                    </a:cubicBezTo>
                    <a:cubicBezTo>
                      <a:pt x="221" y="261"/>
                      <a:pt x="220" y="261"/>
                      <a:pt x="219" y="262"/>
                    </a:cubicBezTo>
                    <a:cubicBezTo>
                      <a:pt x="219" y="262"/>
                      <a:pt x="218" y="261"/>
                      <a:pt x="218" y="261"/>
                    </a:cubicBezTo>
                    <a:cubicBezTo>
                      <a:pt x="217" y="262"/>
                      <a:pt x="215" y="259"/>
                      <a:pt x="214" y="262"/>
                    </a:cubicBezTo>
                    <a:cubicBezTo>
                      <a:pt x="214" y="264"/>
                      <a:pt x="216" y="261"/>
                      <a:pt x="217" y="262"/>
                    </a:cubicBezTo>
                    <a:cubicBezTo>
                      <a:pt x="217" y="264"/>
                      <a:pt x="215" y="263"/>
                      <a:pt x="214" y="264"/>
                    </a:cubicBezTo>
                    <a:cubicBezTo>
                      <a:pt x="214" y="262"/>
                      <a:pt x="214" y="262"/>
                      <a:pt x="214" y="262"/>
                    </a:cubicBezTo>
                    <a:cubicBezTo>
                      <a:pt x="212" y="261"/>
                      <a:pt x="213" y="263"/>
                      <a:pt x="211" y="263"/>
                    </a:cubicBezTo>
                    <a:cubicBezTo>
                      <a:pt x="211" y="259"/>
                      <a:pt x="206" y="261"/>
                      <a:pt x="205" y="259"/>
                    </a:cubicBezTo>
                    <a:cubicBezTo>
                      <a:pt x="206" y="255"/>
                      <a:pt x="211" y="258"/>
                      <a:pt x="212" y="256"/>
                    </a:cubicBezTo>
                    <a:cubicBezTo>
                      <a:pt x="215" y="257"/>
                      <a:pt x="222" y="256"/>
                      <a:pt x="223" y="253"/>
                    </a:cubicBezTo>
                    <a:cubicBezTo>
                      <a:pt x="224" y="253"/>
                      <a:pt x="224" y="254"/>
                      <a:pt x="224" y="255"/>
                    </a:cubicBezTo>
                    <a:cubicBezTo>
                      <a:pt x="227" y="254"/>
                      <a:pt x="226" y="251"/>
                      <a:pt x="227" y="249"/>
                    </a:cubicBezTo>
                    <a:cubicBezTo>
                      <a:pt x="228" y="251"/>
                      <a:pt x="228" y="250"/>
                      <a:pt x="230" y="249"/>
                    </a:cubicBezTo>
                    <a:cubicBezTo>
                      <a:pt x="230" y="250"/>
                      <a:pt x="230" y="252"/>
                      <a:pt x="231" y="251"/>
                    </a:cubicBezTo>
                    <a:cubicBezTo>
                      <a:pt x="229" y="254"/>
                      <a:pt x="232" y="257"/>
                      <a:pt x="230" y="260"/>
                    </a:cubicBezTo>
                    <a:close/>
                    <a:moveTo>
                      <a:pt x="240" y="258"/>
                    </a:moveTo>
                    <a:cubicBezTo>
                      <a:pt x="239" y="259"/>
                      <a:pt x="235" y="261"/>
                      <a:pt x="234" y="259"/>
                    </a:cubicBezTo>
                    <a:cubicBezTo>
                      <a:pt x="237" y="257"/>
                      <a:pt x="237" y="254"/>
                      <a:pt x="235" y="251"/>
                    </a:cubicBezTo>
                    <a:cubicBezTo>
                      <a:pt x="236" y="251"/>
                      <a:pt x="236" y="250"/>
                      <a:pt x="237" y="250"/>
                    </a:cubicBezTo>
                    <a:cubicBezTo>
                      <a:pt x="237" y="251"/>
                      <a:pt x="239" y="251"/>
                      <a:pt x="240" y="252"/>
                    </a:cubicBezTo>
                    <a:cubicBezTo>
                      <a:pt x="239" y="254"/>
                      <a:pt x="240" y="254"/>
                      <a:pt x="240" y="257"/>
                    </a:cubicBezTo>
                    <a:cubicBezTo>
                      <a:pt x="239" y="256"/>
                      <a:pt x="238" y="258"/>
                      <a:pt x="237" y="257"/>
                    </a:cubicBezTo>
                    <a:cubicBezTo>
                      <a:pt x="237" y="257"/>
                      <a:pt x="237" y="258"/>
                      <a:pt x="237" y="259"/>
                    </a:cubicBezTo>
                    <a:cubicBezTo>
                      <a:pt x="238" y="259"/>
                      <a:pt x="238" y="257"/>
                      <a:pt x="240" y="258"/>
                    </a:cubicBezTo>
                    <a:close/>
                    <a:moveTo>
                      <a:pt x="257" y="263"/>
                    </a:moveTo>
                    <a:cubicBezTo>
                      <a:pt x="257" y="261"/>
                      <a:pt x="257" y="260"/>
                      <a:pt x="255" y="260"/>
                    </a:cubicBezTo>
                    <a:cubicBezTo>
                      <a:pt x="255" y="258"/>
                      <a:pt x="255" y="257"/>
                      <a:pt x="257" y="258"/>
                    </a:cubicBezTo>
                    <a:cubicBezTo>
                      <a:pt x="257" y="258"/>
                      <a:pt x="257" y="259"/>
                      <a:pt x="258" y="259"/>
                    </a:cubicBezTo>
                    <a:cubicBezTo>
                      <a:pt x="258" y="260"/>
                      <a:pt x="257" y="259"/>
                      <a:pt x="256" y="259"/>
                    </a:cubicBezTo>
                    <a:cubicBezTo>
                      <a:pt x="256" y="260"/>
                      <a:pt x="257" y="260"/>
                      <a:pt x="258" y="260"/>
                    </a:cubicBezTo>
                    <a:cubicBezTo>
                      <a:pt x="258" y="261"/>
                      <a:pt x="259" y="263"/>
                      <a:pt x="257" y="263"/>
                    </a:cubicBezTo>
                    <a:close/>
                    <a:moveTo>
                      <a:pt x="271" y="265"/>
                    </a:moveTo>
                    <a:cubicBezTo>
                      <a:pt x="271" y="261"/>
                      <a:pt x="271" y="261"/>
                      <a:pt x="271" y="261"/>
                    </a:cubicBezTo>
                    <a:cubicBezTo>
                      <a:pt x="272" y="261"/>
                      <a:pt x="272" y="262"/>
                      <a:pt x="273" y="262"/>
                    </a:cubicBezTo>
                    <a:cubicBezTo>
                      <a:pt x="273" y="263"/>
                      <a:pt x="273" y="265"/>
                      <a:pt x="271" y="265"/>
                    </a:cubicBezTo>
                    <a:close/>
                    <a:moveTo>
                      <a:pt x="280" y="265"/>
                    </a:moveTo>
                    <a:cubicBezTo>
                      <a:pt x="280" y="264"/>
                      <a:pt x="281" y="265"/>
                      <a:pt x="282" y="265"/>
                    </a:cubicBezTo>
                    <a:cubicBezTo>
                      <a:pt x="283" y="267"/>
                      <a:pt x="280" y="266"/>
                      <a:pt x="280" y="265"/>
                    </a:cubicBezTo>
                    <a:close/>
                    <a:moveTo>
                      <a:pt x="288" y="258"/>
                    </a:moveTo>
                    <a:cubicBezTo>
                      <a:pt x="287" y="258"/>
                      <a:pt x="287" y="257"/>
                      <a:pt x="286" y="257"/>
                    </a:cubicBezTo>
                    <a:cubicBezTo>
                      <a:pt x="286" y="256"/>
                      <a:pt x="286" y="256"/>
                      <a:pt x="286" y="255"/>
                    </a:cubicBezTo>
                    <a:cubicBezTo>
                      <a:pt x="288" y="255"/>
                      <a:pt x="286" y="256"/>
                      <a:pt x="286" y="257"/>
                    </a:cubicBezTo>
                    <a:cubicBezTo>
                      <a:pt x="287" y="257"/>
                      <a:pt x="288" y="256"/>
                      <a:pt x="288" y="255"/>
                    </a:cubicBezTo>
                    <a:cubicBezTo>
                      <a:pt x="289" y="255"/>
                      <a:pt x="288" y="257"/>
                      <a:pt x="288" y="258"/>
                    </a:cubicBezTo>
                    <a:close/>
                    <a:moveTo>
                      <a:pt x="298" y="245"/>
                    </a:moveTo>
                    <a:cubicBezTo>
                      <a:pt x="296" y="246"/>
                      <a:pt x="293" y="245"/>
                      <a:pt x="289" y="245"/>
                    </a:cubicBezTo>
                    <a:cubicBezTo>
                      <a:pt x="291" y="242"/>
                      <a:pt x="297" y="242"/>
                      <a:pt x="299" y="241"/>
                    </a:cubicBezTo>
                    <a:cubicBezTo>
                      <a:pt x="299" y="243"/>
                      <a:pt x="296" y="244"/>
                      <a:pt x="298" y="245"/>
                    </a:cubicBezTo>
                    <a:close/>
                    <a:moveTo>
                      <a:pt x="314" y="229"/>
                    </a:moveTo>
                    <a:cubicBezTo>
                      <a:pt x="315" y="227"/>
                      <a:pt x="316" y="229"/>
                      <a:pt x="317" y="229"/>
                    </a:cubicBezTo>
                    <a:cubicBezTo>
                      <a:pt x="317" y="230"/>
                      <a:pt x="314" y="230"/>
                      <a:pt x="314" y="229"/>
                    </a:cubicBezTo>
                    <a:close/>
                    <a:moveTo>
                      <a:pt x="325" y="206"/>
                    </a:moveTo>
                    <a:cubicBezTo>
                      <a:pt x="326" y="209"/>
                      <a:pt x="325" y="209"/>
                      <a:pt x="322" y="210"/>
                    </a:cubicBezTo>
                    <a:cubicBezTo>
                      <a:pt x="321" y="212"/>
                      <a:pt x="322" y="213"/>
                      <a:pt x="322" y="215"/>
                    </a:cubicBezTo>
                    <a:cubicBezTo>
                      <a:pt x="321" y="215"/>
                      <a:pt x="321" y="217"/>
                      <a:pt x="320" y="216"/>
                    </a:cubicBezTo>
                    <a:cubicBezTo>
                      <a:pt x="320" y="216"/>
                      <a:pt x="320" y="215"/>
                      <a:pt x="319" y="215"/>
                    </a:cubicBezTo>
                    <a:cubicBezTo>
                      <a:pt x="319" y="214"/>
                      <a:pt x="321" y="213"/>
                      <a:pt x="320" y="211"/>
                    </a:cubicBezTo>
                    <a:cubicBezTo>
                      <a:pt x="318" y="214"/>
                      <a:pt x="314" y="214"/>
                      <a:pt x="312" y="218"/>
                    </a:cubicBezTo>
                    <a:cubicBezTo>
                      <a:pt x="311" y="217"/>
                      <a:pt x="309" y="218"/>
                      <a:pt x="306" y="218"/>
                    </a:cubicBezTo>
                    <a:cubicBezTo>
                      <a:pt x="306" y="217"/>
                      <a:pt x="304" y="217"/>
                      <a:pt x="305" y="215"/>
                    </a:cubicBezTo>
                    <a:cubicBezTo>
                      <a:pt x="303" y="215"/>
                      <a:pt x="301" y="215"/>
                      <a:pt x="302" y="217"/>
                    </a:cubicBezTo>
                    <a:cubicBezTo>
                      <a:pt x="295" y="219"/>
                      <a:pt x="288" y="215"/>
                      <a:pt x="284" y="217"/>
                    </a:cubicBezTo>
                    <a:cubicBezTo>
                      <a:pt x="284" y="216"/>
                      <a:pt x="285" y="216"/>
                      <a:pt x="285" y="214"/>
                    </a:cubicBezTo>
                    <a:cubicBezTo>
                      <a:pt x="285" y="212"/>
                      <a:pt x="282" y="213"/>
                      <a:pt x="281" y="213"/>
                    </a:cubicBezTo>
                    <a:cubicBezTo>
                      <a:pt x="281" y="214"/>
                      <a:pt x="282" y="215"/>
                      <a:pt x="282" y="216"/>
                    </a:cubicBezTo>
                    <a:cubicBezTo>
                      <a:pt x="280" y="216"/>
                      <a:pt x="280" y="216"/>
                      <a:pt x="280" y="216"/>
                    </a:cubicBezTo>
                    <a:cubicBezTo>
                      <a:pt x="279" y="214"/>
                      <a:pt x="281" y="213"/>
                      <a:pt x="280" y="212"/>
                    </a:cubicBezTo>
                    <a:cubicBezTo>
                      <a:pt x="279" y="212"/>
                      <a:pt x="278" y="213"/>
                      <a:pt x="277" y="213"/>
                    </a:cubicBezTo>
                    <a:cubicBezTo>
                      <a:pt x="277" y="214"/>
                      <a:pt x="277" y="214"/>
                      <a:pt x="277" y="213"/>
                    </a:cubicBezTo>
                    <a:cubicBezTo>
                      <a:pt x="279" y="215"/>
                      <a:pt x="274" y="215"/>
                      <a:pt x="276" y="217"/>
                    </a:cubicBezTo>
                    <a:cubicBezTo>
                      <a:pt x="275" y="216"/>
                      <a:pt x="274" y="215"/>
                      <a:pt x="273" y="215"/>
                    </a:cubicBezTo>
                    <a:cubicBezTo>
                      <a:pt x="270" y="217"/>
                      <a:pt x="268" y="218"/>
                      <a:pt x="264" y="218"/>
                    </a:cubicBezTo>
                    <a:cubicBezTo>
                      <a:pt x="266" y="222"/>
                      <a:pt x="268" y="221"/>
                      <a:pt x="271" y="223"/>
                    </a:cubicBezTo>
                    <a:cubicBezTo>
                      <a:pt x="272" y="221"/>
                      <a:pt x="275" y="223"/>
                      <a:pt x="277" y="221"/>
                    </a:cubicBezTo>
                    <a:cubicBezTo>
                      <a:pt x="280" y="224"/>
                      <a:pt x="285" y="223"/>
                      <a:pt x="286" y="218"/>
                    </a:cubicBezTo>
                    <a:cubicBezTo>
                      <a:pt x="285" y="227"/>
                      <a:pt x="301" y="220"/>
                      <a:pt x="303" y="223"/>
                    </a:cubicBezTo>
                    <a:cubicBezTo>
                      <a:pt x="302" y="224"/>
                      <a:pt x="300" y="223"/>
                      <a:pt x="299" y="224"/>
                    </a:cubicBezTo>
                    <a:cubicBezTo>
                      <a:pt x="300" y="226"/>
                      <a:pt x="302" y="226"/>
                      <a:pt x="303" y="227"/>
                    </a:cubicBezTo>
                    <a:cubicBezTo>
                      <a:pt x="306" y="226"/>
                      <a:pt x="313" y="224"/>
                      <a:pt x="313" y="229"/>
                    </a:cubicBezTo>
                    <a:cubicBezTo>
                      <a:pt x="306" y="225"/>
                      <a:pt x="291" y="232"/>
                      <a:pt x="283" y="228"/>
                    </a:cubicBezTo>
                    <a:cubicBezTo>
                      <a:pt x="280" y="230"/>
                      <a:pt x="276" y="228"/>
                      <a:pt x="273" y="227"/>
                    </a:cubicBezTo>
                    <a:cubicBezTo>
                      <a:pt x="270" y="230"/>
                      <a:pt x="265" y="229"/>
                      <a:pt x="260" y="229"/>
                    </a:cubicBezTo>
                    <a:cubicBezTo>
                      <a:pt x="262" y="227"/>
                      <a:pt x="263" y="228"/>
                      <a:pt x="264" y="227"/>
                    </a:cubicBezTo>
                    <a:cubicBezTo>
                      <a:pt x="262" y="226"/>
                      <a:pt x="260" y="224"/>
                      <a:pt x="257" y="223"/>
                    </a:cubicBezTo>
                    <a:cubicBezTo>
                      <a:pt x="257" y="224"/>
                      <a:pt x="258" y="229"/>
                      <a:pt x="260" y="230"/>
                    </a:cubicBezTo>
                    <a:cubicBezTo>
                      <a:pt x="258" y="228"/>
                      <a:pt x="256" y="231"/>
                      <a:pt x="254" y="231"/>
                    </a:cubicBezTo>
                    <a:cubicBezTo>
                      <a:pt x="251" y="225"/>
                      <a:pt x="241" y="229"/>
                      <a:pt x="234" y="229"/>
                    </a:cubicBezTo>
                    <a:cubicBezTo>
                      <a:pt x="234" y="227"/>
                      <a:pt x="234" y="225"/>
                      <a:pt x="232" y="225"/>
                    </a:cubicBezTo>
                    <a:cubicBezTo>
                      <a:pt x="232" y="225"/>
                      <a:pt x="232" y="228"/>
                      <a:pt x="232" y="228"/>
                    </a:cubicBezTo>
                    <a:cubicBezTo>
                      <a:pt x="232" y="229"/>
                      <a:pt x="232" y="228"/>
                      <a:pt x="231" y="227"/>
                    </a:cubicBezTo>
                    <a:cubicBezTo>
                      <a:pt x="228" y="232"/>
                      <a:pt x="222" y="227"/>
                      <a:pt x="219" y="225"/>
                    </a:cubicBezTo>
                    <a:cubicBezTo>
                      <a:pt x="214" y="225"/>
                      <a:pt x="211" y="227"/>
                      <a:pt x="208" y="226"/>
                    </a:cubicBezTo>
                    <a:cubicBezTo>
                      <a:pt x="210" y="225"/>
                      <a:pt x="208" y="225"/>
                      <a:pt x="209" y="223"/>
                    </a:cubicBezTo>
                    <a:cubicBezTo>
                      <a:pt x="209" y="221"/>
                      <a:pt x="207" y="223"/>
                      <a:pt x="205" y="223"/>
                    </a:cubicBezTo>
                    <a:cubicBezTo>
                      <a:pt x="206" y="222"/>
                      <a:pt x="204" y="222"/>
                      <a:pt x="205" y="220"/>
                    </a:cubicBezTo>
                    <a:cubicBezTo>
                      <a:pt x="207" y="220"/>
                      <a:pt x="211" y="219"/>
                      <a:pt x="213" y="221"/>
                    </a:cubicBezTo>
                    <a:cubicBezTo>
                      <a:pt x="215" y="220"/>
                      <a:pt x="227" y="221"/>
                      <a:pt x="221" y="221"/>
                    </a:cubicBezTo>
                    <a:cubicBezTo>
                      <a:pt x="220" y="222"/>
                      <a:pt x="218" y="222"/>
                      <a:pt x="217" y="221"/>
                    </a:cubicBezTo>
                    <a:cubicBezTo>
                      <a:pt x="218" y="225"/>
                      <a:pt x="226" y="225"/>
                      <a:pt x="225" y="221"/>
                    </a:cubicBezTo>
                    <a:cubicBezTo>
                      <a:pt x="229" y="221"/>
                      <a:pt x="234" y="221"/>
                      <a:pt x="237" y="221"/>
                    </a:cubicBezTo>
                    <a:cubicBezTo>
                      <a:pt x="238" y="221"/>
                      <a:pt x="237" y="220"/>
                      <a:pt x="237" y="219"/>
                    </a:cubicBezTo>
                    <a:cubicBezTo>
                      <a:pt x="234" y="219"/>
                      <a:pt x="236" y="214"/>
                      <a:pt x="232" y="216"/>
                    </a:cubicBezTo>
                    <a:cubicBezTo>
                      <a:pt x="232" y="217"/>
                      <a:pt x="233" y="217"/>
                      <a:pt x="234" y="217"/>
                    </a:cubicBezTo>
                    <a:cubicBezTo>
                      <a:pt x="229" y="218"/>
                      <a:pt x="217" y="215"/>
                      <a:pt x="213" y="217"/>
                    </a:cubicBezTo>
                    <a:cubicBezTo>
                      <a:pt x="213" y="219"/>
                      <a:pt x="212" y="217"/>
                      <a:pt x="212" y="217"/>
                    </a:cubicBezTo>
                    <a:cubicBezTo>
                      <a:pt x="205" y="219"/>
                      <a:pt x="194" y="220"/>
                      <a:pt x="191" y="215"/>
                    </a:cubicBezTo>
                    <a:cubicBezTo>
                      <a:pt x="188" y="215"/>
                      <a:pt x="188" y="215"/>
                      <a:pt x="188" y="215"/>
                    </a:cubicBezTo>
                    <a:cubicBezTo>
                      <a:pt x="188" y="214"/>
                      <a:pt x="188" y="213"/>
                      <a:pt x="187" y="213"/>
                    </a:cubicBezTo>
                    <a:cubicBezTo>
                      <a:pt x="189" y="212"/>
                      <a:pt x="191" y="211"/>
                      <a:pt x="192" y="210"/>
                    </a:cubicBezTo>
                    <a:cubicBezTo>
                      <a:pt x="192" y="209"/>
                      <a:pt x="190" y="210"/>
                      <a:pt x="189" y="209"/>
                    </a:cubicBezTo>
                    <a:cubicBezTo>
                      <a:pt x="188" y="207"/>
                      <a:pt x="192" y="209"/>
                      <a:pt x="191" y="206"/>
                    </a:cubicBezTo>
                    <a:cubicBezTo>
                      <a:pt x="189" y="204"/>
                      <a:pt x="187" y="205"/>
                      <a:pt x="185" y="205"/>
                    </a:cubicBezTo>
                    <a:cubicBezTo>
                      <a:pt x="185" y="204"/>
                      <a:pt x="186" y="203"/>
                      <a:pt x="187" y="202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4" y="200"/>
                      <a:pt x="182" y="201"/>
                      <a:pt x="181" y="202"/>
                    </a:cubicBezTo>
                    <a:cubicBezTo>
                      <a:pt x="179" y="201"/>
                      <a:pt x="182" y="200"/>
                      <a:pt x="181" y="198"/>
                    </a:cubicBezTo>
                    <a:cubicBezTo>
                      <a:pt x="186" y="197"/>
                      <a:pt x="190" y="197"/>
                      <a:pt x="193" y="195"/>
                    </a:cubicBezTo>
                    <a:cubicBezTo>
                      <a:pt x="193" y="196"/>
                      <a:pt x="194" y="197"/>
                      <a:pt x="194" y="197"/>
                    </a:cubicBezTo>
                    <a:cubicBezTo>
                      <a:pt x="198" y="193"/>
                      <a:pt x="201" y="196"/>
                      <a:pt x="204" y="198"/>
                    </a:cubicBezTo>
                    <a:cubicBezTo>
                      <a:pt x="204" y="199"/>
                      <a:pt x="203" y="198"/>
                      <a:pt x="203" y="199"/>
                    </a:cubicBezTo>
                    <a:cubicBezTo>
                      <a:pt x="207" y="205"/>
                      <a:pt x="215" y="197"/>
                      <a:pt x="222" y="199"/>
                    </a:cubicBezTo>
                    <a:cubicBezTo>
                      <a:pt x="218" y="196"/>
                      <a:pt x="212" y="199"/>
                      <a:pt x="206" y="198"/>
                    </a:cubicBezTo>
                    <a:cubicBezTo>
                      <a:pt x="205" y="197"/>
                      <a:pt x="208" y="196"/>
                      <a:pt x="205" y="195"/>
                    </a:cubicBezTo>
                    <a:cubicBezTo>
                      <a:pt x="211" y="190"/>
                      <a:pt x="218" y="200"/>
                      <a:pt x="222" y="193"/>
                    </a:cubicBezTo>
                    <a:cubicBezTo>
                      <a:pt x="224" y="194"/>
                      <a:pt x="228" y="193"/>
                      <a:pt x="231" y="193"/>
                    </a:cubicBezTo>
                    <a:cubicBezTo>
                      <a:pt x="232" y="192"/>
                      <a:pt x="232" y="190"/>
                      <a:pt x="234" y="190"/>
                    </a:cubicBezTo>
                    <a:cubicBezTo>
                      <a:pt x="234" y="189"/>
                      <a:pt x="232" y="189"/>
                      <a:pt x="231" y="188"/>
                    </a:cubicBezTo>
                    <a:cubicBezTo>
                      <a:pt x="227" y="190"/>
                      <a:pt x="226" y="189"/>
                      <a:pt x="222" y="188"/>
                    </a:cubicBezTo>
                    <a:cubicBezTo>
                      <a:pt x="223" y="186"/>
                      <a:pt x="227" y="184"/>
                      <a:pt x="230" y="186"/>
                    </a:cubicBezTo>
                    <a:cubicBezTo>
                      <a:pt x="231" y="186"/>
                      <a:pt x="234" y="185"/>
                      <a:pt x="236" y="185"/>
                    </a:cubicBezTo>
                    <a:cubicBezTo>
                      <a:pt x="236" y="185"/>
                      <a:pt x="235" y="185"/>
                      <a:pt x="235" y="185"/>
                    </a:cubicBezTo>
                    <a:cubicBezTo>
                      <a:pt x="236" y="185"/>
                      <a:pt x="236" y="185"/>
                      <a:pt x="236" y="185"/>
                    </a:cubicBezTo>
                    <a:cubicBezTo>
                      <a:pt x="239" y="186"/>
                      <a:pt x="241" y="186"/>
                      <a:pt x="244" y="186"/>
                    </a:cubicBezTo>
                    <a:cubicBezTo>
                      <a:pt x="252" y="186"/>
                      <a:pt x="263" y="187"/>
                      <a:pt x="270" y="184"/>
                    </a:cubicBezTo>
                    <a:cubicBezTo>
                      <a:pt x="271" y="185"/>
                      <a:pt x="272" y="187"/>
                      <a:pt x="274" y="187"/>
                    </a:cubicBezTo>
                    <a:cubicBezTo>
                      <a:pt x="272" y="188"/>
                      <a:pt x="274" y="190"/>
                      <a:pt x="273" y="191"/>
                    </a:cubicBezTo>
                    <a:cubicBezTo>
                      <a:pt x="269" y="190"/>
                      <a:pt x="268" y="192"/>
                      <a:pt x="263" y="190"/>
                    </a:cubicBezTo>
                    <a:cubicBezTo>
                      <a:pt x="263" y="189"/>
                      <a:pt x="264" y="189"/>
                      <a:pt x="264" y="188"/>
                    </a:cubicBezTo>
                    <a:cubicBezTo>
                      <a:pt x="264" y="187"/>
                      <a:pt x="261" y="188"/>
                      <a:pt x="260" y="188"/>
                    </a:cubicBezTo>
                    <a:cubicBezTo>
                      <a:pt x="259" y="189"/>
                      <a:pt x="261" y="189"/>
                      <a:pt x="260" y="190"/>
                    </a:cubicBezTo>
                    <a:cubicBezTo>
                      <a:pt x="259" y="190"/>
                      <a:pt x="257" y="190"/>
                      <a:pt x="258" y="192"/>
                    </a:cubicBezTo>
                    <a:cubicBezTo>
                      <a:pt x="254" y="192"/>
                      <a:pt x="253" y="191"/>
                      <a:pt x="251" y="192"/>
                    </a:cubicBezTo>
                    <a:cubicBezTo>
                      <a:pt x="250" y="195"/>
                      <a:pt x="252" y="194"/>
                      <a:pt x="252" y="195"/>
                    </a:cubicBezTo>
                    <a:cubicBezTo>
                      <a:pt x="254" y="193"/>
                      <a:pt x="256" y="196"/>
                      <a:pt x="259" y="195"/>
                    </a:cubicBezTo>
                    <a:cubicBezTo>
                      <a:pt x="259" y="194"/>
                      <a:pt x="259" y="192"/>
                      <a:pt x="259" y="191"/>
                    </a:cubicBezTo>
                    <a:cubicBezTo>
                      <a:pt x="260" y="197"/>
                      <a:pt x="266" y="196"/>
                      <a:pt x="271" y="196"/>
                    </a:cubicBezTo>
                    <a:cubicBezTo>
                      <a:pt x="272" y="196"/>
                      <a:pt x="272" y="195"/>
                      <a:pt x="272" y="194"/>
                    </a:cubicBezTo>
                    <a:cubicBezTo>
                      <a:pt x="276" y="193"/>
                      <a:pt x="281" y="193"/>
                      <a:pt x="284" y="193"/>
                    </a:cubicBezTo>
                    <a:cubicBezTo>
                      <a:pt x="285" y="195"/>
                      <a:pt x="283" y="195"/>
                      <a:pt x="281" y="195"/>
                    </a:cubicBezTo>
                    <a:cubicBezTo>
                      <a:pt x="283" y="199"/>
                      <a:pt x="286" y="198"/>
                      <a:pt x="286" y="201"/>
                    </a:cubicBezTo>
                    <a:cubicBezTo>
                      <a:pt x="288" y="201"/>
                      <a:pt x="288" y="201"/>
                      <a:pt x="288" y="201"/>
                    </a:cubicBezTo>
                    <a:cubicBezTo>
                      <a:pt x="289" y="200"/>
                      <a:pt x="287" y="198"/>
                      <a:pt x="286" y="197"/>
                    </a:cubicBezTo>
                    <a:cubicBezTo>
                      <a:pt x="287" y="197"/>
                      <a:pt x="288" y="197"/>
                      <a:pt x="289" y="196"/>
                    </a:cubicBezTo>
                    <a:cubicBezTo>
                      <a:pt x="289" y="194"/>
                      <a:pt x="287" y="195"/>
                      <a:pt x="287" y="193"/>
                    </a:cubicBezTo>
                    <a:cubicBezTo>
                      <a:pt x="293" y="194"/>
                      <a:pt x="298" y="194"/>
                      <a:pt x="302" y="193"/>
                    </a:cubicBezTo>
                    <a:cubicBezTo>
                      <a:pt x="301" y="193"/>
                      <a:pt x="302" y="191"/>
                      <a:pt x="301" y="191"/>
                    </a:cubicBezTo>
                    <a:cubicBezTo>
                      <a:pt x="303" y="190"/>
                      <a:pt x="304" y="188"/>
                      <a:pt x="307" y="188"/>
                    </a:cubicBezTo>
                    <a:cubicBezTo>
                      <a:pt x="303" y="191"/>
                      <a:pt x="312" y="188"/>
                      <a:pt x="311" y="192"/>
                    </a:cubicBezTo>
                    <a:cubicBezTo>
                      <a:pt x="311" y="192"/>
                      <a:pt x="310" y="192"/>
                      <a:pt x="310" y="192"/>
                    </a:cubicBezTo>
                    <a:cubicBezTo>
                      <a:pt x="308" y="190"/>
                      <a:pt x="307" y="193"/>
                      <a:pt x="305" y="192"/>
                    </a:cubicBezTo>
                    <a:cubicBezTo>
                      <a:pt x="304" y="192"/>
                      <a:pt x="304" y="194"/>
                      <a:pt x="305" y="194"/>
                    </a:cubicBezTo>
                    <a:cubicBezTo>
                      <a:pt x="305" y="196"/>
                      <a:pt x="302" y="195"/>
                      <a:pt x="301" y="195"/>
                    </a:cubicBezTo>
                    <a:cubicBezTo>
                      <a:pt x="303" y="198"/>
                      <a:pt x="307" y="196"/>
                      <a:pt x="310" y="197"/>
                    </a:cubicBezTo>
                    <a:cubicBezTo>
                      <a:pt x="309" y="199"/>
                      <a:pt x="307" y="199"/>
                      <a:pt x="306" y="201"/>
                    </a:cubicBezTo>
                    <a:cubicBezTo>
                      <a:pt x="308" y="203"/>
                      <a:pt x="309" y="198"/>
                      <a:pt x="311" y="199"/>
                    </a:cubicBezTo>
                    <a:cubicBezTo>
                      <a:pt x="312" y="199"/>
                      <a:pt x="310" y="198"/>
                      <a:pt x="311" y="197"/>
                    </a:cubicBezTo>
                    <a:cubicBezTo>
                      <a:pt x="314" y="197"/>
                      <a:pt x="314" y="197"/>
                      <a:pt x="316" y="196"/>
                    </a:cubicBezTo>
                    <a:cubicBezTo>
                      <a:pt x="318" y="200"/>
                      <a:pt x="325" y="201"/>
                      <a:pt x="325" y="205"/>
                    </a:cubicBezTo>
                    <a:cubicBezTo>
                      <a:pt x="325" y="204"/>
                      <a:pt x="325" y="203"/>
                      <a:pt x="326" y="204"/>
                    </a:cubicBezTo>
                    <a:cubicBezTo>
                      <a:pt x="327" y="204"/>
                      <a:pt x="326" y="205"/>
                      <a:pt x="327" y="205"/>
                    </a:cubicBezTo>
                    <a:cubicBezTo>
                      <a:pt x="327" y="206"/>
                      <a:pt x="325" y="205"/>
                      <a:pt x="325" y="206"/>
                    </a:cubicBezTo>
                    <a:close/>
                    <a:moveTo>
                      <a:pt x="216" y="217"/>
                    </a:moveTo>
                    <a:cubicBezTo>
                      <a:pt x="217" y="217"/>
                      <a:pt x="217" y="219"/>
                      <a:pt x="217" y="220"/>
                    </a:cubicBezTo>
                    <a:cubicBezTo>
                      <a:pt x="216" y="220"/>
                      <a:pt x="215" y="218"/>
                      <a:pt x="216" y="217"/>
                    </a:cubicBezTo>
                    <a:close/>
                    <a:moveTo>
                      <a:pt x="262" y="193"/>
                    </a:moveTo>
                    <a:cubicBezTo>
                      <a:pt x="263" y="191"/>
                      <a:pt x="265" y="192"/>
                      <a:pt x="266" y="193"/>
                    </a:cubicBezTo>
                    <a:cubicBezTo>
                      <a:pt x="265" y="194"/>
                      <a:pt x="264" y="193"/>
                      <a:pt x="263" y="194"/>
                    </a:cubicBezTo>
                    <a:cubicBezTo>
                      <a:pt x="263" y="193"/>
                      <a:pt x="263" y="193"/>
                      <a:pt x="262" y="193"/>
                    </a:cubicBezTo>
                    <a:close/>
                    <a:moveTo>
                      <a:pt x="310" y="194"/>
                    </a:moveTo>
                    <a:cubicBezTo>
                      <a:pt x="310" y="195"/>
                      <a:pt x="306" y="196"/>
                      <a:pt x="306" y="194"/>
                    </a:cubicBezTo>
                    <a:cubicBezTo>
                      <a:pt x="307" y="195"/>
                      <a:pt x="309" y="193"/>
                      <a:pt x="310" y="194"/>
                    </a:cubicBezTo>
                    <a:close/>
                    <a:moveTo>
                      <a:pt x="334" y="117"/>
                    </a:moveTo>
                    <a:cubicBezTo>
                      <a:pt x="330" y="117"/>
                      <a:pt x="329" y="117"/>
                      <a:pt x="327" y="118"/>
                    </a:cubicBezTo>
                    <a:cubicBezTo>
                      <a:pt x="328" y="114"/>
                      <a:pt x="335" y="116"/>
                      <a:pt x="336" y="113"/>
                    </a:cubicBezTo>
                    <a:cubicBezTo>
                      <a:pt x="336" y="112"/>
                      <a:pt x="333" y="114"/>
                      <a:pt x="332" y="112"/>
                    </a:cubicBezTo>
                    <a:cubicBezTo>
                      <a:pt x="333" y="111"/>
                      <a:pt x="337" y="110"/>
                      <a:pt x="339" y="111"/>
                    </a:cubicBezTo>
                    <a:cubicBezTo>
                      <a:pt x="337" y="112"/>
                      <a:pt x="336" y="114"/>
                      <a:pt x="338" y="114"/>
                    </a:cubicBezTo>
                    <a:cubicBezTo>
                      <a:pt x="337" y="115"/>
                      <a:pt x="336" y="117"/>
                      <a:pt x="336" y="119"/>
                    </a:cubicBezTo>
                    <a:cubicBezTo>
                      <a:pt x="334" y="119"/>
                      <a:pt x="334" y="117"/>
                      <a:pt x="334" y="117"/>
                    </a:cubicBezTo>
                    <a:close/>
                    <a:moveTo>
                      <a:pt x="339" y="134"/>
                    </a:moveTo>
                    <a:cubicBezTo>
                      <a:pt x="338" y="134"/>
                      <a:pt x="339" y="132"/>
                      <a:pt x="339" y="131"/>
                    </a:cubicBezTo>
                    <a:cubicBezTo>
                      <a:pt x="340" y="132"/>
                      <a:pt x="340" y="133"/>
                      <a:pt x="340" y="134"/>
                    </a:cubicBezTo>
                    <a:cubicBezTo>
                      <a:pt x="340" y="134"/>
                      <a:pt x="339" y="134"/>
                      <a:pt x="339" y="134"/>
                    </a:cubicBezTo>
                    <a:close/>
                    <a:moveTo>
                      <a:pt x="341" y="152"/>
                    </a:moveTo>
                    <a:cubicBezTo>
                      <a:pt x="341" y="149"/>
                      <a:pt x="340" y="149"/>
                      <a:pt x="341" y="147"/>
                    </a:cubicBezTo>
                    <a:cubicBezTo>
                      <a:pt x="342" y="147"/>
                      <a:pt x="342" y="147"/>
                      <a:pt x="343" y="148"/>
                    </a:cubicBezTo>
                    <a:cubicBezTo>
                      <a:pt x="343" y="149"/>
                      <a:pt x="343" y="151"/>
                      <a:pt x="341" y="152"/>
                    </a:cubicBezTo>
                    <a:close/>
                    <a:moveTo>
                      <a:pt x="339" y="125"/>
                    </a:moveTo>
                    <a:cubicBezTo>
                      <a:pt x="338" y="123"/>
                      <a:pt x="338" y="121"/>
                      <a:pt x="335" y="120"/>
                    </a:cubicBezTo>
                    <a:cubicBezTo>
                      <a:pt x="336" y="119"/>
                      <a:pt x="338" y="119"/>
                      <a:pt x="338" y="117"/>
                    </a:cubicBezTo>
                    <a:cubicBezTo>
                      <a:pt x="340" y="117"/>
                      <a:pt x="341" y="117"/>
                      <a:pt x="341" y="118"/>
                    </a:cubicBezTo>
                    <a:cubicBezTo>
                      <a:pt x="338" y="121"/>
                      <a:pt x="343" y="122"/>
                      <a:pt x="343" y="125"/>
                    </a:cubicBezTo>
                    <a:cubicBezTo>
                      <a:pt x="342" y="125"/>
                      <a:pt x="342" y="124"/>
                      <a:pt x="339" y="125"/>
                    </a:cubicBezTo>
                    <a:close/>
                    <a:moveTo>
                      <a:pt x="343" y="111"/>
                    </a:moveTo>
                    <a:cubicBezTo>
                      <a:pt x="343" y="109"/>
                      <a:pt x="346" y="111"/>
                      <a:pt x="347" y="110"/>
                    </a:cubicBezTo>
                    <a:cubicBezTo>
                      <a:pt x="347" y="112"/>
                      <a:pt x="344" y="112"/>
                      <a:pt x="343" y="111"/>
                    </a:cubicBezTo>
                    <a:close/>
                    <a:moveTo>
                      <a:pt x="410" y="256"/>
                    </a:moveTo>
                    <a:cubicBezTo>
                      <a:pt x="409" y="254"/>
                      <a:pt x="409" y="251"/>
                      <a:pt x="407" y="251"/>
                    </a:cubicBezTo>
                    <a:cubicBezTo>
                      <a:pt x="409" y="250"/>
                      <a:pt x="411" y="250"/>
                      <a:pt x="413" y="248"/>
                    </a:cubicBezTo>
                    <a:cubicBezTo>
                      <a:pt x="413" y="248"/>
                      <a:pt x="412" y="247"/>
                      <a:pt x="412" y="247"/>
                    </a:cubicBezTo>
                    <a:cubicBezTo>
                      <a:pt x="407" y="248"/>
                      <a:pt x="404" y="253"/>
                      <a:pt x="405" y="259"/>
                    </a:cubicBezTo>
                    <a:cubicBezTo>
                      <a:pt x="405" y="255"/>
                      <a:pt x="403" y="253"/>
                      <a:pt x="402" y="251"/>
                    </a:cubicBezTo>
                    <a:cubicBezTo>
                      <a:pt x="402" y="250"/>
                      <a:pt x="404" y="251"/>
                      <a:pt x="405" y="250"/>
                    </a:cubicBezTo>
                    <a:cubicBezTo>
                      <a:pt x="404" y="248"/>
                      <a:pt x="402" y="246"/>
                      <a:pt x="399" y="245"/>
                    </a:cubicBezTo>
                    <a:cubicBezTo>
                      <a:pt x="398" y="245"/>
                      <a:pt x="398" y="246"/>
                      <a:pt x="398" y="247"/>
                    </a:cubicBezTo>
                    <a:cubicBezTo>
                      <a:pt x="397" y="246"/>
                      <a:pt x="394" y="247"/>
                      <a:pt x="394" y="244"/>
                    </a:cubicBezTo>
                    <a:cubicBezTo>
                      <a:pt x="392" y="246"/>
                      <a:pt x="391" y="245"/>
                      <a:pt x="388" y="245"/>
                    </a:cubicBezTo>
                    <a:cubicBezTo>
                      <a:pt x="388" y="242"/>
                      <a:pt x="385" y="241"/>
                      <a:pt x="385" y="238"/>
                    </a:cubicBezTo>
                    <a:cubicBezTo>
                      <a:pt x="381" y="240"/>
                      <a:pt x="382" y="235"/>
                      <a:pt x="377" y="236"/>
                    </a:cubicBezTo>
                    <a:cubicBezTo>
                      <a:pt x="377" y="238"/>
                      <a:pt x="380" y="239"/>
                      <a:pt x="382" y="238"/>
                    </a:cubicBezTo>
                    <a:cubicBezTo>
                      <a:pt x="382" y="240"/>
                      <a:pt x="381" y="240"/>
                      <a:pt x="381" y="241"/>
                    </a:cubicBezTo>
                    <a:cubicBezTo>
                      <a:pt x="378" y="240"/>
                      <a:pt x="374" y="239"/>
                      <a:pt x="374" y="243"/>
                    </a:cubicBezTo>
                    <a:cubicBezTo>
                      <a:pt x="364" y="240"/>
                      <a:pt x="360" y="244"/>
                      <a:pt x="350" y="243"/>
                    </a:cubicBezTo>
                    <a:cubicBezTo>
                      <a:pt x="350" y="242"/>
                      <a:pt x="349" y="241"/>
                      <a:pt x="349" y="240"/>
                    </a:cubicBezTo>
                    <a:cubicBezTo>
                      <a:pt x="351" y="239"/>
                      <a:pt x="353" y="241"/>
                      <a:pt x="355" y="241"/>
                    </a:cubicBezTo>
                    <a:cubicBezTo>
                      <a:pt x="355" y="240"/>
                      <a:pt x="357" y="240"/>
                      <a:pt x="356" y="239"/>
                    </a:cubicBezTo>
                    <a:cubicBezTo>
                      <a:pt x="355" y="237"/>
                      <a:pt x="353" y="239"/>
                      <a:pt x="352" y="239"/>
                    </a:cubicBezTo>
                    <a:cubicBezTo>
                      <a:pt x="352" y="234"/>
                      <a:pt x="348" y="234"/>
                      <a:pt x="345" y="231"/>
                    </a:cubicBezTo>
                    <a:cubicBezTo>
                      <a:pt x="351" y="229"/>
                      <a:pt x="353" y="224"/>
                      <a:pt x="359" y="222"/>
                    </a:cubicBezTo>
                    <a:cubicBezTo>
                      <a:pt x="360" y="220"/>
                      <a:pt x="357" y="221"/>
                      <a:pt x="357" y="220"/>
                    </a:cubicBezTo>
                    <a:cubicBezTo>
                      <a:pt x="358" y="219"/>
                      <a:pt x="359" y="217"/>
                      <a:pt x="359" y="215"/>
                    </a:cubicBezTo>
                    <a:cubicBezTo>
                      <a:pt x="357" y="214"/>
                      <a:pt x="356" y="215"/>
                      <a:pt x="356" y="212"/>
                    </a:cubicBezTo>
                    <a:cubicBezTo>
                      <a:pt x="361" y="213"/>
                      <a:pt x="363" y="212"/>
                      <a:pt x="368" y="213"/>
                    </a:cubicBezTo>
                    <a:cubicBezTo>
                      <a:pt x="368" y="214"/>
                      <a:pt x="367" y="214"/>
                      <a:pt x="367" y="215"/>
                    </a:cubicBezTo>
                    <a:cubicBezTo>
                      <a:pt x="367" y="215"/>
                      <a:pt x="368" y="215"/>
                      <a:pt x="368" y="216"/>
                    </a:cubicBezTo>
                    <a:cubicBezTo>
                      <a:pt x="372" y="214"/>
                      <a:pt x="374" y="214"/>
                      <a:pt x="380" y="213"/>
                    </a:cubicBezTo>
                    <a:cubicBezTo>
                      <a:pt x="380" y="216"/>
                      <a:pt x="382" y="218"/>
                      <a:pt x="384" y="218"/>
                    </a:cubicBezTo>
                    <a:cubicBezTo>
                      <a:pt x="381" y="222"/>
                      <a:pt x="386" y="225"/>
                      <a:pt x="385" y="228"/>
                    </a:cubicBezTo>
                    <a:cubicBezTo>
                      <a:pt x="391" y="226"/>
                      <a:pt x="401" y="226"/>
                      <a:pt x="403" y="233"/>
                    </a:cubicBezTo>
                    <a:cubicBezTo>
                      <a:pt x="406" y="232"/>
                      <a:pt x="405" y="234"/>
                      <a:pt x="407" y="235"/>
                    </a:cubicBezTo>
                    <a:cubicBezTo>
                      <a:pt x="411" y="234"/>
                      <a:pt x="413" y="236"/>
                      <a:pt x="416" y="237"/>
                    </a:cubicBezTo>
                    <a:cubicBezTo>
                      <a:pt x="416" y="238"/>
                      <a:pt x="415" y="240"/>
                      <a:pt x="413" y="239"/>
                    </a:cubicBezTo>
                    <a:cubicBezTo>
                      <a:pt x="414" y="232"/>
                      <a:pt x="407" y="238"/>
                      <a:pt x="403" y="236"/>
                    </a:cubicBezTo>
                    <a:cubicBezTo>
                      <a:pt x="403" y="242"/>
                      <a:pt x="407" y="243"/>
                      <a:pt x="411" y="244"/>
                    </a:cubicBezTo>
                    <a:cubicBezTo>
                      <a:pt x="417" y="245"/>
                      <a:pt x="421" y="248"/>
                      <a:pt x="422" y="253"/>
                    </a:cubicBezTo>
                    <a:cubicBezTo>
                      <a:pt x="418" y="254"/>
                      <a:pt x="414" y="257"/>
                      <a:pt x="410" y="256"/>
                    </a:cubicBezTo>
                    <a:close/>
                    <a:moveTo>
                      <a:pt x="171" y="54"/>
                    </a:moveTo>
                    <a:cubicBezTo>
                      <a:pt x="172" y="53"/>
                      <a:pt x="172" y="51"/>
                      <a:pt x="173" y="50"/>
                    </a:cubicBezTo>
                    <a:cubicBezTo>
                      <a:pt x="174" y="51"/>
                      <a:pt x="174" y="53"/>
                      <a:pt x="174" y="55"/>
                    </a:cubicBezTo>
                    <a:cubicBezTo>
                      <a:pt x="172" y="55"/>
                      <a:pt x="171" y="56"/>
                      <a:pt x="171" y="58"/>
                    </a:cubicBezTo>
                    <a:cubicBezTo>
                      <a:pt x="177" y="57"/>
                      <a:pt x="180" y="55"/>
                      <a:pt x="183" y="51"/>
                    </a:cubicBezTo>
                    <a:cubicBezTo>
                      <a:pt x="181" y="51"/>
                      <a:pt x="181" y="53"/>
                      <a:pt x="180" y="52"/>
                    </a:cubicBezTo>
                    <a:cubicBezTo>
                      <a:pt x="182" y="49"/>
                      <a:pt x="187" y="46"/>
                      <a:pt x="190" y="46"/>
                    </a:cubicBezTo>
                    <a:cubicBezTo>
                      <a:pt x="191" y="48"/>
                      <a:pt x="192" y="51"/>
                      <a:pt x="195" y="49"/>
                    </a:cubicBezTo>
                    <a:cubicBezTo>
                      <a:pt x="192" y="44"/>
                      <a:pt x="184" y="42"/>
                      <a:pt x="177" y="43"/>
                    </a:cubicBezTo>
                    <a:cubicBezTo>
                      <a:pt x="176" y="46"/>
                      <a:pt x="178" y="46"/>
                      <a:pt x="178" y="48"/>
                    </a:cubicBezTo>
                    <a:cubicBezTo>
                      <a:pt x="177" y="48"/>
                      <a:pt x="177" y="50"/>
                      <a:pt x="175" y="50"/>
                    </a:cubicBezTo>
                    <a:cubicBezTo>
                      <a:pt x="174" y="50"/>
                      <a:pt x="175" y="48"/>
                      <a:pt x="174" y="46"/>
                    </a:cubicBezTo>
                    <a:cubicBezTo>
                      <a:pt x="172" y="45"/>
                      <a:pt x="173" y="49"/>
                      <a:pt x="171" y="48"/>
                    </a:cubicBezTo>
                    <a:cubicBezTo>
                      <a:pt x="170" y="48"/>
                      <a:pt x="170" y="47"/>
                      <a:pt x="170" y="45"/>
                    </a:cubicBezTo>
                    <a:cubicBezTo>
                      <a:pt x="167" y="45"/>
                      <a:pt x="167" y="45"/>
                      <a:pt x="167" y="45"/>
                    </a:cubicBezTo>
                    <a:cubicBezTo>
                      <a:pt x="167" y="42"/>
                      <a:pt x="164" y="41"/>
                      <a:pt x="161" y="41"/>
                    </a:cubicBezTo>
                    <a:cubicBezTo>
                      <a:pt x="163" y="45"/>
                      <a:pt x="166" y="49"/>
                      <a:pt x="168" y="54"/>
                    </a:cubicBezTo>
                    <a:lnTo>
                      <a:pt x="171" y="54"/>
                    </a:lnTo>
                    <a:close/>
                    <a:moveTo>
                      <a:pt x="73" y="85"/>
                    </a:moveTo>
                    <a:cubicBezTo>
                      <a:pt x="73" y="86"/>
                      <a:pt x="73" y="87"/>
                      <a:pt x="73" y="87"/>
                    </a:cubicBezTo>
                    <a:cubicBezTo>
                      <a:pt x="73" y="87"/>
                      <a:pt x="74" y="88"/>
                      <a:pt x="75" y="87"/>
                    </a:cubicBezTo>
                    <a:cubicBezTo>
                      <a:pt x="75" y="86"/>
                      <a:pt x="75" y="85"/>
                      <a:pt x="73" y="85"/>
                    </a:cubicBezTo>
                    <a:close/>
                    <a:moveTo>
                      <a:pt x="106" y="116"/>
                    </a:moveTo>
                    <a:cubicBezTo>
                      <a:pt x="107" y="116"/>
                      <a:pt x="109" y="119"/>
                      <a:pt x="111" y="118"/>
                    </a:cubicBezTo>
                    <a:cubicBezTo>
                      <a:pt x="111" y="121"/>
                      <a:pt x="116" y="121"/>
                      <a:pt x="117" y="121"/>
                    </a:cubicBezTo>
                    <a:cubicBezTo>
                      <a:pt x="117" y="123"/>
                      <a:pt x="114" y="123"/>
                      <a:pt x="116" y="124"/>
                    </a:cubicBezTo>
                    <a:cubicBezTo>
                      <a:pt x="117" y="123"/>
                      <a:pt x="117" y="122"/>
                      <a:pt x="117" y="122"/>
                    </a:cubicBezTo>
                    <a:cubicBezTo>
                      <a:pt x="119" y="123"/>
                      <a:pt x="120" y="123"/>
                      <a:pt x="121" y="125"/>
                    </a:cubicBezTo>
                    <a:cubicBezTo>
                      <a:pt x="122" y="125"/>
                      <a:pt x="124" y="124"/>
                      <a:pt x="125" y="125"/>
                    </a:cubicBezTo>
                    <a:cubicBezTo>
                      <a:pt x="123" y="125"/>
                      <a:pt x="123" y="125"/>
                      <a:pt x="123" y="125"/>
                    </a:cubicBezTo>
                    <a:cubicBezTo>
                      <a:pt x="126" y="128"/>
                      <a:pt x="124" y="129"/>
                      <a:pt x="122" y="131"/>
                    </a:cubicBezTo>
                    <a:cubicBezTo>
                      <a:pt x="126" y="129"/>
                      <a:pt x="131" y="127"/>
                      <a:pt x="130" y="123"/>
                    </a:cubicBezTo>
                    <a:cubicBezTo>
                      <a:pt x="128" y="123"/>
                      <a:pt x="130" y="125"/>
                      <a:pt x="128" y="125"/>
                    </a:cubicBezTo>
                    <a:cubicBezTo>
                      <a:pt x="129" y="122"/>
                      <a:pt x="129" y="120"/>
                      <a:pt x="128" y="118"/>
                    </a:cubicBezTo>
                    <a:cubicBezTo>
                      <a:pt x="124" y="118"/>
                      <a:pt x="119" y="116"/>
                      <a:pt x="116" y="120"/>
                    </a:cubicBezTo>
                    <a:cubicBezTo>
                      <a:pt x="115" y="118"/>
                      <a:pt x="111" y="117"/>
                      <a:pt x="113" y="113"/>
                    </a:cubicBezTo>
                    <a:cubicBezTo>
                      <a:pt x="114" y="115"/>
                      <a:pt x="115" y="113"/>
                      <a:pt x="117" y="113"/>
                    </a:cubicBezTo>
                    <a:cubicBezTo>
                      <a:pt x="119" y="114"/>
                      <a:pt x="123" y="117"/>
                      <a:pt x="124" y="113"/>
                    </a:cubicBezTo>
                    <a:cubicBezTo>
                      <a:pt x="124" y="111"/>
                      <a:pt x="119" y="113"/>
                      <a:pt x="120" y="108"/>
                    </a:cubicBezTo>
                    <a:cubicBezTo>
                      <a:pt x="119" y="108"/>
                      <a:pt x="118" y="107"/>
                      <a:pt x="116" y="107"/>
                    </a:cubicBezTo>
                    <a:cubicBezTo>
                      <a:pt x="116" y="111"/>
                      <a:pt x="112" y="110"/>
                      <a:pt x="112" y="113"/>
                    </a:cubicBezTo>
                    <a:cubicBezTo>
                      <a:pt x="108" y="113"/>
                      <a:pt x="107" y="105"/>
                      <a:pt x="104" y="108"/>
                    </a:cubicBezTo>
                    <a:cubicBezTo>
                      <a:pt x="107" y="109"/>
                      <a:pt x="105" y="112"/>
                      <a:pt x="106" y="116"/>
                    </a:cubicBezTo>
                    <a:close/>
                    <a:moveTo>
                      <a:pt x="261" y="123"/>
                    </a:moveTo>
                    <a:cubicBezTo>
                      <a:pt x="261" y="123"/>
                      <a:pt x="262" y="123"/>
                      <a:pt x="262" y="123"/>
                    </a:cubicBezTo>
                    <a:cubicBezTo>
                      <a:pt x="261" y="121"/>
                      <a:pt x="266" y="121"/>
                      <a:pt x="267" y="119"/>
                    </a:cubicBezTo>
                    <a:cubicBezTo>
                      <a:pt x="263" y="120"/>
                      <a:pt x="258" y="120"/>
                      <a:pt x="257" y="123"/>
                    </a:cubicBezTo>
                    <a:cubicBezTo>
                      <a:pt x="258" y="123"/>
                      <a:pt x="260" y="121"/>
                      <a:pt x="261" y="123"/>
                    </a:cubicBezTo>
                    <a:close/>
                    <a:moveTo>
                      <a:pt x="29" y="143"/>
                    </a:moveTo>
                    <a:cubicBezTo>
                      <a:pt x="29" y="145"/>
                      <a:pt x="29" y="145"/>
                      <a:pt x="29" y="145"/>
                    </a:cubicBezTo>
                    <a:cubicBezTo>
                      <a:pt x="30" y="145"/>
                      <a:pt x="32" y="146"/>
                      <a:pt x="32" y="144"/>
                    </a:cubicBezTo>
                    <a:cubicBezTo>
                      <a:pt x="29" y="144"/>
                      <a:pt x="29" y="141"/>
                      <a:pt x="26" y="141"/>
                    </a:cubicBezTo>
                    <a:cubicBezTo>
                      <a:pt x="26" y="143"/>
                      <a:pt x="24" y="144"/>
                      <a:pt x="24" y="145"/>
                    </a:cubicBezTo>
                    <a:cubicBezTo>
                      <a:pt x="26" y="147"/>
                      <a:pt x="29" y="145"/>
                      <a:pt x="29" y="143"/>
                    </a:cubicBezTo>
                    <a:close/>
                    <a:moveTo>
                      <a:pt x="5" y="162"/>
                    </a:moveTo>
                    <a:cubicBezTo>
                      <a:pt x="5" y="164"/>
                      <a:pt x="7" y="164"/>
                      <a:pt x="8" y="165"/>
                    </a:cubicBezTo>
                    <a:cubicBezTo>
                      <a:pt x="7" y="166"/>
                      <a:pt x="7" y="167"/>
                      <a:pt x="7" y="168"/>
                    </a:cubicBezTo>
                    <a:cubicBezTo>
                      <a:pt x="12" y="167"/>
                      <a:pt x="9" y="164"/>
                      <a:pt x="7" y="162"/>
                    </a:cubicBezTo>
                    <a:cubicBezTo>
                      <a:pt x="8" y="162"/>
                      <a:pt x="8" y="162"/>
                      <a:pt x="8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2" y="162"/>
                      <a:pt x="2" y="162"/>
                      <a:pt x="3" y="164"/>
                    </a:cubicBezTo>
                    <a:cubicBezTo>
                      <a:pt x="2" y="164"/>
                      <a:pt x="0" y="164"/>
                      <a:pt x="0" y="165"/>
                    </a:cubicBezTo>
                    <a:cubicBezTo>
                      <a:pt x="3" y="167"/>
                      <a:pt x="3" y="162"/>
                      <a:pt x="5" y="162"/>
                    </a:cubicBezTo>
                    <a:close/>
                    <a:moveTo>
                      <a:pt x="257" y="196"/>
                    </a:moveTo>
                    <a:cubicBezTo>
                      <a:pt x="257" y="197"/>
                      <a:pt x="258" y="198"/>
                      <a:pt x="258" y="199"/>
                    </a:cubicBezTo>
                    <a:cubicBezTo>
                      <a:pt x="261" y="199"/>
                      <a:pt x="261" y="200"/>
                      <a:pt x="262" y="199"/>
                    </a:cubicBezTo>
                    <a:cubicBezTo>
                      <a:pt x="261" y="198"/>
                      <a:pt x="258" y="196"/>
                      <a:pt x="257" y="196"/>
                    </a:cubicBezTo>
                    <a:close/>
                    <a:moveTo>
                      <a:pt x="236" y="201"/>
                    </a:moveTo>
                    <a:cubicBezTo>
                      <a:pt x="237" y="200"/>
                      <a:pt x="238" y="200"/>
                      <a:pt x="238" y="198"/>
                    </a:cubicBezTo>
                    <a:cubicBezTo>
                      <a:pt x="236" y="199"/>
                      <a:pt x="232" y="197"/>
                      <a:pt x="231" y="201"/>
                    </a:cubicBezTo>
                    <a:cubicBezTo>
                      <a:pt x="233" y="200"/>
                      <a:pt x="237" y="199"/>
                      <a:pt x="236" y="201"/>
                    </a:cubicBezTo>
                    <a:close/>
                    <a:moveTo>
                      <a:pt x="221" y="204"/>
                    </a:moveTo>
                    <a:cubicBezTo>
                      <a:pt x="225" y="204"/>
                      <a:pt x="226" y="206"/>
                      <a:pt x="229" y="204"/>
                    </a:cubicBezTo>
                    <a:cubicBezTo>
                      <a:pt x="227" y="206"/>
                      <a:pt x="222" y="201"/>
                      <a:pt x="221" y="204"/>
                    </a:cubicBezTo>
                    <a:close/>
                    <a:moveTo>
                      <a:pt x="256" y="209"/>
                    </a:move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5" y="208"/>
                      <a:pt x="254" y="207"/>
                      <a:pt x="253" y="208"/>
                    </a:cubicBezTo>
                    <a:cubicBezTo>
                      <a:pt x="254" y="208"/>
                      <a:pt x="253" y="208"/>
                      <a:pt x="253" y="209"/>
                    </a:cubicBezTo>
                    <a:cubicBezTo>
                      <a:pt x="254" y="209"/>
                      <a:pt x="255" y="208"/>
                      <a:pt x="256" y="209"/>
                    </a:cubicBezTo>
                    <a:close/>
                    <a:moveTo>
                      <a:pt x="46" y="270"/>
                    </a:moveTo>
                    <a:cubicBezTo>
                      <a:pt x="47" y="268"/>
                      <a:pt x="52" y="270"/>
                      <a:pt x="53" y="267"/>
                    </a:cubicBezTo>
                    <a:cubicBezTo>
                      <a:pt x="49" y="267"/>
                      <a:pt x="44" y="267"/>
                      <a:pt x="46" y="270"/>
                    </a:cubicBezTo>
                    <a:close/>
                    <a:moveTo>
                      <a:pt x="63" y="269"/>
                    </a:moveTo>
                    <a:cubicBezTo>
                      <a:pt x="63" y="270"/>
                      <a:pt x="61" y="271"/>
                      <a:pt x="59" y="269"/>
                    </a:cubicBezTo>
                    <a:cubicBezTo>
                      <a:pt x="59" y="272"/>
                      <a:pt x="56" y="271"/>
                      <a:pt x="57" y="271"/>
                    </a:cubicBezTo>
                    <a:cubicBezTo>
                      <a:pt x="59" y="273"/>
                      <a:pt x="60" y="275"/>
                      <a:pt x="64" y="274"/>
                    </a:cubicBezTo>
                    <a:cubicBezTo>
                      <a:pt x="64" y="272"/>
                      <a:pt x="67" y="273"/>
                      <a:pt x="68" y="271"/>
                    </a:cubicBezTo>
                    <a:cubicBezTo>
                      <a:pt x="65" y="272"/>
                      <a:pt x="66" y="268"/>
                      <a:pt x="63" y="269"/>
                    </a:cubicBezTo>
                    <a:close/>
                    <a:moveTo>
                      <a:pt x="120" y="281"/>
                    </a:moveTo>
                    <a:cubicBezTo>
                      <a:pt x="122" y="281"/>
                      <a:pt x="122" y="283"/>
                      <a:pt x="123" y="282"/>
                    </a:cubicBezTo>
                    <a:cubicBezTo>
                      <a:pt x="125" y="281"/>
                      <a:pt x="125" y="279"/>
                      <a:pt x="128" y="280"/>
                    </a:cubicBezTo>
                    <a:cubicBezTo>
                      <a:pt x="127" y="278"/>
                      <a:pt x="121" y="279"/>
                      <a:pt x="120" y="281"/>
                    </a:cubicBezTo>
                    <a:close/>
                    <a:moveTo>
                      <a:pt x="236" y="71"/>
                    </a:moveTo>
                    <a:cubicBezTo>
                      <a:pt x="239" y="72"/>
                      <a:pt x="241" y="73"/>
                      <a:pt x="246" y="74"/>
                    </a:cubicBezTo>
                    <a:cubicBezTo>
                      <a:pt x="246" y="71"/>
                      <a:pt x="251" y="72"/>
                      <a:pt x="252" y="70"/>
                    </a:cubicBezTo>
                    <a:cubicBezTo>
                      <a:pt x="251" y="69"/>
                      <a:pt x="250" y="68"/>
                      <a:pt x="250" y="67"/>
                    </a:cubicBezTo>
                    <a:cubicBezTo>
                      <a:pt x="247" y="70"/>
                      <a:pt x="237" y="70"/>
                      <a:pt x="233" y="68"/>
                    </a:cubicBezTo>
                    <a:cubicBezTo>
                      <a:pt x="237" y="68"/>
                      <a:pt x="237" y="66"/>
                      <a:pt x="240" y="65"/>
                    </a:cubicBezTo>
                    <a:cubicBezTo>
                      <a:pt x="239" y="65"/>
                      <a:pt x="238" y="65"/>
                      <a:pt x="237" y="64"/>
                    </a:cubicBezTo>
                    <a:cubicBezTo>
                      <a:pt x="238" y="64"/>
                      <a:pt x="239" y="64"/>
                      <a:pt x="239" y="63"/>
                    </a:cubicBezTo>
                    <a:cubicBezTo>
                      <a:pt x="238" y="63"/>
                      <a:pt x="236" y="63"/>
                      <a:pt x="238" y="62"/>
                    </a:cubicBezTo>
                    <a:cubicBezTo>
                      <a:pt x="236" y="61"/>
                      <a:pt x="234" y="61"/>
                      <a:pt x="232" y="60"/>
                    </a:cubicBezTo>
                    <a:cubicBezTo>
                      <a:pt x="231" y="63"/>
                      <a:pt x="235" y="61"/>
                      <a:pt x="234" y="63"/>
                    </a:cubicBezTo>
                    <a:cubicBezTo>
                      <a:pt x="233" y="66"/>
                      <a:pt x="231" y="68"/>
                      <a:pt x="229" y="70"/>
                    </a:cubicBezTo>
                    <a:cubicBezTo>
                      <a:pt x="231" y="70"/>
                      <a:pt x="233" y="71"/>
                      <a:pt x="235" y="71"/>
                    </a:cubicBezTo>
                    <a:cubicBezTo>
                      <a:pt x="235" y="71"/>
                      <a:pt x="234" y="72"/>
                      <a:pt x="234" y="73"/>
                    </a:cubicBezTo>
                    <a:cubicBezTo>
                      <a:pt x="237" y="73"/>
                      <a:pt x="235" y="71"/>
                      <a:pt x="236" y="71"/>
                    </a:cubicBezTo>
                    <a:close/>
                    <a:moveTo>
                      <a:pt x="127" y="112"/>
                    </a:move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30" y="111"/>
                      <a:pt x="128" y="109"/>
                      <a:pt x="129" y="109"/>
                    </a:cubicBezTo>
                    <a:cubicBezTo>
                      <a:pt x="131" y="111"/>
                      <a:pt x="131" y="113"/>
                      <a:pt x="132" y="114"/>
                    </a:cubicBezTo>
                    <a:cubicBezTo>
                      <a:pt x="134" y="114"/>
                      <a:pt x="133" y="111"/>
                      <a:pt x="136" y="113"/>
                    </a:cubicBezTo>
                    <a:cubicBezTo>
                      <a:pt x="135" y="111"/>
                      <a:pt x="132" y="112"/>
                      <a:pt x="134" y="109"/>
                    </a:cubicBezTo>
                    <a:cubicBezTo>
                      <a:pt x="135" y="110"/>
                      <a:pt x="136" y="111"/>
                      <a:pt x="137" y="111"/>
                    </a:cubicBezTo>
                    <a:cubicBezTo>
                      <a:pt x="137" y="113"/>
                      <a:pt x="138" y="114"/>
                      <a:pt x="136" y="115"/>
                    </a:cubicBezTo>
                    <a:cubicBezTo>
                      <a:pt x="137" y="117"/>
                      <a:pt x="136" y="118"/>
                      <a:pt x="136" y="121"/>
                    </a:cubicBezTo>
                    <a:cubicBezTo>
                      <a:pt x="137" y="122"/>
                      <a:pt x="137" y="121"/>
                      <a:pt x="139" y="122"/>
                    </a:cubicBezTo>
                    <a:cubicBezTo>
                      <a:pt x="139" y="118"/>
                      <a:pt x="143" y="113"/>
                      <a:pt x="139" y="110"/>
                    </a:cubicBezTo>
                    <a:cubicBezTo>
                      <a:pt x="142" y="110"/>
                      <a:pt x="142" y="108"/>
                      <a:pt x="143" y="106"/>
                    </a:cubicBezTo>
                    <a:cubicBezTo>
                      <a:pt x="146" y="106"/>
                      <a:pt x="144" y="109"/>
                      <a:pt x="147" y="108"/>
                    </a:cubicBezTo>
                    <a:cubicBezTo>
                      <a:pt x="148" y="106"/>
                      <a:pt x="146" y="107"/>
                      <a:pt x="145" y="106"/>
                    </a:cubicBezTo>
                    <a:cubicBezTo>
                      <a:pt x="147" y="104"/>
                      <a:pt x="144" y="104"/>
                      <a:pt x="145" y="103"/>
                    </a:cubicBezTo>
                    <a:cubicBezTo>
                      <a:pt x="146" y="104"/>
                      <a:pt x="147" y="105"/>
                      <a:pt x="148" y="105"/>
                    </a:cubicBezTo>
                    <a:cubicBezTo>
                      <a:pt x="151" y="103"/>
                      <a:pt x="157" y="103"/>
                      <a:pt x="156" y="100"/>
                    </a:cubicBezTo>
                    <a:cubicBezTo>
                      <a:pt x="155" y="101"/>
                      <a:pt x="153" y="101"/>
                      <a:pt x="151" y="101"/>
                    </a:cubicBezTo>
                    <a:cubicBezTo>
                      <a:pt x="151" y="99"/>
                      <a:pt x="148" y="98"/>
                      <a:pt x="146" y="98"/>
                    </a:cubicBezTo>
                    <a:cubicBezTo>
                      <a:pt x="147" y="97"/>
                      <a:pt x="149" y="96"/>
                      <a:pt x="151" y="96"/>
                    </a:cubicBezTo>
                    <a:cubicBezTo>
                      <a:pt x="153" y="96"/>
                      <a:pt x="151" y="98"/>
                      <a:pt x="152" y="98"/>
                    </a:cubicBezTo>
                    <a:cubicBezTo>
                      <a:pt x="154" y="98"/>
                      <a:pt x="156" y="96"/>
                      <a:pt x="158" y="97"/>
                    </a:cubicBezTo>
                    <a:cubicBezTo>
                      <a:pt x="158" y="96"/>
                      <a:pt x="160" y="96"/>
                      <a:pt x="160" y="96"/>
                    </a:cubicBezTo>
                    <a:cubicBezTo>
                      <a:pt x="161" y="93"/>
                      <a:pt x="158" y="93"/>
                      <a:pt x="157" y="91"/>
                    </a:cubicBezTo>
                    <a:cubicBezTo>
                      <a:pt x="158" y="89"/>
                      <a:pt x="158" y="86"/>
                      <a:pt x="159" y="84"/>
                    </a:cubicBezTo>
                    <a:cubicBezTo>
                      <a:pt x="160" y="84"/>
                      <a:pt x="160" y="85"/>
                      <a:pt x="160" y="86"/>
                    </a:cubicBezTo>
                    <a:cubicBezTo>
                      <a:pt x="162" y="86"/>
                      <a:pt x="162" y="86"/>
                      <a:pt x="162" y="86"/>
                    </a:cubicBezTo>
                    <a:cubicBezTo>
                      <a:pt x="163" y="84"/>
                      <a:pt x="162" y="82"/>
                      <a:pt x="161" y="80"/>
                    </a:cubicBezTo>
                    <a:cubicBezTo>
                      <a:pt x="163" y="81"/>
                      <a:pt x="162" y="79"/>
                      <a:pt x="163" y="79"/>
                    </a:cubicBezTo>
                    <a:cubicBezTo>
                      <a:pt x="164" y="80"/>
                      <a:pt x="162" y="80"/>
                      <a:pt x="163" y="82"/>
                    </a:cubicBezTo>
                    <a:cubicBezTo>
                      <a:pt x="165" y="82"/>
                      <a:pt x="167" y="81"/>
                      <a:pt x="169" y="81"/>
                    </a:cubicBezTo>
                    <a:cubicBezTo>
                      <a:pt x="169" y="79"/>
                      <a:pt x="170" y="79"/>
                      <a:pt x="170" y="77"/>
                    </a:cubicBezTo>
                    <a:cubicBezTo>
                      <a:pt x="168" y="79"/>
                      <a:pt x="166" y="77"/>
                      <a:pt x="165" y="80"/>
                    </a:cubicBezTo>
                    <a:cubicBezTo>
                      <a:pt x="164" y="78"/>
                      <a:pt x="166" y="77"/>
                      <a:pt x="166" y="76"/>
                    </a:cubicBezTo>
                    <a:cubicBezTo>
                      <a:pt x="164" y="76"/>
                      <a:pt x="161" y="79"/>
                      <a:pt x="159" y="80"/>
                    </a:cubicBezTo>
                    <a:cubicBezTo>
                      <a:pt x="158" y="80"/>
                      <a:pt x="158" y="78"/>
                      <a:pt x="157" y="79"/>
                    </a:cubicBezTo>
                    <a:cubicBezTo>
                      <a:pt x="154" y="80"/>
                      <a:pt x="154" y="82"/>
                      <a:pt x="155" y="83"/>
                    </a:cubicBezTo>
                    <a:cubicBezTo>
                      <a:pt x="152" y="83"/>
                      <a:pt x="151" y="84"/>
                      <a:pt x="150" y="85"/>
                    </a:cubicBezTo>
                    <a:cubicBezTo>
                      <a:pt x="150" y="85"/>
                      <a:pt x="149" y="85"/>
                      <a:pt x="149" y="84"/>
                    </a:cubicBezTo>
                    <a:cubicBezTo>
                      <a:pt x="151" y="81"/>
                      <a:pt x="153" y="79"/>
                      <a:pt x="157" y="78"/>
                    </a:cubicBezTo>
                    <a:cubicBezTo>
                      <a:pt x="156" y="74"/>
                      <a:pt x="158" y="73"/>
                      <a:pt x="161" y="72"/>
                    </a:cubicBezTo>
                    <a:cubicBezTo>
                      <a:pt x="162" y="72"/>
                      <a:pt x="162" y="74"/>
                      <a:pt x="164" y="74"/>
                    </a:cubicBezTo>
                    <a:cubicBezTo>
                      <a:pt x="166" y="73"/>
                      <a:pt x="169" y="71"/>
                      <a:pt x="167" y="69"/>
                    </a:cubicBezTo>
                    <a:cubicBezTo>
                      <a:pt x="165" y="69"/>
                      <a:pt x="165" y="71"/>
                      <a:pt x="164" y="71"/>
                    </a:cubicBezTo>
                    <a:cubicBezTo>
                      <a:pt x="163" y="70"/>
                      <a:pt x="164" y="68"/>
                      <a:pt x="165" y="67"/>
                    </a:cubicBezTo>
                    <a:cubicBezTo>
                      <a:pt x="161" y="65"/>
                      <a:pt x="157" y="63"/>
                      <a:pt x="155" y="59"/>
                    </a:cubicBezTo>
                    <a:cubicBezTo>
                      <a:pt x="153" y="60"/>
                      <a:pt x="153" y="59"/>
                      <a:pt x="152" y="57"/>
                    </a:cubicBezTo>
                    <a:cubicBezTo>
                      <a:pt x="151" y="59"/>
                      <a:pt x="148" y="57"/>
                      <a:pt x="146" y="57"/>
                    </a:cubicBezTo>
                    <a:cubicBezTo>
                      <a:pt x="146" y="58"/>
                      <a:pt x="145" y="60"/>
                      <a:pt x="143" y="59"/>
                    </a:cubicBezTo>
                    <a:cubicBezTo>
                      <a:pt x="142" y="63"/>
                      <a:pt x="147" y="63"/>
                      <a:pt x="145" y="66"/>
                    </a:cubicBezTo>
                    <a:cubicBezTo>
                      <a:pt x="144" y="63"/>
                      <a:pt x="141" y="62"/>
                      <a:pt x="143" y="59"/>
                    </a:cubicBezTo>
                    <a:cubicBezTo>
                      <a:pt x="140" y="57"/>
                      <a:pt x="139" y="61"/>
                      <a:pt x="138" y="63"/>
                    </a:cubicBezTo>
                    <a:cubicBezTo>
                      <a:pt x="138" y="62"/>
                      <a:pt x="138" y="61"/>
                      <a:pt x="137" y="62"/>
                    </a:cubicBezTo>
                    <a:cubicBezTo>
                      <a:pt x="136" y="63"/>
                      <a:pt x="136" y="63"/>
                      <a:pt x="134" y="63"/>
                    </a:cubicBezTo>
                    <a:cubicBezTo>
                      <a:pt x="134" y="65"/>
                      <a:pt x="133" y="67"/>
                      <a:pt x="134" y="69"/>
                    </a:cubicBezTo>
                    <a:cubicBezTo>
                      <a:pt x="133" y="68"/>
                      <a:pt x="131" y="68"/>
                      <a:pt x="131" y="69"/>
                    </a:cubicBezTo>
                    <a:cubicBezTo>
                      <a:pt x="138" y="71"/>
                      <a:pt x="134" y="77"/>
                      <a:pt x="132" y="80"/>
                    </a:cubicBezTo>
                    <a:cubicBezTo>
                      <a:pt x="135" y="80"/>
                      <a:pt x="136" y="82"/>
                      <a:pt x="138" y="83"/>
                    </a:cubicBezTo>
                    <a:cubicBezTo>
                      <a:pt x="138" y="85"/>
                      <a:pt x="139" y="85"/>
                      <a:pt x="139" y="86"/>
                    </a:cubicBezTo>
                    <a:cubicBezTo>
                      <a:pt x="137" y="86"/>
                      <a:pt x="137" y="87"/>
                      <a:pt x="136" y="87"/>
                    </a:cubicBezTo>
                    <a:cubicBezTo>
                      <a:pt x="135" y="92"/>
                      <a:pt x="140" y="94"/>
                      <a:pt x="137" y="96"/>
                    </a:cubicBezTo>
                    <a:cubicBezTo>
                      <a:pt x="142" y="96"/>
                      <a:pt x="143" y="92"/>
                      <a:pt x="144" y="89"/>
                    </a:cubicBezTo>
                    <a:cubicBezTo>
                      <a:pt x="148" y="91"/>
                      <a:pt x="152" y="87"/>
                      <a:pt x="155" y="88"/>
                    </a:cubicBezTo>
                    <a:cubicBezTo>
                      <a:pt x="155" y="90"/>
                      <a:pt x="154" y="91"/>
                      <a:pt x="153" y="91"/>
                    </a:cubicBezTo>
                    <a:cubicBezTo>
                      <a:pt x="154" y="90"/>
                      <a:pt x="153" y="89"/>
                      <a:pt x="152" y="90"/>
                    </a:cubicBezTo>
                    <a:cubicBezTo>
                      <a:pt x="150" y="92"/>
                      <a:pt x="141" y="89"/>
                      <a:pt x="143" y="98"/>
                    </a:cubicBezTo>
                    <a:cubicBezTo>
                      <a:pt x="145" y="98"/>
                      <a:pt x="145" y="99"/>
                      <a:pt x="145" y="100"/>
                    </a:cubicBezTo>
                    <a:cubicBezTo>
                      <a:pt x="142" y="101"/>
                      <a:pt x="142" y="101"/>
                      <a:pt x="138" y="101"/>
                    </a:cubicBezTo>
                    <a:cubicBezTo>
                      <a:pt x="138" y="97"/>
                      <a:pt x="133" y="93"/>
                      <a:pt x="133" y="88"/>
                    </a:cubicBezTo>
                    <a:cubicBezTo>
                      <a:pt x="135" y="87"/>
                      <a:pt x="136" y="83"/>
                      <a:pt x="134" y="81"/>
                    </a:cubicBezTo>
                    <a:cubicBezTo>
                      <a:pt x="132" y="81"/>
                      <a:pt x="131" y="82"/>
                      <a:pt x="130" y="82"/>
                    </a:cubicBezTo>
                    <a:cubicBezTo>
                      <a:pt x="129" y="86"/>
                      <a:pt x="131" y="86"/>
                      <a:pt x="132" y="89"/>
                    </a:cubicBezTo>
                    <a:cubicBezTo>
                      <a:pt x="130" y="90"/>
                      <a:pt x="130" y="91"/>
                      <a:pt x="128" y="91"/>
                    </a:cubicBezTo>
                    <a:cubicBezTo>
                      <a:pt x="127" y="93"/>
                      <a:pt x="127" y="98"/>
                      <a:pt x="125" y="100"/>
                    </a:cubicBezTo>
                    <a:cubicBezTo>
                      <a:pt x="127" y="101"/>
                      <a:pt x="130" y="106"/>
                      <a:pt x="133" y="102"/>
                    </a:cubicBezTo>
                    <a:cubicBezTo>
                      <a:pt x="132" y="101"/>
                      <a:pt x="129" y="100"/>
                      <a:pt x="131" y="99"/>
                    </a:cubicBezTo>
                    <a:cubicBezTo>
                      <a:pt x="132" y="99"/>
                      <a:pt x="133" y="101"/>
                      <a:pt x="135" y="100"/>
                    </a:cubicBezTo>
                    <a:cubicBezTo>
                      <a:pt x="136" y="101"/>
                      <a:pt x="136" y="104"/>
                      <a:pt x="137" y="106"/>
                    </a:cubicBezTo>
                    <a:cubicBezTo>
                      <a:pt x="136" y="105"/>
                      <a:pt x="136" y="107"/>
                      <a:pt x="135" y="107"/>
                    </a:cubicBezTo>
                    <a:cubicBezTo>
                      <a:pt x="133" y="105"/>
                      <a:pt x="128" y="105"/>
                      <a:pt x="125" y="105"/>
                    </a:cubicBezTo>
                    <a:cubicBezTo>
                      <a:pt x="124" y="108"/>
                      <a:pt x="127" y="108"/>
                      <a:pt x="127" y="112"/>
                    </a:cubicBezTo>
                    <a:close/>
                    <a:moveTo>
                      <a:pt x="152" y="72"/>
                    </a:moveTo>
                    <a:cubicBezTo>
                      <a:pt x="151" y="71"/>
                      <a:pt x="150" y="70"/>
                      <a:pt x="150" y="69"/>
                    </a:cubicBezTo>
                    <a:cubicBezTo>
                      <a:pt x="152" y="68"/>
                      <a:pt x="152" y="70"/>
                      <a:pt x="152" y="72"/>
                    </a:cubicBezTo>
                    <a:close/>
                    <a:moveTo>
                      <a:pt x="151" y="78"/>
                    </a:moveTo>
                    <a:cubicBezTo>
                      <a:pt x="152" y="80"/>
                      <a:pt x="149" y="82"/>
                      <a:pt x="147" y="82"/>
                    </a:cubicBezTo>
                    <a:cubicBezTo>
                      <a:pt x="147" y="80"/>
                      <a:pt x="151" y="81"/>
                      <a:pt x="151" y="78"/>
                    </a:cubicBezTo>
                    <a:close/>
                    <a:moveTo>
                      <a:pt x="195" y="96"/>
                    </a:moveTo>
                    <a:cubicBezTo>
                      <a:pt x="193" y="95"/>
                      <a:pt x="193" y="96"/>
                      <a:pt x="191" y="96"/>
                    </a:cubicBezTo>
                    <a:cubicBezTo>
                      <a:pt x="190" y="95"/>
                      <a:pt x="189" y="94"/>
                      <a:pt x="188" y="93"/>
                    </a:cubicBezTo>
                    <a:cubicBezTo>
                      <a:pt x="190" y="92"/>
                      <a:pt x="194" y="92"/>
                      <a:pt x="194" y="88"/>
                    </a:cubicBezTo>
                    <a:cubicBezTo>
                      <a:pt x="192" y="89"/>
                      <a:pt x="191" y="89"/>
                      <a:pt x="190" y="87"/>
                    </a:cubicBezTo>
                    <a:cubicBezTo>
                      <a:pt x="190" y="87"/>
                      <a:pt x="190" y="86"/>
                      <a:pt x="191" y="84"/>
                    </a:cubicBezTo>
                    <a:cubicBezTo>
                      <a:pt x="189" y="83"/>
                      <a:pt x="188" y="85"/>
                      <a:pt x="187" y="86"/>
                    </a:cubicBezTo>
                    <a:cubicBezTo>
                      <a:pt x="186" y="88"/>
                      <a:pt x="188" y="87"/>
                      <a:pt x="188" y="88"/>
                    </a:cubicBezTo>
                    <a:cubicBezTo>
                      <a:pt x="186" y="89"/>
                      <a:pt x="185" y="90"/>
                      <a:pt x="184" y="92"/>
                    </a:cubicBezTo>
                    <a:cubicBezTo>
                      <a:pt x="183" y="90"/>
                      <a:pt x="182" y="89"/>
                      <a:pt x="181" y="88"/>
                    </a:cubicBezTo>
                    <a:cubicBezTo>
                      <a:pt x="185" y="85"/>
                      <a:pt x="185" y="78"/>
                      <a:pt x="180" y="76"/>
                    </a:cubicBezTo>
                    <a:cubicBezTo>
                      <a:pt x="182" y="76"/>
                      <a:pt x="184" y="76"/>
                      <a:pt x="184" y="73"/>
                    </a:cubicBezTo>
                    <a:cubicBezTo>
                      <a:pt x="182" y="74"/>
                      <a:pt x="182" y="72"/>
                      <a:pt x="180" y="73"/>
                    </a:cubicBezTo>
                    <a:cubicBezTo>
                      <a:pt x="180" y="75"/>
                      <a:pt x="178" y="74"/>
                      <a:pt x="179" y="76"/>
                    </a:cubicBezTo>
                    <a:cubicBezTo>
                      <a:pt x="173" y="77"/>
                      <a:pt x="175" y="85"/>
                      <a:pt x="168" y="84"/>
                    </a:cubicBezTo>
                    <a:cubicBezTo>
                      <a:pt x="168" y="88"/>
                      <a:pt x="165" y="88"/>
                      <a:pt x="167" y="92"/>
                    </a:cubicBezTo>
                    <a:cubicBezTo>
                      <a:pt x="164" y="91"/>
                      <a:pt x="165" y="87"/>
                      <a:pt x="161" y="88"/>
                    </a:cubicBezTo>
                    <a:cubicBezTo>
                      <a:pt x="162" y="91"/>
                      <a:pt x="160" y="90"/>
                      <a:pt x="160" y="92"/>
                    </a:cubicBezTo>
                    <a:cubicBezTo>
                      <a:pt x="163" y="93"/>
                      <a:pt x="165" y="94"/>
                      <a:pt x="169" y="94"/>
                    </a:cubicBezTo>
                    <a:cubicBezTo>
                      <a:pt x="168" y="95"/>
                      <a:pt x="170" y="96"/>
                      <a:pt x="168" y="97"/>
                    </a:cubicBezTo>
                    <a:cubicBezTo>
                      <a:pt x="167" y="96"/>
                      <a:pt x="165" y="97"/>
                      <a:pt x="163" y="96"/>
                    </a:cubicBezTo>
                    <a:cubicBezTo>
                      <a:pt x="163" y="98"/>
                      <a:pt x="164" y="98"/>
                      <a:pt x="163" y="99"/>
                    </a:cubicBezTo>
                    <a:cubicBezTo>
                      <a:pt x="162" y="98"/>
                      <a:pt x="162" y="96"/>
                      <a:pt x="160" y="98"/>
                    </a:cubicBezTo>
                    <a:cubicBezTo>
                      <a:pt x="162" y="100"/>
                      <a:pt x="161" y="105"/>
                      <a:pt x="163" y="107"/>
                    </a:cubicBezTo>
                    <a:cubicBezTo>
                      <a:pt x="161" y="107"/>
                      <a:pt x="162" y="108"/>
                      <a:pt x="161" y="108"/>
                    </a:cubicBezTo>
                    <a:cubicBezTo>
                      <a:pt x="158" y="108"/>
                      <a:pt x="159" y="104"/>
                      <a:pt x="156" y="105"/>
                    </a:cubicBezTo>
                    <a:cubicBezTo>
                      <a:pt x="155" y="107"/>
                      <a:pt x="157" y="108"/>
                      <a:pt x="156" y="109"/>
                    </a:cubicBezTo>
                    <a:cubicBezTo>
                      <a:pt x="158" y="110"/>
                      <a:pt x="159" y="111"/>
                      <a:pt x="161" y="112"/>
                    </a:cubicBezTo>
                    <a:cubicBezTo>
                      <a:pt x="158" y="112"/>
                      <a:pt x="156" y="113"/>
                      <a:pt x="155" y="113"/>
                    </a:cubicBezTo>
                    <a:cubicBezTo>
                      <a:pt x="154" y="114"/>
                      <a:pt x="154" y="115"/>
                      <a:pt x="152" y="117"/>
                    </a:cubicBezTo>
                    <a:cubicBezTo>
                      <a:pt x="152" y="116"/>
                      <a:pt x="151" y="116"/>
                      <a:pt x="150" y="116"/>
                    </a:cubicBezTo>
                    <a:cubicBezTo>
                      <a:pt x="150" y="115"/>
                      <a:pt x="150" y="114"/>
                      <a:pt x="149" y="113"/>
                    </a:cubicBezTo>
                    <a:cubicBezTo>
                      <a:pt x="146" y="113"/>
                      <a:pt x="147" y="109"/>
                      <a:pt x="143" y="110"/>
                    </a:cubicBezTo>
                    <a:cubicBezTo>
                      <a:pt x="143" y="112"/>
                      <a:pt x="142" y="112"/>
                      <a:pt x="142" y="113"/>
                    </a:cubicBezTo>
                    <a:cubicBezTo>
                      <a:pt x="146" y="112"/>
                      <a:pt x="148" y="116"/>
                      <a:pt x="148" y="120"/>
                    </a:cubicBezTo>
                    <a:cubicBezTo>
                      <a:pt x="146" y="119"/>
                      <a:pt x="145" y="122"/>
                      <a:pt x="146" y="122"/>
                    </a:cubicBezTo>
                    <a:cubicBezTo>
                      <a:pt x="149" y="123"/>
                      <a:pt x="152" y="119"/>
                      <a:pt x="155" y="121"/>
                    </a:cubicBezTo>
                    <a:cubicBezTo>
                      <a:pt x="153" y="122"/>
                      <a:pt x="156" y="123"/>
                      <a:pt x="156" y="125"/>
                    </a:cubicBezTo>
                    <a:cubicBezTo>
                      <a:pt x="158" y="124"/>
                      <a:pt x="161" y="125"/>
                      <a:pt x="163" y="126"/>
                    </a:cubicBezTo>
                    <a:cubicBezTo>
                      <a:pt x="161" y="128"/>
                      <a:pt x="162" y="129"/>
                      <a:pt x="163" y="130"/>
                    </a:cubicBezTo>
                    <a:cubicBezTo>
                      <a:pt x="161" y="132"/>
                      <a:pt x="159" y="134"/>
                      <a:pt x="158" y="136"/>
                    </a:cubicBezTo>
                    <a:cubicBezTo>
                      <a:pt x="161" y="139"/>
                      <a:pt x="161" y="135"/>
                      <a:pt x="165" y="135"/>
                    </a:cubicBezTo>
                    <a:cubicBezTo>
                      <a:pt x="166" y="135"/>
                      <a:pt x="164" y="134"/>
                      <a:pt x="165" y="133"/>
                    </a:cubicBezTo>
                    <a:cubicBezTo>
                      <a:pt x="169" y="133"/>
                      <a:pt x="171" y="132"/>
                      <a:pt x="173" y="134"/>
                    </a:cubicBezTo>
                    <a:cubicBezTo>
                      <a:pt x="175" y="133"/>
                      <a:pt x="179" y="134"/>
                      <a:pt x="178" y="131"/>
                    </a:cubicBezTo>
                    <a:cubicBezTo>
                      <a:pt x="173" y="131"/>
                      <a:pt x="170" y="131"/>
                      <a:pt x="166" y="130"/>
                    </a:cubicBezTo>
                    <a:cubicBezTo>
                      <a:pt x="169" y="128"/>
                      <a:pt x="177" y="131"/>
                      <a:pt x="181" y="127"/>
                    </a:cubicBezTo>
                    <a:cubicBezTo>
                      <a:pt x="179" y="126"/>
                      <a:pt x="176" y="128"/>
                      <a:pt x="174" y="126"/>
                    </a:cubicBezTo>
                    <a:cubicBezTo>
                      <a:pt x="178" y="124"/>
                      <a:pt x="183" y="126"/>
                      <a:pt x="186" y="124"/>
                    </a:cubicBezTo>
                    <a:cubicBezTo>
                      <a:pt x="182" y="123"/>
                      <a:pt x="176" y="124"/>
                      <a:pt x="173" y="125"/>
                    </a:cubicBezTo>
                    <a:cubicBezTo>
                      <a:pt x="172" y="122"/>
                      <a:pt x="166" y="125"/>
                      <a:pt x="164" y="126"/>
                    </a:cubicBezTo>
                    <a:cubicBezTo>
                      <a:pt x="164" y="125"/>
                      <a:pt x="163" y="125"/>
                      <a:pt x="163" y="123"/>
                    </a:cubicBezTo>
                    <a:cubicBezTo>
                      <a:pt x="165" y="123"/>
                      <a:pt x="166" y="122"/>
                      <a:pt x="170" y="123"/>
                    </a:cubicBezTo>
                    <a:cubicBezTo>
                      <a:pt x="170" y="121"/>
                      <a:pt x="169" y="120"/>
                      <a:pt x="168" y="120"/>
                    </a:cubicBezTo>
                    <a:cubicBezTo>
                      <a:pt x="166" y="121"/>
                      <a:pt x="164" y="119"/>
                      <a:pt x="163" y="120"/>
                    </a:cubicBezTo>
                    <a:cubicBezTo>
                      <a:pt x="161" y="117"/>
                      <a:pt x="165" y="117"/>
                      <a:pt x="165" y="114"/>
                    </a:cubicBezTo>
                    <a:cubicBezTo>
                      <a:pt x="165" y="112"/>
                      <a:pt x="162" y="113"/>
                      <a:pt x="162" y="111"/>
                    </a:cubicBezTo>
                    <a:cubicBezTo>
                      <a:pt x="164" y="111"/>
                      <a:pt x="164" y="110"/>
                      <a:pt x="165" y="109"/>
                    </a:cubicBezTo>
                    <a:cubicBezTo>
                      <a:pt x="170" y="108"/>
                      <a:pt x="178" y="109"/>
                      <a:pt x="183" y="108"/>
                    </a:cubicBezTo>
                    <a:cubicBezTo>
                      <a:pt x="180" y="102"/>
                      <a:pt x="169" y="110"/>
                      <a:pt x="164" y="106"/>
                    </a:cubicBezTo>
                    <a:cubicBezTo>
                      <a:pt x="168" y="105"/>
                      <a:pt x="170" y="105"/>
                      <a:pt x="174" y="104"/>
                    </a:cubicBezTo>
                    <a:cubicBezTo>
                      <a:pt x="174" y="102"/>
                      <a:pt x="175" y="101"/>
                      <a:pt x="177" y="101"/>
                    </a:cubicBezTo>
                    <a:cubicBezTo>
                      <a:pt x="178" y="99"/>
                      <a:pt x="178" y="99"/>
                      <a:pt x="177" y="97"/>
                    </a:cubicBezTo>
                    <a:cubicBezTo>
                      <a:pt x="180" y="97"/>
                      <a:pt x="180" y="94"/>
                      <a:pt x="182" y="94"/>
                    </a:cubicBezTo>
                    <a:cubicBezTo>
                      <a:pt x="183" y="94"/>
                      <a:pt x="183" y="95"/>
                      <a:pt x="184" y="96"/>
                    </a:cubicBezTo>
                    <a:cubicBezTo>
                      <a:pt x="182" y="98"/>
                      <a:pt x="178" y="99"/>
                      <a:pt x="178" y="102"/>
                    </a:cubicBezTo>
                    <a:cubicBezTo>
                      <a:pt x="177" y="102"/>
                      <a:pt x="177" y="101"/>
                      <a:pt x="176" y="103"/>
                    </a:cubicBezTo>
                    <a:cubicBezTo>
                      <a:pt x="177" y="103"/>
                      <a:pt x="177" y="103"/>
                      <a:pt x="176" y="104"/>
                    </a:cubicBezTo>
                    <a:cubicBezTo>
                      <a:pt x="178" y="104"/>
                      <a:pt x="179" y="104"/>
                      <a:pt x="181" y="104"/>
                    </a:cubicBezTo>
                    <a:cubicBezTo>
                      <a:pt x="182" y="103"/>
                      <a:pt x="181" y="101"/>
                      <a:pt x="183" y="101"/>
                    </a:cubicBezTo>
                    <a:cubicBezTo>
                      <a:pt x="188" y="99"/>
                      <a:pt x="190" y="103"/>
                      <a:pt x="195" y="103"/>
                    </a:cubicBezTo>
                    <a:cubicBezTo>
                      <a:pt x="195" y="101"/>
                      <a:pt x="195" y="100"/>
                      <a:pt x="197" y="98"/>
                    </a:cubicBezTo>
                    <a:cubicBezTo>
                      <a:pt x="196" y="97"/>
                      <a:pt x="196" y="96"/>
                      <a:pt x="195" y="96"/>
                    </a:cubicBezTo>
                    <a:close/>
                    <a:moveTo>
                      <a:pt x="160" y="120"/>
                    </a:moveTo>
                    <a:cubicBezTo>
                      <a:pt x="159" y="120"/>
                      <a:pt x="157" y="116"/>
                      <a:pt x="159" y="114"/>
                    </a:cubicBezTo>
                    <a:cubicBezTo>
                      <a:pt x="160" y="115"/>
                      <a:pt x="161" y="116"/>
                      <a:pt x="161" y="118"/>
                    </a:cubicBezTo>
                    <a:cubicBezTo>
                      <a:pt x="159" y="117"/>
                      <a:pt x="159" y="119"/>
                      <a:pt x="160" y="120"/>
                    </a:cubicBezTo>
                    <a:close/>
                    <a:moveTo>
                      <a:pt x="168" y="126"/>
                    </a:moveTo>
                    <a:cubicBezTo>
                      <a:pt x="170" y="126"/>
                      <a:pt x="168" y="128"/>
                      <a:pt x="166" y="127"/>
                    </a:cubicBezTo>
                    <a:cubicBezTo>
                      <a:pt x="167" y="126"/>
                      <a:pt x="168" y="126"/>
                      <a:pt x="168" y="126"/>
                    </a:cubicBezTo>
                    <a:close/>
                    <a:moveTo>
                      <a:pt x="167" y="105"/>
                    </a:moveTo>
                    <a:cubicBezTo>
                      <a:pt x="166" y="104"/>
                      <a:pt x="166" y="104"/>
                      <a:pt x="166" y="103"/>
                    </a:cubicBezTo>
                    <a:cubicBezTo>
                      <a:pt x="166" y="102"/>
                      <a:pt x="167" y="102"/>
                      <a:pt x="168" y="102"/>
                    </a:cubicBezTo>
                    <a:cubicBezTo>
                      <a:pt x="169" y="104"/>
                      <a:pt x="166" y="103"/>
                      <a:pt x="167" y="105"/>
                    </a:cubicBezTo>
                    <a:close/>
                    <a:moveTo>
                      <a:pt x="170" y="94"/>
                    </a:moveTo>
                    <a:cubicBezTo>
                      <a:pt x="169" y="92"/>
                      <a:pt x="169" y="90"/>
                      <a:pt x="168" y="89"/>
                    </a:cubicBezTo>
                    <a:cubicBezTo>
                      <a:pt x="169" y="88"/>
                      <a:pt x="171" y="88"/>
                      <a:pt x="172" y="86"/>
                    </a:cubicBezTo>
                    <a:cubicBezTo>
                      <a:pt x="176" y="88"/>
                      <a:pt x="174" y="93"/>
                      <a:pt x="170" y="94"/>
                    </a:cubicBezTo>
                    <a:close/>
                    <a:moveTo>
                      <a:pt x="175" y="84"/>
                    </a:moveTo>
                    <a:cubicBezTo>
                      <a:pt x="175" y="82"/>
                      <a:pt x="177" y="83"/>
                      <a:pt x="178" y="82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5"/>
                      <a:pt x="176" y="84"/>
                      <a:pt x="175" y="84"/>
                    </a:cubicBezTo>
                    <a:close/>
                    <a:moveTo>
                      <a:pt x="252" y="105"/>
                    </a:moveTo>
                    <a:cubicBezTo>
                      <a:pt x="252" y="104"/>
                      <a:pt x="251" y="103"/>
                      <a:pt x="251" y="102"/>
                    </a:cubicBezTo>
                    <a:cubicBezTo>
                      <a:pt x="249" y="102"/>
                      <a:pt x="246" y="102"/>
                      <a:pt x="245" y="104"/>
                    </a:cubicBezTo>
                    <a:cubicBezTo>
                      <a:pt x="245" y="105"/>
                      <a:pt x="247" y="104"/>
                      <a:pt x="247" y="105"/>
                    </a:cubicBezTo>
                    <a:cubicBezTo>
                      <a:pt x="246" y="106"/>
                      <a:pt x="244" y="106"/>
                      <a:pt x="244" y="108"/>
                    </a:cubicBezTo>
                    <a:cubicBezTo>
                      <a:pt x="246" y="109"/>
                      <a:pt x="250" y="107"/>
                      <a:pt x="253" y="108"/>
                    </a:cubicBezTo>
                    <a:cubicBezTo>
                      <a:pt x="253" y="104"/>
                      <a:pt x="248" y="109"/>
                      <a:pt x="247" y="106"/>
                    </a:cubicBezTo>
                    <a:cubicBezTo>
                      <a:pt x="249" y="106"/>
                      <a:pt x="250" y="106"/>
                      <a:pt x="252" y="105"/>
                    </a:cubicBezTo>
                    <a:close/>
                    <a:moveTo>
                      <a:pt x="108" y="133"/>
                    </a:moveTo>
                    <a:cubicBezTo>
                      <a:pt x="108" y="135"/>
                      <a:pt x="109" y="136"/>
                      <a:pt x="109" y="138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06" y="139"/>
                      <a:pt x="106" y="137"/>
                      <a:pt x="105" y="137"/>
                    </a:cubicBezTo>
                    <a:cubicBezTo>
                      <a:pt x="105" y="144"/>
                      <a:pt x="111" y="148"/>
                      <a:pt x="116" y="151"/>
                    </a:cubicBezTo>
                    <a:cubicBezTo>
                      <a:pt x="116" y="152"/>
                      <a:pt x="113" y="152"/>
                      <a:pt x="114" y="155"/>
                    </a:cubicBezTo>
                    <a:cubicBezTo>
                      <a:pt x="116" y="154"/>
                      <a:pt x="117" y="156"/>
                      <a:pt x="120" y="155"/>
                    </a:cubicBezTo>
                    <a:cubicBezTo>
                      <a:pt x="120" y="156"/>
                      <a:pt x="119" y="156"/>
                      <a:pt x="119" y="157"/>
                    </a:cubicBezTo>
                    <a:cubicBezTo>
                      <a:pt x="122" y="157"/>
                      <a:pt x="124" y="158"/>
                      <a:pt x="125" y="156"/>
                    </a:cubicBezTo>
                    <a:cubicBezTo>
                      <a:pt x="124" y="155"/>
                      <a:pt x="123" y="155"/>
                      <a:pt x="123" y="154"/>
                    </a:cubicBezTo>
                    <a:cubicBezTo>
                      <a:pt x="124" y="153"/>
                      <a:pt x="124" y="152"/>
                      <a:pt x="125" y="151"/>
                    </a:cubicBezTo>
                    <a:cubicBezTo>
                      <a:pt x="124" y="151"/>
                      <a:pt x="123" y="149"/>
                      <a:pt x="122" y="147"/>
                    </a:cubicBezTo>
                    <a:cubicBezTo>
                      <a:pt x="125" y="145"/>
                      <a:pt x="131" y="146"/>
                      <a:pt x="131" y="140"/>
                    </a:cubicBezTo>
                    <a:cubicBezTo>
                      <a:pt x="128" y="140"/>
                      <a:pt x="127" y="139"/>
                      <a:pt x="125" y="138"/>
                    </a:cubicBezTo>
                    <a:cubicBezTo>
                      <a:pt x="124" y="138"/>
                      <a:pt x="125" y="140"/>
                      <a:pt x="123" y="139"/>
                    </a:cubicBezTo>
                    <a:cubicBezTo>
                      <a:pt x="121" y="137"/>
                      <a:pt x="120" y="134"/>
                      <a:pt x="120" y="131"/>
                    </a:cubicBezTo>
                    <a:cubicBezTo>
                      <a:pt x="116" y="130"/>
                      <a:pt x="116" y="135"/>
                      <a:pt x="115" y="136"/>
                    </a:cubicBezTo>
                    <a:cubicBezTo>
                      <a:pt x="112" y="137"/>
                      <a:pt x="112" y="133"/>
                      <a:pt x="110" y="135"/>
                    </a:cubicBezTo>
                    <a:cubicBezTo>
                      <a:pt x="110" y="133"/>
                      <a:pt x="109" y="133"/>
                      <a:pt x="109" y="132"/>
                    </a:cubicBezTo>
                    <a:cubicBezTo>
                      <a:pt x="110" y="131"/>
                      <a:pt x="112" y="131"/>
                      <a:pt x="112" y="129"/>
                    </a:cubicBezTo>
                    <a:cubicBezTo>
                      <a:pt x="109" y="130"/>
                      <a:pt x="111" y="126"/>
                      <a:pt x="108" y="127"/>
                    </a:cubicBezTo>
                    <a:cubicBezTo>
                      <a:pt x="107" y="130"/>
                      <a:pt x="105" y="132"/>
                      <a:pt x="104" y="135"/>
                    </a:cubicBezTo>
                    <a:cubicBezTo>
                      <a:pt x="106" y="136"/>
                      <a:pt x="107" y="132"/>
                      <a:pt x="108" y="133"/>
                    </a:cubicBezTo>
                    <a:close/>
                    <a:moveTo>
                      <a:pt x="122" y="152"/>
                    </a:move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20" y="151"/>
                      <a:pt x="121" y="151"/>
                      <a:pt x="120" y="150"/>
                    </a:cubicBezTo>
                    <a:cubicBezTo>
                      <a:pt x="122" y="150"/>
                      <a:pt x="123" y="150"/>
                      <a:pt x="122" y="152"/>
                    </a:cubicBezTo>
                    <a:close/>
                    <a:moveTo>
                      <a:pt x="121" y="143"/>
                    </a:moveTo>
                    <a:cubicBezTo>
                      <a:pt x="121" y="145"/>
                      <a:pt x="118" y="145"/>
                      <a:pt x="118" y="147"/>
                    </a:cubicBezTo>
                    <a:cubicBezTo>
                      <a:pt x="116" y="146"/>
                      <a:pt x="114" y="145"/>
                      <a:pt x="114" y="144"/>
                    </a:cubicBezTo>
                    <a:cubicBezTo>
                      <a:pt x="113" y="138"/>
                      <a:pt x="120" y="138"/>
                      <a:pt x="121" y="143"/>
                    </a:cubicBezTo>
                    <a:close/>
                    <a:moveTo>
                      <a:pt x="39" y="145"/>
                    </a:moveTo>
                    <a:cubicBezTo>
                      <a:pt x="40" y="144"/>
                      <a:pt x="40" y="142"/>
                      <a:pt x="41" y="142"/>
                    </a:cubicBezTo>
                    <a:cubicBezTo>
                      <a:pt x="45" y="144"/>
                      <a:pt x="44" y="146"/>
                      <a:pt x="49" y="146"/>
                    </a:cubicBezTo>
                    <a:cubicBezTo>
                      <a:pt x="51" y="141"/>
                      <a:pt x="47" y="140"/>
                      <a:pt x="48" y="136"/>
                    </a:cubicBezTo>
                    <a:cubicBezTo>
                      <a:pt x="46" y="136"/>
                      <a:pt x="46" y="135"/>
                      <a:pt x="44" y="135"/>
                    </a:cubicBezTo>
                    <a:cubicBezTo>
                      <a:pt x="43" y="139"/>
                      <a:pt x="42" y="141"/>
                      <a:pt x="38" y="140"/>
                    </a:cubicBezTo>
                    <a:cubicBezTo>
                      <a:pt x="39" y="142"/>
                      <a:pt x="38" y="144"/>
                      <a:pt x="39" y="145"/>
                    </a:cubicBezTo>
                    <a:close/>
                    <a:moveTo>
                      <a:pt x="166" y="159"/>
                    </a:moveTo>
                    <a:cubicBezTo>
                      <a:pt x="170" y="159"/>
                      <a:pt x="175" y="159"/>
                      <a:pt x="178" y="158"/>
                    </a:cubicBezTo>
                    <a:cubicBezTo>
                      <a:pt x="177" y="155"/>
                      <a:pt x="176" y="156"/>
                      <a:pt x="178" y="154"/>
                    </a:cubicBezTo>
                    <a:cubicBezTo>
                      <a:pt x="176" y="152"/>
                      <a:pt x="173" y="155"/>
                      <a:pt x="171" y="153"/>
                    </a:cubicBezTo>
                    <a:cubicBezTo>
                      <a:pt x="171" y="156"/>
                      <a:pt x="168" y="153"/>
                      <a:pt x="169" y="156"/>
                    </a:cubicBezTo>
                    <a:cubicBezTo>
                      <a:pt x="170" y="156"/>
                      <a:pt x="171" y="154"/>
                      <a:pt x="171" y="156"/>
                    </a:cubicBezTo>
                    <a:cubicBezTo>
                      <a:pt x="170" y="160"/>
                      <a:pt x="167" y="156"/>
                      <a:pt x="166" y="159"/>
                    </a:cubicBezTo>
                    <a:close/>
                    <a:moveTo>
                      <a:pt x="94" y="187"/>
                    </a:moveTo>
                    <a:cubicBezTo>
                      <a:pt x="93" y="190"/>
                      <a:pt x="94" y="190"/>
                      <a:pt x="93" y="193"/>
                    </a:cubicBezTo>
                    <a:cubicBezTo>
                      <a:pt x="97" y="192"/>
                      <a:pt x="102" y="193"/>
                      <a:pt x="105" y="191"/>
                    </a:cubicBezTo>
                    <a:cubicBezTo>
                      <a:pt x="104" y="190"/>
                      <a:pt x="105" y="190"/>
                      <a:pt x="105" y="188"/>
                    </a:cubicBezTo>
                    <a:cubicBezTo>
                      <a:pt x="102" y="188"/>
                      <a:pt x="98" y="186"/>
                      <a:pt x="94" y="187"/>
                    </a:cubicBezTo>
                    <a:close/>
                    <a:moveTo>
                      <a:pt x="457" y="194"/>
                    </a:moveTo>
                    <a:cubicBezTo>
                      <a:pt x="458" y="187"/>
                      <a:pt x="449" y="190"/>
                      <a:pt x="449" y="193"/>
                    </a:cubicBezTo>
                    <a:cubicBezTo>
                      <a:pt x="452" y="194"/>
                      <a:pt x="455" y="196"/>
                      <a:pt x="457" y="194"/>
                    </a:cubicBezTo>
                    <a:close/>
                    <a:moveTo>
                      <a:pt x="22" y="216"/>
                    </a:moveTo>
                    <a:cubicBezTo>
                      <a:pt x="21" y="215"/>
                      <a:pt x="19" y="215"/>
                      <a:pt x="19" y="213"/>
                    </a:cubicBezTo>
                    <a:cubicBezTo>
                      <a:pt x="20" y="214"/>
                      <a:pt x="20" y="213"/>
                      <a:pt x="22" y="213"/>
                    </a:cubicBezTo>
                    <a:cubicBezTo>
                      <a:pt x="21" y="212"/>
                      <a:pt x="23" y="211"/>
                      <a:pt x="21" y="210"/>
                    </a:cubicBezTo>
                    <a:cubicBezTo>
                      <a:pt x="20" y="211"/>
                      <a:pt x="19" y="211"/>
                      <a:pt x="18" y="211"/>
                    </a:cubicBezTo>
                    <a:cubicBezTo>
                      <a:pt x="16" y="207"/>
                      <a:pt x="8" y="207"/>
                      <a:pt x="6" y="209"/>
                    </a:cubicBezTo>
                    <a:cubicBezTo>
                      <a:pt x="7" y="209"/>
                      <a:pt x="7" y="210"/>
                      <a:pt x="7" y="211"/>
                    </a:cubicBezTo>
                    <a:cubicBezTo>
                      <a:pt x="8" y="212"/>
                      <a:pt x="9" y="210"/>
                      <a:pt x="9" y="211"/>
                    </a:cubicBezTo>
                    <a:cubicBezTo>
                      <a:pt x="10" y="214"/>
                      <a:pt x="6" y="211"/>
                      <a:pt x="7" y="213"/>
                    </a:cubicBezTo>
                    <a:cubicBezTo>
                      <a:pt x="10" y="214"/>
                      <a:pt x="11" y="213"/>
                      <a:pt x="13" y="211"/>
                    </a:cubicBezTo>
                    <a:cubicBezTo>
                      <a:pt x="13" y="212"/>
                      <a:pt x="14" y="212"/>
                      <a:pt x="14" y="213"/>
                    </a:cubicBezTo>
                    <a:cubicBezTo>
                      <a:pt x="15" y="213"/>
                      <a:pt x="18" y="212"/>
                      <a:pt x="19" y="214"/>
                    </a:cubicBezTo>
                    <a:cubicBezTo>
                      <a:pt x="18" y="215"/>
                      <a:pt x="16" y="214"/>
                      <a:pt x="17" y="216"/>
                    </a:cubicBezTo>
                    <a:cubicBezTo>
                      <a:pt x="16" y="217"/>
                      <a:pt x="17" y="217"/>
                      <a:pt x="17" y="218"/>
                    </a:cubicBezTo>
                    <a:cubicBezTo>
                      <a:pt x="19" y="218"/>
                      <a:pt x="22" y="218"/>
                      <a:pt x="22" y="216"/>
                    </a:cubicBezTo>
                    <a:close/>
                    <a:moveTo>
                      <a:pt x="203" y="213"/>
                    </a:moveTo>
                    <a:cubicBezTo>
                      <a:pt x="203" y="212"/>
                      <a:pt x="198" y="211"/>
                      <a:pt x="198" y="214"/>
                    </a:cubicBezTo>
                    <a:cubicBezTo>
                      <a:pt x="201" y="214"/>
                      <a:pt x="203" y="215"/>
                      <a:pt x="204" y="216"/>
                    </a:cubicBezTo>
                    <a:cubicBezTo>
                      <a:pt x="205" y="215"/>
                      <a:pt x="206" y="215"/>
                      <a:pt x="207" y="214"/>
                    </a:cubicBezTo>
                    <a:cubicBezTo>
                      <a:pt x="207" y="213"/>
                      <a:pt x="207" y="212"/>
                      <a:pt x="207" y="211"/>
                    </a:cubicBezTo>
                    <a:cubicBezTo>
                      <a:pt x="205" y="210"/>
                      <a:pt x="206" y="213"/>
                      <a:pt x="203" y="213"/>
                    </a:cubicBezTo>
                    <a:close/>
                    <a:moveTo>
                      <a:pt x="196" y="268"/>
                    </a:moveTo>
                    <a:cubicBezTo>
                      <a:pt x="195" y="266"/>
                      <a:pt x="192" y="270"/>
                      <a:pt x="191" y="267"/>
                    </a:cubicBezTo>
                    <a:cubicBezTo>
                      <a:pt x="192" y="266"/>
                      <a:pt x="194" y="265"/>
                      <a:pt x="195" y="264"/>
                    </a:cubicBezTo>
                    <a:cubicBezTo>
                      <a:pt x="193" y="263"/>
                      <a:pt x="193" y="264"/>
                      <a:pt x="191" y="263"/>
                    </a:cubicBezTo>
                    <a:cubicBezTo>
                      <a:pt x="191" y="267"/>
                      <a:pt x="189" y="263"/>
                      <a:pt x="188" y="264"/>
                    </a:cubicBezTo>
                    <a:cubicBezTo>
                      <a:pt x="188" y="267"/>
                      <a:pt x="187" y="269"/>
                      <a:pt x="185" y="271"/>
                    </a:cubicBezTo>
                    <a:cubicBezTo>
                      <a:pt x="182" y="270"/>
                      <a:pt x="182" y="267"/>
                      <a:pt x="178" y="268"/>
                    </a:cubicBezTo>
                    <a:cubicBezTo>
                      <a:pt x="177" y="270"/>
                      <a:pt x="178" y="271"/>
                      <a:pt x="176" y="272"/>
                    </a:cubicBezTo>
                    <a:cubicBezTo>
                      <a:pt x="180" y="273"/>
                      <a:pt x="187" y="274"/>
                      <a:pt x="190" y="269"/>
                    </a:cubicBezTo>
                    <a:cubicBezTo>
                      <a:pt x="191" y="270"/>
                      <a:pt x="192" y="270"/>
                      <a:pt x="194" y="270"/>
                    </a:cubicBezTo>
                    <a:cubicBezTo>
                      <a:pt x="194" y="269"/>
                      <a:pt x="196" y="270"/>
                      <a:pt x="196" y="268"/>
                    </a:cubicBezTo>
                    <a:close/>
                  </a:path>
                </a:pathLst>
              </a:custGeom>
              <a:solidFill>
                <a:srgbClr val="82B7E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9"/>
              <p:cNvSpPr>
                <a:spLocks noEditPoints="1"/>
              </p:cNvSpPr>
              <p:nvPr/>
            </p:nvSpPr>
            <p:spPr bwMode="auto">
              <a:xfrm rot="9611985">
                <a:off x="5816992" y="1628716"/>
                <a:ext cx="3725161" cy="3424817"/>
              </a:xfrm>
              <a:custGeom>
                <a:avLst/>
                <a:gdLst>
                  <a:gd name="T0" fmla="*/ 273 w 479"/>
                  <a:gd name="T1" fmla="*/ 29 h 295"/>
                  <a:gd name="T2" fmla="*/ 232 w 479"/>
                  <a:gd name="T3" fmla="*/ 33 h 295"/>
                  <a:gd name="T4" fmla="*/ 253 w 479"/>
                  <a:gd name="T5" fmla="*/ 39 h 295"/>
                  <a:gd name="T6" fmla="*/ 203 w 479"/>
                  <a:gd name="T7" fmla="*/ 44 h 295"/>
                  <a:gd name="T8" fmla="*/ 214 w 479"/>
                  <a:gd name="T9" fmla="*/ 55 h 295"/>
                  <a:gd name="T10" fmla="*/ 232 w 479"/>
                  <a:gd name="T11" fmla="*/ 59 h 295"/>
                  <a:gd name="T12" fmla="*/ 215 w 479"/>
                  <a:gd name="T13" fmla="*/ 63 h 295"/>
                  <a:gd name="T14" fmla="*/ 216 w 479"/>
                  <a:gd name="T15" fmla="*/ 84 h 295"/>
                  <a:gd name="T16" fmla="*/ 270 w 479"/>
                  <a:gd name="T17" fmla="*/ 95 h 295"/>
                  <a:gd name="T18" fmla="*/ 325 w 479"/>
                  <a:gd name="T19" fmla="*/ 110 h 295"/>
                  <a:gd name="T20" fmla="*/ 60 w 479"/>
                  <a:gd name="T21" fmla="*/ 130 h 295"/>
                  <a:gd name="T22" fmla="*/ 185 w 479"/>
                  <a:gd name="T23" fmla="*/ 153 h 295"/>
                  <a:gd name="T24" fmla="*/ 139 w 479"/>
                  <a:gd name="T25" fmla="*/ 167 h 295"/>
                  <a:gd name="T26" fmla="*/ 107 w 479"/>
                  <a:gd name="T27" fmla="*/ 185 h 295"/>
                  <a:gd name="T28" fmla="*/ 92 w 479"/>
                  <a:gd name="T29" fmla="*/ 191 h 295"/>
                  <a:gd name="T30" fmla="*/ 218 w 479"/>
                  <a:gd name="T31" fmla="*/ 208 h 295"/>
                  <a:gd name="T32" fmla="*/ 239 w 479"/>
                  <a:gd name="T33" fmla="*/ 218 h 295"/>
                  <a:gd name="T34" fmla="*/ 227 w 479"/>
                  <a:gd name="T35" fmla="*/ 254 h 295"/>
                  <a:gd name="T36" fmla="*/ 81 w 479"/>
                  <a:gd name="T37" fmla="*/ 271 h 295"/>
                  <a:gd name="T38" fmla="*/ 241 w 479"/>
                  <a:gd name="T39" fmla="*/ 26 h 295"/>
                  <a:gd name="T40" fmla="*/ 242 w 479"/>
                  <a:gd name="T41" fmla="*/ 27 h 295"/>
                  <a:gd name="T42" fmla="*/ 399 w 479"/>
                  <a:gd name="T43" fmla="*/ 174 h 295"/>
                  <a:gd name="T44" fmla="*/ 401 w 479"/>
                  <a:gd name="T45" fmla="*/ 101 h 295"/>
                  <a:gd name="T46" fmla="*/ 357 w 479"/>
                  <a:gd name="T47" fmla="*/ 48 h 295"/>
                  <a:gd name="T48" fmla="*/ 237 w 479"/>
                  <a:gd name="T49" fmla="*/ 86 h 295"/>
                  <a:gd name="T50" fmla="*/ 301 w 479"/>
                  <a:gd name="T51" fmla="*/ 87 h 295"/>
                  <a:gd name="T52" fmla="*/ 186 w 479"/>
                  <a:gd name="T53" fmla="*/ 114 h 295"/>
                  <a:gd name="T54" fmla="*/ 185 w 479"/>
                  <a:gd name="T55" fmla="*/ 149 h 295"/>
                  <a:gd name="T56" fmla="*/ 166 w 479"/>
                  <a:gd name="T57" fmla="*/ 176 h 295"/>
                  <a:gd name="T58" fmla="*/ 105 w 479"/>
                  <a:gd name="T59" fmla="*/ 168 h 295"/>
                  <a:gd name="T60" fmla="*/ 16 w 479"/>
                  <a:gd name="T61" fmla="*/ 170 h 295"/>
                  <a:gd name="T62" fmla="*/ 110 w 479"/>
                  <a:gd name="T63" fmla="*/ 258 h 295"/>
                  <a:gd name="T64" fmla="*/ 300 w 479"/>
                  <a:gd name="T65" fmla="*/ 277 h 295"/>
                  <a:gd name="T66" fmla="*/ 412 w 479"/>
                  <a:gd name="T67" fmla="*/ 123 h 295"/>
                  <a:gd name="T68" fmla="*/ 260 w 479"/>
                  <a:gd name="T69" fmla="*/ 78 h 295"/>
                  <a:gd name="T70" fmla="*/ 79 w 479"/>
                  <a:gd name="T71" fmla="*/ 223 h 295"/>
                  <a:gd name="T72" fmla="*/ 117 w 479"/>
                  <a:gd name="T73" fmla="*/ 227 h 295"/>
                  <a:gd name="T74" fmla="*/ 380 w 479"/>
                  <a:gd name="T75" fmla="*/ 154 h 295"/>
                  <a:gd name="T76" fmla="*/ 395 w 479"/>
                  <a:gd name="T77" fmla="*/ 155 h 295"/>
                  <a:gd name="T78" fmla="*/ 371 w 479"/>
                  <a:gd name="T79" fmla="*/ 97 h 295"/>
                  <a:gd name="T80" fmla="*/ 353 w 479"/>
                  <a:gd name="T81" fmla="*/ 115 h 295"/>
                  <a:gd name="T82" fmla="*/ 312 w 479"/>
                  <a:gd name="T83" fmla="*/ 151 h 295"/>
                  <a:gd name="T84" fmla="*/ 306 w 479"/>
                  <a:gd name="T85" fmla="*/ 83 h 295"/>
                  <a:gd name="T86" fmla="*/ 277 w 479"/>
                  <a:gd name="T87" fmla="*/ 135 h 295"/>
                  <a:gd name="T88" fmla="*/ 283 w 479"/>
                  <a:gd name="T89" fmla="*/ 117 h 295"/>
                  <a:gd name="T90" fmla="*/ 215 w 479"/>
                  <a:gd name="T91" fmla="*/ 126 h 295"/>
                  <a:gd name="T92" fmla="*/ 226 w 479"/>
                  <a:gd name="T93" fmla="*/ 162 h 295"/>
                  <a:gd name="T94" fmla="*/ 220 w 479"/>
                  <a:gd name="T95" fmla="*/ 163 h 295"/>
                  <a:gd name="T96" fmla="*/ 182 w 479"/>
                  <a:gd name="T97" fmla="*/ 184 h 295"/>
                  <a:gd name="T98" fmla="*/ 147 w 479"/>
                  <a:gd name="T99" fmla="*/ 234 h 295"/>
                  <a:gd name="T100" fmla="*/ 199 w 479"/>
                  <a:gd name="T101" fmla="*/ 224 h 295"/>
                  <a:gd name="T102" fmla="*/ 234 w 479"/>
                  <a:gd name="T103" fmla="*/ 259 h 295"/>
                  <a:gd name="T104" fmla="*/ 277 w 479"/>
                  <a:gd name="T105" fmla="*/ 213 h 295"/>
                  <a:gd name="T106" fmla="*/ 204 w 479"/>
                  <a:gd name="T107" fmla="*/ 198 h 295"/>
                  <a:gd name="T108" fmla="*/ 327 w 479"/>
                  <a:gd name="T109" fmla="*/ 205 h 295"/>
                  <a:gd name="T110" fmla="*/ 381 w 479"/>
                  <a:gd name="T111" fmla="*/ 241 h 295"/>
                  <a:gd name="T112" fmla="*/ 116 w 479"/>
                  <a:gd name="T113" fmla="*/ 124 h 295"/>
                  <a:gd name="T114" fmla="*/ 253 w 479"/>
                  <a:gd name="T115" fmla="*/ 208 h 295"/>
                  <a:gd name="T116" fmla="*/ 152 w 479"/>
                  <a:gd name="T117" fmla="*/ 98 h 295"/>
                  <a:gd name="T118" fmla="*/ 132 w 479"/>
                  <a:gd name="T119" fmla="*/ 89 h 295"/>
                  <a:gd name="T120" fmla="*/ 146 w 479"/>
                  <a:gd name="T121" fmla="*/ 122 h 295"/>
                  <a:gd name="T122" fmla="*/ 172 w 479"/>
                  <a:gd name="T123" fmla="*/ 86 h 295"/>
                  <a:gd name="T124" fmla="*/ 39 w 479"/>
                  <a:gd name="T125" fmla="*/ 14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9" h="295">
                    <a:moveTo>
                      <a:pt x="228" y="4"/>
                    </a:moveTo>
                    <a:cubicBezTo>
                      <a:pt x="227" y="5"/>
                      <a:pt x="227" y="4"/>
                      <a:pt x="226" y="4"/>
                    </a:cubicBezTo>
                    <a:cubicBezTo>
                      <a:pt x="226" y="5"/>
                      <a:pt x="226" y="6"/>
                      <a:pt x="226" y="7"/>
                    </a:cubicBezTo>
                    <a:cubicBezTo>
                      <a:pt x="228" y="7"/>
                      <a:pt x="229" y="6"/>
                      <a:pt x="228" y="4"/>
                    </a:cubicBezTo>
                    <a:close/>
                    <a:moveTo>
                      <a:pt x="378" y="15"/>
                    </a:moveTo>
                    <a:cubicBezTo>
                      <a:pt x="373" y="14"/>
                      <a:pt x="371" y="15"/>
                      <a:pt x="368" y="18"/>
                    </a:cubicBezTo>
                    <a:cubicBezTo>
                      <a:pt x="370" y="21"/>
                      <a:pt x="377" y="18"/>
                      <a:pt x="378" y="15"/>
                    </a:cubicBezTo>
                    <a:close/>
                    <a:moveTo>
                      <a:pt x="177" y="15"/>
                    </a:moveTo>
                    <a:cubicBezTo>
                      <a:pt x="177" y="16"/>
                      <a:pt x="177" y="16"/>
                      <a:pt x="176" y="16"/>
                    </a:cubicBezTo>
                    <a:cubicBezTo>
                      <a:pt x="177" y="17"/>
                      <a:pt x="177" y="18"/>
                      <a:pt x="178" y="19"/>
                    </a:cubicBezTo>
                    <a:cubicBezTo>
                      <a:pt x="178" y="18"/>
                      <a:pt x="179" y="15"/>
                      <a:pt x="177" y="15"/>
                    </a:cubicBezTo>
                    <a:close/>
                    <a:moveTo>
                      <a:pt x="253" y="22"/>
                    </a:moveTo>
                    <a:cubicBezTo>
                      <a:pt x="254" y="20"/>
                      <a:pt x="253" y="21"/>
                      <a:pt x="255" y="19"/>
                    </a:cubicBezTo>
                    <a:cubicBezTo>
                      <a:pt x="253" y="19"/>
                      <a:pt x="253" y="17"/>
                      <a:pt x="253" y="16"/>
                    </a:cubicBezTo>
                    <a:cubicBezTo>
                      <a:pt x="251" y="17"/>
                      <a:pt x="253" y="20"/>
                      <a:pt x="253" y="22"/>
                    </a:cubicBezTo>
                    <a:close/>
                    <a:moveTo>
                      <a:pt x="271" y="19"/>
                    </a:moveTo>
                    <a:cubicBezTo>
                      <a:pt x="272" y="19"/>
                      <a:pt x="274" y="19"/>
                      <a:pt x="273" y="18"/>
                    </a:cubicBezTo>
                    <a:cubicBezTo>
                      <a:pt x="272" y="17"/>
                      <a:pt x="269" y="17"/>
                      <a:pt x="267" y="17"/>
                    </a:cubicBezTo>
                    <a:cubicBezTo>
                      <a:pt x="268" y="20"/>
                      <a:pt x="269" y="22"/>
                      <a:pt x="267" y="24"/>
                    </a:cubicBezTo>
                    <a:cubicBezTo>
                      <a:pt x="271" y="25"/>
                      <a:pt x="269" y="20"/>
                      <a:pt x="271" y="19"/>
                    </a:cubicBezTo>
                    <a:close/>
                    <a:moveTo>
                      <a:pt x="397" y="17"/>
                    </a:moveTo>
                    <a:cubicBezTo>
                      <a:pt x="396" y="17"/>
                      <a:pt x="394" y="17"/>
                      <a:pt x="394" y="18"/>
                    </a:cubicBezTo>
                    <a:cubicBezTo>
                      <a:pt x="395" y="18"/>
                      <a:pt x="397" y="19"/>
                      <a:pt x="397" y="17"/>
                    </a:cubicBezTo>
                    <a:close/>
                    <a:moveTo>
                      <a:pt x="258" y="23"/>
                    </a:moveTo>
                    <a:cubicBezTo>
                      <a:pt x="258" y="21"/>
                      <a:pt x="261" y="23"/>
                      <a:pt x="262" y="22"/>
                    </a:cubicBezTo>
                    <a:cubicBezTo>
                      <a:pt x="262" y="20"/>
                      <a:pt x="262" y="18"/>
                      <a:pt x="261" y="18"/>
                    </a:cubicBezTo>
                    <a:cubicBezTo>
                      <a:pt x="259" y="19"/>
                      <a:pt x="257" y="20"/>
                      <a:pt x="256" y="21"/>
                    </a:cubicBezTo>
                    <a:cubicBezTo>
                      <a:pt x="257" y="22"/>
                      <a:pt x="257" y="23"/>
                      <a:pt x="258" y="23"/>
                    </a:cubicBezTo>
                    <a:close/>
                    <a:moveTo>
                      <a:pt x="364" y="20"/>
                    </a:moveTo>
                    <a:cubicBezTo>
                      <a:pt x="367" y="20"/>
                      <a:pt x="367" y="20"/>
                      <a:pt x="367" y="20"/>
                    </a:cubicBezTo>
                    <a:cubicBezTo>
                      <a:pt x="367" y="18"/>
                      <a:pt x="364" y="18"/>
                      <a:pt x="364" y="20"/>
                    </a:cubicBezTo>
                    <a:close/>
                    <a:moveTo>
                      <a:pt x="314" y="25"/>
                    </a:moveTo>
                    <a:cubicBezTo>
                      <a:pt x="317" y="26"/>
                      <a:pt x="316" y="23"/>
                      <a:pt x="319" y="24"/>
                    </a:cubicBezTo>
                    <a:cubicBezTo>
                      <a:pt x="319" y="22"/>
                      <a:pt x="314" y="22"/>
                      <a:pt x="313" y="24"/>
                    </a:cubicBezTo>
                    <a:cubicBezTo>
                      <a:pt x="314" y="24"/>
                      <a:pt x="313" y="25"/>
                      <a:pt x="314" y="25"/>
                    </a:cubicBezTo>
                    <a:close/>
                    <a:moveTo>
                      <a:pt x="343" y="30"/>
                    </a:moveTo>
                    <a:cubicBezTo>
                      <a:pt x="348" y="29"/>
                      <a:pt x="351" y="27"/>
                      <a:pt x="348" y="22"/>
                    </a:cubicBezTo>
                    <a:cubicBezTo>
                      <a:pt x="340" y="22"/>
                      <a:pt x="340" y="22"/>
                      <a:pt x="340" y="22"/>
                    </a:cubicBezTo>
                    <a:cubicBezTo>
                      <a:pt x="340" y="23"/>
                      <a:pt x="341" y="24"/>
                      <a:pt x="340" y="24"/>
                    </a:cubicBezTo>
                    <a:cubicBezTo>
                      <a:pt x="339" y="24"/>
                      <a:pt x="338" y="24"/>
                      <a:pt x="338" y="23"/>
                    </a:cubicBezTo>
                    <a:cubicBezTo>
                      <a:pt x="338" y="23"/>
                      <a:pt x="339" y="23"/>
                      <a:pt x="339" y="22"/>
                    </a:cubicBezTo>
                    <a:cubicBezTo>
                      <a:pt x="338" y="22"/>
                      <a:pt x="337" y="23"/>
                      <a:pt x="337" y="25"/>
                    </a:cubicBezTo>
                    <a:cubicBezTo>
                      <a:pt x="339" y="26"/>
                      <a:pt x="343" y="26"/>
                      <a:pt x="343" y="30"/>
                    </a:cubicBezTo>
                    <a:close/>
                    <a:moveTo>
                      <a:pt x="273" y="29"/>
                    </a:moveTo>
                    <a:cubicBezTo>
                      <a:pt x="270" y="29"/>
                      <a:pt x="264" y="29"/>
                      <a:pt x="263" y="31"/>
                    </a:cubicBezTo>
                    <a:cubicBezTo>
                      <a:pt x="270" y="31"/>
                      <a:pt x="280" y="35"/>
                      <a:pt x="284" y="30"/>
                    </a:cubicBezTo>
                    <a:cubicBezTo>
                      <a:pt x="282" y="30"/>
                      <a:pt x="279" y="30"/>
                      <a:pt x="277" y="29"/>
                    </a:cubicBezTo>
                    <a:cubicBezTo>
                      <a:pt x="278" y="28"/>
                      <a:pt x="279" y="28"/>
                      <a:pt x="281" y="27"/>
                    </a:cubicBezTo>
                    <a:cubicBezTo>
                      <a:pt x="281" y="25"/>
                      <a:pt x="276" y="26"/>
                      <a:pt x="278" y="23"/>
                    </a:cubicBezTo>
                    <a:cubicBezTo>
                      <a:pt x="277" y="23"/>
                      <a:pt x="277" y="23"/>
                      <a:pt x="277" y="23"/>
                    </a:cubicBezTo>
                    <a:cubicBezTo>
                      <a:pt x="278" y="26"/>
                      <a:pt x="274" y="27"/>
                      <a:pt x="273" y="29"/>
                    </a:cubicBezTo>
                    <a:close/>
                    <a:moveTo>
                      <a:pt x="388" y="29"/>
                    </a:moveTo>
                    <a:cubicBezTo>
                      <a:pt x="389" y="28"/>
                      <a:pt x="389" y="26"/>
                      <a:pt x="389" y="24"/>
                    </a:cubicBezTo>
                    <a:cubicBezTo>
                      <a:pt x="387" y="24"/>
                      <a:pt x="387" y="24"/>
                      <a:pt x="387" y="24"/>
                    </a:cubicBezTo>
                    <a:cubicBezTo>
                      <a:pt x="387" y="26"/>
                      <a:pt x="385" y="26"/>
                      <a:pt x="386" y="29"/>
                    </a:cubicBezTo>
                    <a:lnTo>
                      <a:pt x="388" y="29"/>
                    </a:lnTo>
                    <a:close/>
                    <a:moveTo>
                      <a:pt x="306" y="28"/>
                    </a:moveTo>
                    <a:cubicBezTo>
                      <a:pt x="306" y="26"/>
                      <a:pt x="305" y="25"/>
                      <a:pt x="304" y="25"/>
                    </a:cubicBezTo>
                    <a:cubicBezTo>
                      <a:pt x="304" y="27"/>
                      <a:pt x="304" y="27"/>
                      <a:pt x="304" y="27"/>
                    </a:cubicBezTo>
                    <a:cubicBezTo>
                      <a:pt x="303" y="27"/>
                      <a:pt x="302" y="27"/>
                      <a:pt x="303" y="28"/>
                    </a:cubicBezTo>
                    <a:cubicBezTo>
                      <a:pt x="304" y="28"/>
                      <a:pt x="305" y="29"/>
                      <a:pt x="306" y="28"/>
                    </a:cubicBezTo>
                    <a:close/>
                    <a:moveTo>
                      <a:pt x="362" y="25"/>
                    </a:moveTo>
                    <a:cubicBezTo>
                      <a:pt x="360" y="24"/>
                      <a:pt x="356" y="25"/>
                      <a:pt x="357" y="28"/>
                    </a:cubicBezTo>
                    <a:cubicBezTo>
                      <a:pt x="358" y="29"/>
                      <a:pt x="363" y="29"/>
                      <a:pt x="362" y="25"/>
                    </a:cubicBezTo>
                    <a:close/>
                    <a:moveTo>
                      <a:pt x="324" y="28"/>
                    </a:moveTo>
                    <a:cubicBezTo>
                      <a:pt x="324" y="27"/>
                      <a:pt x="323" y="26"/>
                      <a:pt x="323" y="25"/>
                    </a:cubicBezTo>
                    <a:cubicBezTo>
                      <a:pt x="320" y="25"/>
                      <a:pt x="320" y="25"/>
                      <a:pt x="320" y="25"/>
                    </a:cubicBezTo>
                    <a:cubicBezTo>
                      <a:pt x="320" y="28"/>
                      <a:pt x="322" y="27"/>
                      <a:pt x="324" y="28"/>
                    </a:cubicBezTo>
                    <a:close/>
                    <a:moveTo>
                      <a:pt x="311" y="28"/>
                    </a:moveTo>
                    <a:cubicBezTo>
                      <a:pt x="311" y="26"/>
                      <a:pt x="311" y="26"/>
                      <a:pt x="311" y="26"/>
                    </a:cubicBezTo>
                    <a:cubicBezTo>
                      <a:pt x="309" y="26"/>
                      <a:pt x="309" y="26"/>
                      <a:pt x="309" y="26"/>
                    </a:cubicBezTo>
                    <a:cubicBezTo>
                      <a:pt x="310" y="27"/>
                      <a:pt x="309" y="28"/>
                      <a:pt x="311" y="28"/>
                    </a:cubicBezTo>
                    <a:close/>
                    <a:moveTo>
                      <a:pt x="268" y="27"/>
                    </a:moveTo>
                    <a:cubicBezTo>
                      <a:pt x="265" y="26"/>
                      <a:pt x="257" y="26"/>
                      <a:pt x="255" y="27"/>
                    </a:cubicBezTo>
                    <a:cubicBezTo>
                      <a:pt x="257" y="28"/>
                      <a:pt x="266" y="29"/>
                      <a:pt x="268" y="27"/>
                    </a:cubicBezTo>
                    <a:close/>
                    <a:moveTo>
                      <a:pt x="296" y="27"/>
                    </a:moveTo>
                    <a:cubicBezTo>
                      <a:pt x="293" y="27"/>
                      <a:pt x="290" y="26"/>
                      <a:pt x="286" y="26"/>
                    </a:cubicBezTo>
                    <a:cubicBezTo>
                      <a:pt x="287" y="29"/>
                      <a:pt x="294" y="29"/>
                      <a:pt x="296" y="27"/>
                    </a:cubicBezTo>
                    <a:close/>
                    <a:moveTo>
                      <a:pt x="330" y="30"/>
                    </a:moveTo>
                    <a:cubicBezTo>
                      <a:pt x="332" y="27"/>
                      <a:pt x="327" y="25"/>
                      <a:pt x="328" y="29"/>
                    </a:cubicBezTo>
                    <a:cubicBezTo>
                      <a:pt x="329" y="29"/>
                      <a:pt x="329" y="30"/>
                      <a:pt x="330" y="30"/>
                    </a:cubicBezTo>
                    <a:close/>
                    <a:moveTo>
                      <a:pt x="333" y="29"/>
                    </a:moveTo>
                    <a:cubicBezTo>
                      <a:pt x="332" y="28"/>
                      <a:pt x="333" y="27"/>
                      <a:pt x="331" y="27"/>
                    </a:cubicBezTo>
                    <a:cubicBezTo>
                      <a:pt x="331" y="28"/>
                      <a:pt x="331" y="29"/>
                      <a:pt x="331" y="29"/>
                    </a:cubicBezTo>
                    <a:lnTo>
                      <a:pt x="333" y="29"/>
                    </a:lnTo>
                    <a:close/>
                    <a:moveTo>
                      <a:pt x="292" y="30"/>
                    </a:moveTo>
                    <a:cubicBezTo>
                      <a:pt x="295" y="30"/>
                      <a:pt x="300" y="34"/>
                      <a:pt x="300" y="29"/>
                    </a:cubicBezTo>
                    <a:cubicBezTo>
                      <a:pt x="297" y="31"/>
                      <a:pt x="294" y="28"/>
                      <a:pt x="292" y="30"/>
                    </a:cubicBezTo>
                    <a:close/>
                    <a:moveTo>
                      <a:pt x="350" y="30"/>
                    </a:moveTo>
                    <a:cubicBezTo>
                      <a:pt x="349" y="33"/>
                      <a:pt x="353" y="31"/>
                      <a:pt x="354" y="30"/>
                    </a:cubicBezTo>
                    <a:cubicBezTo>
                      <a:pt x="352" y="29"/>
                      <a:pt x="352" y="30"/>
                      <a:pt x="350" y="30"/>
                    </a:cubicBezTo>
                    <a:close/>
                    <a:moveTo>
                      <a:pt x="354" y="29"/>
                    </a:moveTo>
                    <a:cubicBezTo>
                      <a:pt x="354" y="32"/>
                      <a:pt x="356" y="32"/>
                      <a:pt x="357" y="30"/>
                    </a:cubicBezTo>
                    <a:cubicBezTo>
                      <a:pt x="356" y="30"/>
                      <a:pt x="355" y="29"/>
                      <a:pt x="354" y="29"/>
                    </a:cubicBezTo>
                    <a:close/>
                    <a:moveTo>
                      <a:pt x="234" y="44"/>
                    </a:moveTo>
                    <a:cubicBezTo>
                      <a:pt x="235" y="41"/>
                      <a:pt x="236" y="41"/>
                      <a:pt x="238" y="40"/>
                    </a:cubicBezTo>
                    <a:cubicBezTo>
                      <a:pt x="239" y="38"/>
                      <a:pt x="237" y="39"/>
                      <a:pt x="237" y="38"/>
                    </a:cubicBezTo>
                    <a:cubicBezTo>
                      <a:pt x="239" y="38"/>
                      <a:pt x="239" y="37"/>
                      <a:pt x="241" y="37"/>
                    </a:cubicBezTo>
                    <a:cubicBezTo>
                      <a:pt x="241" y="34"/>
                      <a:pt x="237" y="37"/>
                      <a:pt x="237" y="34"/>
                    </a:cubicBezTo>
                    <a:cubicBezTo>
                      <a:pt x="241" y="33"/>
                      <a:pt x="246" y="34"/>
                      <a:pt x="248" y="32"/>
                    </a:cubicBezTo>
                    <a:cubicBezTo>
                      <a:pt x="243" y="31"/>
                      <a:pt x="236" y="33"/>
                      <a:pt x="233" y="32"/>
                    </a:cubicBezTo>
                    <a:cubicBezTo>
                      <a:pt x="233" y="32"/>
                      <a:pt x="232" y="32"/>
                      <a:pt x="232" y="33"/>
                    </a:cubicBezTo>
                    <a:cubicBezTo>
                      <a:pt x="233" y="35"/>
                      <a:pt x="235" y="36"/>
                      <a:pt x="235" y="38"/>
                    </a:cubicBezTo>
                    <a:cubicBezTo>
                      <a:pt x="232" y="40"/>
                      <a:pt x="229" y="42"/>
                      <a:pt x="225" y="43"/>
                    </a:cubicBezTo>
                    <a:cubicBezTo>
                      <a:pt x="227" y="44"/>
                      <a:pt x="231" y="43"/>
                      <a:pt x="234" y="44"/>
                    </a:cubicBezTo>
                    <a:close/>
                    <a:moveTo>
                      <a:pt x="167" y="39"/>
                    </a:moveTo>
                    <a:cubicBezTo>
                      <a:pt x="168" y="39"/>
                      <a:pt x="169" y="39"/>
                      <a:pt x="170" y="39"/>
                    </a:cubicBezTo>
                    <a:cubicBezTo>
                      <a:pt x="170" y="42"/>
                      <a:pt x="175" y="43"/>
                      <a:pt x="178" y="42"/>
                    </a:cubicBezTo>
                    <a:cubicBezTo>
                      <a:pt x="179" y="40"/>
                      <a:pt x="177" y="39"/>
                      <a:pt x="177" y="38"/>
                    </a:cubicBezTo>
                    <a:cubicBezTo>
                      <a:pt x="176" y="42"/>
                      <a:pt x="171" y="39"/>
                      <a:pt x="170" y="37"/>
                    </a:cubicBezTo>
                    <a:cubicBezTo>
                      <a:pt x="169" y="35"/>
                      <a:pt x="172" y="32"/>
                      <a:pt x="169" y="32"/>
                    </a:cubicBezTo>
                    <a:cubicBezTo>
                      <a:pt x="169" y="33"/>
                      <a:pt x="168" y="33"/>
                      <a:pt x="167" y="33"/>
                    </a:cubicBezTo>
                    <a:cubicBezTo>
                      <a:pt x="169" y="35"/>
                      <a:pt x="166" y="36"/>
                      <a:pt x="167" y="39"/>
                    </a:cubicBezTo>
                    <a:close/>
                    <a:moveTo>
                      <a:pt x="281" y="35"/>
                    </a:moveTo>
                    <a:cubicBezTo>
                      <a:pt x="278" y="35"/>
                      <a:pt x="277" y="33"/>
                      <a:pt x="276" y="35"/>
                    </a:cubicBezTo>
                    <a:cubicBezTo>
                      <a:pt x="276" y="36"/>
                      <a:pt x="278" y="39"/>
                      <a:pt x="279" y="38"/>
                    </a:cubicBezTo>
                    <a:cubicBezTo>
                      <a:pt x="277" y="36"/>
                      <a:pt x="281" y="37"/>
                      <a:pt x="281" y="35"/>
                    </a:cubicBezTo>
                    <a:close/>
                    <a:moveTo>
                      <a:pt x="283" y="35"/>
                    </a:moveTo>
                    <a:cubicBezTo>
                      <a:pt x="284" y="37"/>
                      <a:pt x="282" y="37"/>
                      <a:pt x="283" y="39"/>
                    </a:cubicBezTo>
                    <a:cubicBezTo>
                      <a:pt x="284" y="40"/>
                      <a:pt x="285" y="38"/>
                      <a:pt x="286" y="38"/>
                    </a:cubicBezTo>
                    <a:cubicBezTo>
                      <a:pt x="286" y="36"/>
                      <a:pt x="287" y="34"/>
                      <a:pt x="285" y="35"/>
                    </a:cubicBezTo>
                    <a:cubicBezTo>
                      <a:pt x="285" y="35"/>
                      <a:pt x="284" y="35"/>
                      <a:pt x="283" y="35"/>
                    </a:cubicBezTo>
                    <a:close/>
                    <a:moveTo>
                      <a:pt x="315" y="35"/>
                    </a:moveTo>
                    <a:cubicBezTo>
                      <a:pt x="315" y="37"/>
                      <a:pt x="316" y="37"/>
                      <a:pt x="317" y="37"/>
                    </a:cubicBezTo>
                    <a:cubicBezTo>
                      <a:pt x="318" y="35"/>
                      <a:pt x="316" y="34"/>
                      <a:pt x="315" y="35"/>
                    </a:cubicBezTo>
                    <a:close/>
                    <a:moveTo>
                      <a:pt x="246" y="36"/>
                    </a:moveTo>
                    <a:cubicBezTo>
                      <a:pt x="246" y="36"/>
                      <a:pt x="246" y="37"/>
                      <a:pt x="246" y="37"/>
                    </a:cubicBezTo>
                    <a:cubicBezTo>
                      <a:pt x="247" y="37"/>
                      <a:pt x="247" y="37"/>
                      <a:pt x="248" y="37"/>
                    </a:cubicBezTo>
                    <a:cubicBezTo>
                      <a:pt x="249" y="35"/>
                      <a:pt x="246" y="35"/>
                      <a:pt x="246" y="36"/>
                    </a:cubicBezTo>
                    <a:close/>
                    <a:moveTo>
                      <a:pt x="260" y="35"/>
                    </a:moveTo>
                    <a:cubicBezTo>
                      <a:pt x="259" y="36"/>
                      <a:pt x="257" y="35"/>
                      <a:pt x="257" y="37"/>
                    </a:cubicBezTo>
                    <a:cubicBezTo>
                      <a:pt x="257" y="37"/>
                      <a:pt x="257" y="37"/>
                      <a:pt x="257" y="38"/>
                    </a:cubicBezTo>
                    <a:cubicBezTo>
                      <a:pt x="259" y="38"/>
                      <a:pt x="261" y="37"/>
                      <a:pt x="260" y="35"/>
                    </a:cubicBezTo>
                    <a:close/>
                    <a:moveTo>
                      <a:pt x="304" y="39"/>
                    </a:moveTo>
                    <a:cubicBezTo>
                      <a:pt x="305" y="39"/>
                      <a:pt x="305" y="40"/>
                      <a:pt x="307" y="40"/>
                    </a:cubicBezTo>
                    <a:cubicBezTo>
                      <a:pt x="305" y="38"/>
                      <a:pt x="308" y="37"/>
                      <a:pt x="308" y="35"/>
                    </a:cubicBezTo>
                    <a:cubicBezTo>
                      <a:pt x="305" y="35"/>
                      <a:pt x="304" y="36"/>
                      <a:pt x="304" y="39"/>
                    </a:cubicBezTo>
                    <a:close/>
                    <a:moveTo>
                      <a:pt x="195" y="40"/>
                    </a:moveTo>
                    <a:cubicBezTo>
                      <a:pt x="196" y="42"/>
                      <a:pt x="195" y="43"/>
                      <a:pt x="196" y="44"/>
                    </a:cubicBezTo>
                    <a:cubicBezTo>
                      <a:pt x="198" y="45"/>
                      <a:pt x="199" y="44"/>
                      <a:pt x="201" y="45"/>
                    </a:cubicBezTo>
                    <a:cubicBezTo>
                      <a:pt x="204" y="40"/>
                      <a:pt x="211" y="44"/>
                      <a:pt x="213" y="42"/>
                    </a:cubicBezTo>
                    <a:cubicBezTo>
                      <a:pt x="212" y="41"/>
                      <a:pt x="209" y="42"/>
                      <a:pt x="209" y="41"/>
                    </a:cubicBezTo>
                    <a:cubicBezTo>
                      <a:pt x="209" y="40"/>
                      <a:pt x="212" y="40"/>
                      <a:pt x="212" y="38"/>
                    </a:cubicBezTo>
                    <a:cubicBezTo>
                      <a:pt x="211" y="37"/>
                      <a:pt x="209" y="38"/>
                      <a:pt x="210" y="36"/>
                    </a:cubicBezTo>
                    <a:cubicBezTo>
                      <a:pt x="208" y="35"/>
                      <a:pt x="208" y="36"/>
                      <a:pt x="206" y="36"/>
                    </a:cubicBezTo>
                    <a:cubicBezTo>
                      <a:pt x="206" y="41"/>
                      <a:pt x="202" y="41"/>
                      <a:pt x="198" y="42"/>
                    </a:cubicBezTo>
                    <a:cubicBezTo>
                      <a:pt x="198" y="40"/>
                      <a:pt x="198" y="40"/>
                      <a:pt x="198" y="40"/>
                    </a:cubicBezTo>
                    <a:cubicBezTo>
                      <a:pt x="197" y="40"/>
                      <a:pt x="196" y="40"/>
                      <a:pt x="195" y="40"/>
                    </a:cubicBezTo>
                    <a:close/>
                    <a:moveTo>
                      <a:pt x="330" y="38"/>
                    </a:moveTo>
                    <a:cubicBezTo>
                      <a:pt x="330" y="37"/>
                      <a:pt x="330" y="37"/>
                      <a:pt x="330" y="37"/>
                    </a:cubicBezTo>
                    <a:cubicBezTo>
                      <a:pt x="329" y="36"/>
                      <a:pt x="329" y="37"/>
                      <a:pt x="327" y="37"/>
                    </a:cubicBezTo>
                    <a:cubicBezTo>
                      <a:pt x="327" y="39"/>
                      <a:pt x="328" y="38"/>
                      <a:pt x="330" y="38"/>
                    </a:cubicBezTo>
                    <a:close/>
                    <a:moveTo>
                      <a:pt x="253" y="39"/>
                    </a:moveTo>
                    <a:cubicBezTo>
                      <a:pt x="253" y="38"/>
                      <a:pt x="252" y="38"/>
                      <a:pt x="250" y="38"/>
                    </a:cubicBezTo>
                    <a:cubicBezTo>
                      <a:pt x="250" y="40"/>
                      <a:pt x="253" y="40"/>
                      <a:pt x="253" y="39"/>
                    </a:cubicBezTo>
                    <a:close/>
                    <a:moveTo>
                      <a:pt x="190" y="42"/>
                    </a:moveTo>
                    <a:cubicBezTo>
                      <a:pt x="190" y="41"/>
                      <a:pt x="192" y="41"/>
                      <a:pt x="191" y="40"/>
                    </a:cubicBezTo>
                    <a:cubicBezTo>
                      <a:pt x="190" y="40"/>
                      <a:pt x="190" y="40"/>
                      <a:pt x="189" y="40"/>
                    </a:cubicBezTo>
                    <a:cubicBezTo>
                      <a:pt x="189" y="41"/>
                      <a:pt x="189" y="42"/>
                      <a:pt x="190" y="42"/>
                    </a:cubicBezTo>
                    <a:close/>
                    <a:moveTo>
                      <a:pt x="185" y="42"/>
                    </a:moveTo>
                    <a:cubicBezTo>
                      <a:pt x="186" y="43"/>
                      <a:pt x="188" y="42"/>
                      <a:pt x="188" y="40"/>
                    </a:cubicBezTo>
                    <a:cubicBezTo>
                      <a:pt x="186" y="40"/>
                      <a:pt x="185" y="41"/>
                      <a:pt x="185" y="42"/>
                    </a:cubicBezTo>
                    <a:close/>
                    <a:moveTo>
                      <a:pt x="304" y="42"/>
                    </a:moveTo>
                    <a:cubicBezTo>
                      <a:pt x="307" y="42"/>
                      <a:pt x="308" y="42"/>
                      <a:pt x="310" y="42"/>
                    </a:cubicBezTo>
                    <a:cubicBezTo>
                      <a:pt x="309" y="40"/>
                      <a:pt x="305" y="40"/>
                      <a:pt x="304" y="42"/>
                    </a:cubicBezTo>
                    <a:close/>
                    <a:moveTo>
                      <a:pt x="292" y="41"/>
                    </a:moveTo>
                    <a:cubicBezTo>
                      <a:pt x="291" y="40"/>
                      <a:pt x="290" y="41"/>
                      <a:pt x="290" y="42"/>
                    </a:cubicBezTo>
                    <a:cubicBezTo>
                      <a:pt x="291" y="42"/>
                      <a:pt x="291" y="42"/>
                      <a:pt x="292" y="42"/>
                    </a:cubicBezTo>
                    <a:lnTo>
                      <a:pt x="292" y="41"/>
                    </a:lnTo>
                    <a:close/>
                    <a:moveTo>
                      <a:pt x="216" y="45"/>
                    </a:moveTo>
                    <a:cubicBezTo>
                      <a:pt x="217" y="44"/>
                      <a:pt x="221" y="45"/>
                      <a:pt x="222" y="43"/>
                    </a:cubicBezTo>
                    <a:cubicBezTo>
                      <a:pt x="219" y="43"/>
                      <a:pt x="219" y="40"/>
                      <a:pt x="216" y="41"/>
                    </a:cubicBezTo>
                    <a:cubicBezTo>
                      <a:pt x="216" y="43"/>
                      <a:pt x="214" y="44"/>
                      <a:pt x="216" y="45"/>
                    </a:cubicBezTo>
                    <a:close/>
                    <a:moveTo>
                      <a:pt x="260" y="43"/>
                    </a:moveTo>
                    <a:cubicBezTo>
                      <a:pt x="259" y="45"/>
                      <a:pt x="254" y="43"/>
                      <a:pt x="253" y="45"/>
                    </a:cubicBezTo>
                    <a:cubicBezTo>
                      <a:pt x="257" y="46"/>
                      <a:pt x="261" y="47"/>
                      <a:pt x="263" y="44"/>
                    </a:cubicBezTo>
                    <a:cubicBezTo>
                      <a:pt x="261" y="44"/>
                      <a:pt x="262" y="43"/>
                      <a:pt x="262" y="42"/>
                    </a:cubicBezTo>
                    <a:cubicBezTo>
                      <a:pt x="260" y="41"/>
                      <a:pt x="257" y="41"/>
                      <a:pt x="254" y="41"/>
                    </a:cubicBezTo>
                    <a:cubicBezTo>
                      <a:pt x="254" y="44"/>
                      <a:pt x="259" y="42"/>
                      <a:pt x="260" y="43"/>
                    </a:cubicBezTo>
                    <a:close/>
                    <a:moveTo>
                      <a:pt x="222" y="43"/>
                    </a:moveTo>
                    <a:cubicBezTo>
                      <a:pt x="222" y="44"/>
                      <a:pt x="223" y="44"/>
                      <a:pt x="224" y="44"/>
                    </a:cubicBezTo>
                    <a:cubicBezTo>
                      <a:pt x="225" y="43"/>
                      <a:pt x="224" y="43"/>
                      <a:pt x="222" y="43"/>
                    </a:cubicBezTo>
                    <a:close/>
                    <a:moveTo>
                      <a:pt x="287" y="43"/>
                    </a:moveTo>
                    <a:cubicBezTo>
                      <a:pt x="287" y="44"/>
                      <a:pt x="286" y="44"/>
                      <a:pt x="287" y="45"/>
                    </a:cubicBezTo>
                    <a:cubicBezTo>
                      <a:pt x="289" y="44"/>
                      <a:pt x="293" y="46"/>
                      <a:pt x="293" y="43"/>
                    </a:cubicBezTo>
                    <a:cubicBezTo>
                      <a:pt x="291" y="44"/>
                      <a:pt x="288" y="43"/>
                      <a:pt x="287" y="43"/>
                    </a:cubicBezTo>
                    <a:close/>
                    <a:moveTo>
                      <a:pt x="268" y="44"/>
                    </a:moveTo>
                    <a:cubicBezTo>
                      <a:pt x="269" y="47"/>
                      <a:pt x="277" y="46"/>
                      <a:pt x="279" y="43"/>
                    </a:cubicBezTo>
                    <a:cubicBezTo>
                      <a:pt x="274" y="43"/>
                      <a:pt x="272" y="44"/>
                      <a:pt x="268" y="44"/>
                    </a:cubicBezTo>
                    <a:close/>
                    <a:moveTo>
                      <a:pt x="193" y="44"/>
                    </a:moveTo>
                    <a:cubicBezTo>
                      <a:pt x="192" y="46"/>
                      <a:pt x="196" y="45"/>
                      <a:pt x="195" y="44"/>
                    </a:cubicBezTo>
                    <a:cubicBezTo>
                      <a:pt x="194" y="44"/>
                      <a:pt x="193" y="44"/>
                      <a:pt x="193" y="44"/>
                    </a:cubicBezTo>
                    <a:close/>
                    <a:moveTo>
                      <a:pt x="242" y="46"/>
                    </a:moveTo>
                    <a:cubicBezTo>
                      <a:pt x="245" y="47"/>
                      <a:pt x="250" y="48"/>
                      <a:pt x="252" y="45"/>
                    </a:cubicBezTo>
                    <a:cubicBezTo>
                      <a:pt x="249" y="44"/>
                      <a:pt x="243" y="42"/>
                      <a:pt x="242" y="46"/>
                    </a:cubicBezTo>
                    <a:close/>
                    <a:moveTo>
                      <a:pt x="267" y="44"/>
                    </a:moveTo>
                    <a:cubicBezTo>
                      <a:pt x="264" y="44"/>
                      <a:pt x="264" y="44"/>
                      <a:pt x="264" y="44"/>
                    </a:cubicBezTo>
                    <a:cubicBezTo>
                      <a:pt x="264" y="46"/>
                      <a:pt x="266" y="45"/>
                      <a:pt x="267" y="44"/>
                    </a:cubicBezTo>
                    <a:close/>
                    <a:moveTo>
                      <a:pt x="151" y="45"/>
                    </a:moveTo>
                    <a:cubicBezTo>
                      <a:pt x="150" y="45"/>
                      <a:pt x="149" y="45"/>
                      <a:pt x="149" y="44"/>
                    </a:cubicBezTo>
                    <a:cubicBezTo>
                      <a:pt x="148" y="46"/>
                      <a:pt x="147" y="47"/>
                      <a:pt x="146" y="48"/>
                    </a:cubicBezTo>
                    <a:cubicBezTo>
                      <a:pt x="148" y="48"/>
                      <a:pt x="150" y="47"/>
                      <a:pt x="152" y="46"/>
                    </a:cubicBezTo>
                    <a:cubicBezTo>
                      <a:pt x="151" y="46"/>
                      <a:pt x="151" y="45"/>
                      <a:pt x="151" y="45"/>
                    </a:cubicBezTo>
                    <a:close/>
                    <a:moveTo>
                      <a:pt x="203" y="44"/>
                    </a:moveTo>
                    <a:cubicBezTo>
                      <a:pt x="203" y="45"/>
                      <a:pt x="204" y="46"/>
                      <a:pt x="203" y="48"/>
                    </a:cubicBezTo>
                    <a:cubicBezTo>
                      <a:pt x="206" y="48"/>
                      <a:pt x="207" y="47"/>
                      <a:pt x="206" y="45"/>
                    </a:cubicBezTo>
                    <a:cubicBezTo>
                      <a:pt x="204" y="45"/>
                      <a:pt x="204" y="44"/>
                      <a:pt x="203" y="44"/>
                    </a:cubicBezTo>
                    <a:close/>
                    <a:moveTo>
                      <a:pt x="235" y="45"/>
                    </a:moveTo>
                    <a:cubicBezTo>
                      <a:pt x="233" y="45"/>
                      <a:pt x="230" y="44"/>
                      <a:pt x="227" y="45"/>
                    </a:cubicBezTo>
                    <a:cubicBezTo>
                      <a:pt x="224" y="45"/>
                      <a:pt x="219" y="46"/>
                      <a:pt x="217" y="48"/>
                    </a:cubicBezTo>
                    <a:cubicBezTo>
                      <a:pt x="223" y="47"/>
                      <a:pt x="233" y="49"/>
                      <a:pt x="235" y="45"/>
                    </a:cubicBezTo>
                    <a:close/>
                    <a:moveTo>
                      <a:pt x="155" y="55"/>
                    </a:moveTo>
                    <a:cubicBezTo>
                      <a:pt x="156" y="56"/>
                      <a:pt x="157" y="55"/>
                      <a:pt x="159" y="55"/>
                    </a:cubicBezTo>
                    <a:cubicBezTo>
                      <a:pt x="158" y="52"/>
                      <a:pt x="156" y="50"/>
                      <a:pt x="155" y="48"/>
                    </a:cubicBezTo>
                    <a:cubicBezTo>
                      <a:pt x="155" y="47"/>
                      <a:pt x="157" y="46"/>
                      <a:pt x="156" y="45"/>
                    </a:cubicBezTo>
                    <a:cubicBezTo>
                      <a:pt x="152" y="44"/>
                      <a:pt x="153" y="50"/>
                      <a:pt x="153" y="52"/>
                    </a:cubicBezTo>
                    <a:cubicBezTo>
                      <a:pt x="155" y="52"/>
                      <a:pt x="156" y="52"/>
                      <a:pt x="155" y="55"/>
                    </a:cubicBezTo>
                    <a:close/>
                    <a:moveTo>
                      <a:pt x="317" y="47"/>
                    </a:moveTo>
                    <a:cubicBezTo>
                      <a:pt x="316" y="48"/>
                      <a:pt x="312" y="46"/>
                      <a:pt x="311" y="48"/>
                    </a:cubicBezTo>
                    <a:cubicBezTo>
                      <a:pt x="311" y="50"/>
                      <a:pt x="315" y="49"/>
                      <a:pt x="317" y="49"/>
                    </a:cubicBezTo>
                    <a:cubicBezTo>
                      <a:pt x="317" y="49"/>
                      <a:pt x="318" y="47"/>
                      <a:pt x="317" y="47"/>
                    </a:cubicBezTo>
                    <a:close/>
                    <a:moveTo>
                      <a:pt x="322" y="50"/>
                    </a:moveTo>
                    <a:cubicBezTo>
                      <a:pt x="322" y="49"/>
                      <a:pt x="322" y="48"/>
                      <a:pt x="323" y="47"/>
                    </a:cubicBezTo>
                    <a:cubicBezTo>
                      <a:pt x="321" y="48"/>
                      <a:pt x="321" y="46"/>
                      <a:pt x="319" y="47"/>
                    </a:cubicBezTo>
                    <a:cubicBezTo>
                      <a:pt x="320" y="48"/>
                      <a:pt x="320" y="50"/>
                      <a:pt x="322" y="50"/>
                    </a:cubicBezTo>
                    <a:close/>
                    <a:moveTo>
                      <a:pt x="279" y="48"/>
                    </a:moveTo>
                    <a:cubicBezTo>
                      <a:pt x="277" y="48"/>
                      <a:pt x="276" y="47"/>
                      <a:pt x="273" y="47"/>
                    </a:cubicBezTo>
                    <a:cubicBezTo>
                      <a:pt x="276" y="49"/>
                      <a:pt x="275" y="53"/>
                      <a:pt x="275" y="55"/>
                    </a:cubicBezTo>
                    <a:cubicBezTo>
                      <a:pt x="277" y="54"/>
                      <a:pt x="278" y="50"/>
                      <a:pt x="276" y="49"/>
                    </a:cubicBezTo>
                    <a:cubicBezTo>
                      <a:pt x="277" y="49"/>
                      <a:pt x="279" y="50"/>
                      <a:pt x="279" y="48"/>
                    </a:cubicBezTo>
                    <a:close/>
                    <a:moveTo>
                      <a:pt x="297" y="47"/>
                    </a:moveTo>
                    <a:cubicBezTo>
                      <a:pt x="295" y="47"/>
                      <a:pt x="295" y="47"/>
                      <a:pt x="294" y="48"/>
                    </a:cubicBezTo>
                    <a:cubicBezTo>
                      <a:pt x="294" y="49"/>
                      <a:pt x="294" y="49"/>
                      <a:pt x="295" y="49"/>
                    </a:cubicBezTo>
                    <a:cubicBezTo>
                      <a:pt x="295" y="48"/>
                      <a:pt x="297" y="49"/>
                      <a:pt x="297" y="47"/>
                    </a:cubicBezTo>
                    <a:close/>
                    <a:moveTo>
                      <a:pt x="304" y="49"/>
                    </a:moveTo>
                    <a:cubicBezTo>
                      <a:pt x="304" y="47"/>
                      <a:pt x="303" y="47"/>
                      <a:pt x="302" y="47"/>
                    </a:cubicBezTo>
                    <a:cubicBezTo>
                      <a:pt x="301" y="49"/>
                      <a:pt x="302" y="49"/>
                      <a:pt x="304" y="49"/>
                    </a:cubicBezTo>
                    <a:close/>
                    <a:moveTo>
                      <a:pt x="204" y="49"/>
                    </a:moveTo>
                    <a:cubicBezTo>
                      <a:pt x="206" y="50"/>
                      <a:pt x="209" y="50"/>
                      <a:pt x="209" y="48"/>
                    </a:cubicBezTo>
                    <a:cubicBezTo>
                      <a:pt x="207" y="48"/>
                      <a:pt x="205" y="48"/>
                      <a:pt x="204" y="49"/>
                    </a:cubicBezTo>
                    <a:close/>
                    <a:moveTo>
                      <a:pt x="256" y="48"/>
                    </a:moveTo>
                    <a:cubicBezTo>
                      <a:pt x="256" y="50"/>
                      <a:pt x="260" y="49"/>
                      <a:pt x="259" y="48"/>
                    </a:cubicBezTo>
                    <a:cubicBezTo>
                      <a:pt x="258" y="47"/>
                      <a:pt x="258" y="48"/>
                      <a:pt x="256" y="48"/>
                    </a:cubicBezTo>
                    <a:close/>
                    <a:moveTo>
                      <a:pt x="251" y="48"/>
                    </a:moveTo>
                    <a:cubicBezTo>
                      <a:pt x="249" y="49"/>
                      <a:pt x="246" y="48"/>
                      <a:pt x="245" y="49"/>
                    </a:cubicBezTo>
                    <a:cubicBezTo>
                      <a:pt x="246" y="50"/>
                      <a:pt x="251" y="51"/>
                      <a:pt x="251" y="48"/>
                    </a:cubicBezTo>
                    <a:close/>
                    <a:moveTo>
                      <a:pt x="191" y="53"/>
                    </a:moveTo>
                    <a:cubicBezTo>
                      <a:pt x="194" y="54"/>
                      <a:pt x="197" y="55"/>
                      <a:pt x="200" y="53"/>
                    </a:cubicBezTo>
                    <a:cubicBezTo>
                      <a:pt x="200" y="51"/>
                      <a:pt x="198" y="51"/>
                      <a:pt x="197" y="49"/>
                    </a:cubicBezTo>
                    <a:cubicBezTo>
                      <a:pt x="196" y="50"/>
                      <a:pt x="195" y="51"/>
                      <a:pt x="193" y="50"/>
                    </a:cubicBezTo>
                    <a:cubicBezTo>
                      <a:pt x="192" y="53"/>
                      <a:pt x="196" y="51"/>
                      <a:pt x="196" y="52"/>
                    </a:cubicBezTo>
                    <a:cubicBezTo>
                      <a:pt x="195" y="54"/>
                      <a:pt x="192" y="50"/>
                      <a:pt x="191" y="53"/>
                    </a:cubicBezTo>
                    <a:close/>
                    <a:moveTo>
                      <a:pt x="218" y="55"/>
                    </a:moveTo>
                    <a:cubicBezTo>
                      <a:pt x="218" y="53"/>
                      <a:pt x="221" y="52"/>
                      <a:pt x="222" y="50"/>
                    </a:cubicBezTo>
                    <a:cubicBezTo>
                      <a:pt x="218" y="48"/>
                      <a:pt x="216" y="53"/>
                      <a:pt x="214" y="55"/>
                    </a:cubicBezTo>
                    <a:lnTo>
                      <a:pt x="218" y="55"/>
                    </a:lnTo>
                    <a:close/>
                    <a:moveTo>
                      <a:pt x="327" y="54"/>
                    </a:moveTo>
                    <a:cubicBezTo>
                      <a:pt x="326" y="53"/>
                      <a:pt x="326" y="52"/>
                      <a:pt x="326" y="51"/>
                    </a:cubicBezTo>
                    <a:cubicBezTo>
                      <a:pt x="325" y="51"/>
                      <a:pt x="325" y="51"/>
                      <a:pt x="325" y="51"/>
                    </a:cubicBezTo>
                    <a:cubicBezTo>
                      <a:pt x="325" y="52"/>
                      <a:pt x="325" y="53"/>
                      <a:pt x="324" y="54"/>
                    </a:cubicBezTo>
                    <a:cubicBezTo>
                      <a:pt x="325" y="54"/>
                      <a:pt x="325" y="55"/>
                      <a:pt x="327" y="54"/>
                    </a:cubicBezTo>
                    <a:close/>
                    <a:moveTo>
                      <a:pt x="206" y="53"/>
                    </a:moveTo>
                    <a:cubicBezTo>
                      <a:pt x="208" y="54"/>
                      <a:pt x="210" y="53"/>
                      <a:pt x="209" y="51"/>
                    </a:cubicBezTo>
                    <a:cubicBezTo>
                      <a:pt x="206" y="51"/>
                      <a:pt x="206" y="51"/>
                      <a:pt x="206" y="51"/>
                    </a:cubicBezTo>
                    <a:lnTo>
                      <a:pt x="206" y="53"/>
                    </a:lnTo>
                    <a:close/>
                    <a:moveTo>
                      <a:pt x="292" y="55"/>
                    </a:moveTo>
                    <a:cubicBezTo>
                      <a:pt x="292" y="57"/>
                      <a:pt x="296" y="58"/>
                      <a:pt x="299" y="57"/>
                    </a:cubicBezTo>
                    <a:cubicBezTo>
                      <a:pt x="296" y="55"/>
                      <a:pt x="295" y="52"/>
                      <a:pt x="291" y="52"/>
                    </a:cubicBezTo>
                    <a:cubicBezTo>
                      <a:pt x="290" y="55"/>
                      <a:pt x="294" y="53"/>
                      <a:pt x="295" y="54"/>
                    </a:cubicBezTo>
                    <a:cubicBezTo>
                      <a:pt x="295" y="55"/>
                      <a:pt x="293" y="55"/>
                      <a:pt x="292" y="55"/>
                    </a:cubicBezTo>
                    <a:close/>
                    <a:moveTo>
                      <a:pt x="142" y="57"/>
                    </a:moveTo>
                    <a:cubicBezTo>
                      <a:pt x="143" y="57"/>
                      <a:pt x="146" y="53"/>
                      <a:pt x="144" y="52"/>
                    </a:cubicBezTo>
                    <a:cubicBezTo>
                      <a:pt x="143" y="54"/>
                      <a:pt x="142" y="55"/>
                      <a:pt x="140" y="55"/>
                    </a:cubicBezTo>
                    <a:cubicBezTo>
                      <a:pt x="140" y="57"/>
                      <a:pt x="142" y="57"/>
                      <a:pt x="142" y="57"/>
                    </a:cubicBezTo>
                    <a:close/>
                    <a:moveTo>
                      <a:pt x="248" y="52"/>
                    </a:moveTo>
                    <a:cubicBezTo>
                      <a:pt x="247" y="52"/>
                      <a:pt x="247" y="54"/>
                      <a:pt x="246" y="54"/>
                    </a:cubicBezTo>
                    <a:cubicBezTo>
                      <a:pt x="248" y="54"/>
                      <a:pt x="248" y="54"/>
                      <a:pt x="248" y="54"/>
                    </a:cubicBezTo>
                    <a:lnTo>
                      <a:pt x="248" y="52"/>
                    </a:lnTo>
                    <a:close/>
                    <a:moveTo>
                      <a:pt x="300" y="53"/>
                    </a:moveTo>
                    <a:cubicBezTo>
                      <a:pt x="299" y="53"/>
                      <a:pt x="299" y="52"/>
                      <a:pt x="299" y="52"/>
                    </a:cubicBezTo>
                    <a:cubicBezTo>
                      <a:pt x="299" y="53"/>
                      <a:pt x="298" y="53"/>
                      <a:pt x="298" y="54"/>
                    </a:cubicBezTo>
                    <a:cubicBezTo>
                      <a:pt x="299" y="55"/>
                      <a:pt x="300" y="54"/>
                      <a:pt x="300" y="53"/>
                    </a:cubicBezTo>
                    <a:close/>
                    <a:moveTo>
                      <a:pt x="190" y="53"/>
                    </a:moveTo>
                    <a:cubicBezTo>
                      <a:pt x="189" y="55"/>
                      <a:pt x="186" y="55"/>
                      <a:pt x="186" y="57"/>
                    </a:cubicBezTo>
                    <a:cubicBezTo>
                      <a:pt x="187" y="59"/>
                      <a:pt x="192" y="55"/>
                      <a:pt x="190" y="53"/>
                    </a:cubicBezTo>
                    <a:close/>
                    <a:moveTo>
                      <a:pt x="169" y="54"/>
                    </a:moveTo>
                    <a:cubicBezTo>
                      <a:pt x="167" y="54"/>
                      <a:pt x="167" y="54"/>
                      <a:pt x="167" y="54"/>
                    </a:cubicBezTo>
                    <a:cubicBezTo>
                      <a:pt x="167" y="56"/>
                      <a:pt x="167" y="56"/>
                      <a:pt x="167" y="56"/>
                    </a:cubicBezTo>
                    <a:cubicBezTo>
                      <a:pt x="169" y="57"/>
                      <a:pt x="169" y="56"/>
                      <a:pt x="169" y="54"/>
                    </a:cubicBezTo>
                    <a:close/>
                    <a:moveTo>
                      <a:pt x="194" y="56"/>
                    </a:moveTo>
                    <a:cubicBezTo>
                      <a:pt x="196" y="57"/>
                      <a:pt x="201" y="57"/>
                      <a:pt x="202" y="55"/>
                    </a:cubicBezTo>
                    <a:cubicBezTo>
                      <a:pt x="201" y="54"/>
                      <a:pt x="196" y="55"/>
                      <a:pt x="194" y="56"/>
                    </a:cubicBezTo>
                    <a:close/>
                    <a:moveTo>
                      <a:pt x="339" y="55"/>
                    </a:moveTo>
                    <a:cubicBezTo>
                      <a:pt x="340" y="55"/>
                      <a:pt x="342" y="57"/>
                      <a:pt x="343" y="55"/>
                    </a:cubicBezTo>
                    <a:cubicBezTo>
                      <a:pt x="341" y="55"/>
                      <a:pt x="340" y="54"/>
                      <a:pt x="339" y="55"/>
                    </a:cubicBezTo>
                    <a:close/>
                    <a:moveTo>
                      <a:pt x="249" y="56"/>
                    </a:moveTo>
                    <a:cubicBezTo>
                      <a:pt x="248" y="56"/>
                      <a:pt x="247" y="54"/>
                      <a:pt x="246" y="55"/>
                    </a:cubicBezTo>
                    <a:cubicBezTo>
                      <a:pt x="246" y="57"/>
                      <a:pt x="249" y="57"/>
                      <a:pt x="249" y="56"/>
                    </a:cubicBezTo>
                    <a:close/>
                    <a:moveTo>
                      <a:pt x="272" y="57"/>
                    </a:moveTo>
                    <a:cubicBezTo>
                      <a:pt x="272" y="56"/>
                      <a:pt x="273" y="57"/>
                      <a:pt x="273" y="55"/>
                    </a:cubicBezTo>
                    <a:cubicBezTo>
                      <a:pt x="270" y="55"/>
                      <a:pt x="268" y="55"/>
                      <a:pt x="266" y="55"/>
                    </a:cubicBezTo>
                    <a:cubicBezTo>
                      <a:pt x="266" y="58"/>
                      <a:pt x="270" y="57"/>
                      <a:pt x="268" y="58"/>
                    </a:cubicBezTo>
                    <a:cubicBezTo>
                      <a:pt x="269" y="60"/>
                      <a:pt x="269" y="59"/>
                      <a:pt x="271" y="59"/>
                    </a:cubicBezTo>
                    <a:cubicBezTo>
                      <a:pt x="271" y="57"/>
                      <a:pt x="269" y="58"/>
                      <a:pt x="269" y="57"/>
                    </a:cubicBezTo>
                    <a:cubicBezTo>
                      <a:pt x="270" y="56"/>
                      <a:pt x="271" y="57"/>
                      <a:pt x="272" y="57"/>
                    </a:cubicBezTo>
                    <a:close/>
                    <a:moveTo>
                      <a:pt x="232" y="59"/>
                    </a:moveTo>
                    <a:cubicBezTo>
                      <a:pt x="232" y="58"/>
                      <a:pt x="231" y="58"/>
                      <a:pt x="231" y="56"/>
                    </a:cubicBezTo>
                    <a:cubicBezTo>
                      <a:pt x="230" y="57"/>
                      <a:pt x="227" y="55"/>
                      <a:pt x="226" y="57"/>
                    </a:cubicBezTo>
                    <a:cubicBezTo>
                      <a:pt x="228" y="58"/>
                      <a:pt x="230" y="56"/>
                      <a:pt x="228" y="59"/>
                    </a:cubicBezTo>
                    <a:cubicBezTo>
                      <a:pt x="230" y="60"/>
                      <a:pt x="231" y="59"/>
                      <a:pt x="232" y="59"/>
                    </a:cubicBezTo>
                    <a:close/>
                    <a:moveTo>
                      <a:pt x="216" y="57"/>
                    </a:moveTo>
                    <a:cubicBezTo>
                      <a:pt x="215" y="59"/>
                      <a:pt x="219" y="58"/>
                      <a:pt x="218" y="56"/>
                    </a:cubicBezTo>
                    <a:cubicBezTo>
                      <a:pt x="217" y="56"/>
                      <a:pt x="216" y="57"/>
                      <a:pt x="216" y="57"/>
                    </a:cubicBezTo>
                    <a:close/>
                    <a:moveTo>
                      <a:pt x="165" y="59"/>
                    </a:moveTo>
                    <a:cubicBezTo>
                      <a:pt x="166" y="62"/>
                      <a:pt x="166" y="69"/>
                      <a:pt x="172" y="68"/>
                    </a:cubicBezTo>
                    <a:cubicBezTo>
                      <a:pt x="172" y="64"/>
                      <a:pt x="168" y="65"/>
                      <a:pt x="168" y="62"/>
                    </a:cubicBezTo>
                    <a:cubicBezTo>
                      <a:pt x="168" y="61"/>
                      <a:pt x="169" y="61"/>
                      <a:pt x="171" y="61"/>
                    </a:cubicBezTo>
                    <a:cubicBezTo>
                      <a:pt x="172" y="56"/>
                      <a:pt x="167" y="56"/>
                      <a:pt x="165" y="59"/>
                    </a:cubicBezTo>
                    <a:close/>
                    <a:moveTo>
                      <a:pt x="200" y="58"/>
                    </a:moveTo>
                    <a:cubicBezTo>
                      <a:pt x="200" y="57"/>
                      <a:pt x="200" y="57"/>
                      <a:pt x="200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198" y="58"/>
                      <a:pt x="196" y="58"/>
                      <a:pt x="196" y="59"/>
                    </a:cubicBezTo>
                    <a:cubicBezTo>
                      <a:pt x="198" y="60"/>
                      <a:pt x="198" y="59"/>
                      <a:pt x="200" y="58"/>
                    </a:cubicBezTo>
                    <a:close/>
                    <a:moveTo>
                      <a:pt x="207" y="57"/>
                    </a:moveTo>
                    <a:cubicBezTo>
                      <a:pt x="205" y="58"/>
                      <a:pt x="205" y="57"/>
                      <a:pt x="202" y="57"/>
                    </a:cubicBezTo>
                    <a:cubicBezTo>
                      <a:pt x="202" y="60"/>
                      <a:pt x="207" y="59"/>
                      <a:pt x="207" y="57"/>
                    </a:cubicBezTo>
                    <a:close/>
                    <a:moveTo>
                      <a:pt x="191" y="60"/>
                    </a:moveTo>
                    <a:cubicBezTo>
                      <a:pt x="189" y="58"/>
                      <a:pt x="188" y="58"/>
                      <a:pt x="184" y="58"/>
                    </a:cubicBezTo>
                    <a:cubicBezTo>
                      <a:pt x="184" y="62"/>
                      <a:pt x="189" y="62"/>
                      <a:pt x="191" y="60"/>
                    </a:cubicBezTo>
                    <a:close/>
                    <a:moveTo>
                      <a:pt x="205" y="65"/>
                    </a:moveTo>
                    <a:cubicBezTo>
                      <a:pt x="207" y="66"/>
                      <a:pt x="209" y="64"/>
                      <a:pt x="211" y="62"/>
                    </a:cubicBezTo>
                    <a:cubicBezTo>
                      <a:pt x="209" y="61"/>
                      <a:pt x="207" y="61"/>
                      <a:pt x="208" y="58"/>
                    </a:cubicBezTo>
                    <a:cubicBezTo>
                      <a:pt x="206" y="58"/>
                      <a:pt x="207" y="60"/>
                      <a:pt x="205" y="59"/>
                    </a:cubicBezTo>
                    <a:cubicBezTo>
                      <a:pt x="205" y="61"/>
                      <a:pt x="205" y="63"/>
                      <a:pt x="207" y="63"/>
                    </a:cubicBezTo>
                    <a:cubicBezTo>
                      <a:pt x="207" y="64"/>
                      <a:pt x="205" y="64"/>
                      <a:pt x="205" y="65"/>
                    </a:cubicBezTo>
                    <a:close/>
                    <a:moveTo>
                      <a:pt x="259" y="58"/>
                    </a:moveTo>
                    <a:cubicBezTo>
                      <a:pt x="258" y="59"/>
                      <a:pt x="253" y="57"/>
                      <a:pt x="253" y="59"/>
                    </a:cubicBezTo>
                    <a:cubicBezTo>
                      <a:pt x="256" y="59"/>
                      <a:pt x="259" y="61"/>
                      <a:pt x="259" y="58"/>
                    </a:cubicBezTo>
                    <a:close/>
                    <a:moveTo>
                      <a:pt x="177" y="66"/>
                    </a:moveTo>
                    <a:cubicBezTo>
                      <a:pt x="180" y="65"/>
                      <a:pt x="180" y="62"/>
                      <a:pt x="180" y="59"/>
                    </a:cubicBezTo>
                    <a:cubicBezTo>
                      <a:pt x="179" y="59"/>
                      <a:pt x="179" y="60"/>
                      <a:pt x="177" y="60"/>
                    </a:cubicBezTo>
                    <a:cubicBezTo>
                      <a:pt x="177" y="62"/>
                      <a:pt x="179" y="61"/>
                      <a:pt x="179" y="63"/>
                    </a:cubicBezTo>
                    <a:cubicBezTo>
                      <a:pt x="178" y="63"/>
                      <a:pt x="176" y="65"/>
                      <a:pt x="177" y="66"/>
                    </a:cubicBezTo>
                    <a:close/>
                    <a:moveTo>
                      <a:pt x="369" y="61"/>
                    </a:moveTo>
                    <a:cubicBezTo>
                      <a:pt x="371" y="61"/>
                      <a:pt x="371" y="61"/>
                      <a:pt x="371" y="61"/>
                    </a:cubicBezTo>
                    <a:cubicBezTo>
                      <a:pt x="371" y="59"/>
                      <a:pt x="368" y="59"/>
                      <a:pt x="369" y="61"/>
                    </a:cubicBezTo>
                    <a:close/>
                    <a:moveTo>
                      <a:pt x="258" y="60"/>
                    </a:moveTo>
                    <a:cubicBezTo>
                      <a:pt x="259" y="63"/>
                      <a:pt x="262" y="64"/>
                      <a:pt x="264" y="63"/>
                    </a:cubicBezTo>
                    <a:cubicBezTo>
                      <a:pt x="263" y="61"/>
                      <a:pt x="261" y="61"/>
                      <a:pt x="258" y="60"/>
                    </a:cubicBezTo>
                    <a:close/>
                    <a:moveTo>
                      <a:pt x="320" y="62"/>
                    </a:moveTo>
                    <a:cubicBezTo>
                      <a:pt x="320" y="60"/>
                      <a:pt x="319" y="60"/>
                      <a:pt x="317" y="60"/>
                    </a:cubicBezTo>
                    <a:cubicBezTo>
                      <a:pt x="317" y="62"/>
                      <a:pt x="319" y="62"/>
                      <a:pt x="320" y="62"/>
                    </a:cubicBezTo>
                    <a:close/>
                    <a:moveTo>
                      <a:pt x="221" y="66"/>
                    </a:moveTo>
                    <a:cubicBezTo>
                      <a:pt x="220" y="65"/>
                      <a:pt x="217" y="63"/>
                      <a:pt x="218" y="62"/>
                    </a:cubicBezTo>
                    <a:cubicBezTo>
                      <a:pt x="216" y="61"/>
                      <a:pt x="215" y="61"/>
                      <a:pt x="213" y="62"/>
                    </a:cubicBezTo>
                    <a:cubicBezTo>
                      <a:pt x="212" y="64"/>
                      <a:pt x="217" y="61"/>
                      <a:pt x="217" y="63"/>
                    </a:cubicBezTo>
                    <a:cubicBezTo>
                      <a:pt x="215" y="63"/>
                      <a:pt x="215" y="63"/>
                      <a:pt x="215" y="63"/>
                    </a:cubicBezTo>
                    <a:cubicBezTo>
                      <a:pt x="216" y="65"/>
                      <a:pt x="219" y="68"/>
                      <a:pt x="221" y="66"/>
                    </a:cubicBezTo>
                    <a:close/>
                    <a:moveTo>
                      <a:pt x="200" y="67"/>
                    </a:moveTo>
                    <a:cubicBezTo>
                      <a:pt x="200" y="66"/>
                      <a:pt x="198" y="66"/>
                      <a:pt x="197" y="65"/>
                    </a:cubicBezTo>
                    <a:cubicBezTo>
                      <a:pt x="198" y="67"/>
                      <a:pt x="197" y="67"/>
                      <a:pt x="197" y="69"/>
                    </a:cubicBezTo>
                    <a:cubicBezTo>
                      <a:pt x="199" y="69"/>
                      <a:pt x="198" y="66"/>
                      <a:pt x="200" y="67"/>
                    </a:cubicBezTo>
                    <a:close/>
                    <a:moveTo>
                      <a:pt x="260" y="71"/>
                    </a:moveTo>
                    <a:cubicBezTo>
                      <a:pt x="260" y="69"/>
                      <a:pt x="261" y="68"/>
                      <a:pt x="263" y="68"/>
                    </a:cubicBezTo>
                    <a:cubicBezTo>
                      <a:pt x="263" y="66"/>
                      <a:pt x="263" y="66"/>
                      <a:pt x="262" y="66"/>
                    </a:cubicBezTo>
                    <a:cubicBezTo>
                      <a:pt x="260" y="67"/>
                      <a:pt x="258" y="68"/>
                      <a:pt x="257" y="70"/>
                    </a:cubicBezTo>
                    <a:cubicBezTo>
                      <a:pt x="258" y="70"/>
                      <a:pt x="259" y="71"/>
                      <a:pt x="260" y="71"/>
                    </a:cubicBezTo>
                    <a:close/>
                    <a:moveTo>
                      <a:pt x="175" y="69"/>
                    </a:moveTo>
                    <a:cubicBezTo>
                      <a:pt x="178" y="69"/>
                      <a:pt x="180" y="68"/>
                      <a:pt x="180" y="66"/>
                    </a:cubicBezTo>
                    <a:cubicBezTo>
                      <a:pt x="178" y="66"/>
                      <a:pt x="176" y="67"/>
                      <a:pt x="175" y="69"/>
                    </a:cubicBezTo>
                    <a:close/>
                    <a:moveTo>
                      <a:pt x="215" y="68"/>
                    </a:moveTo>
                    <a:cubicBezTo>
                      <a:pt x="214" y="67"/>
                      <a:pt x="210" y="67"/>
                      <a:pt x="210" y="69"/>
                    </a:cubicBezTo>
                    <a:cubicBezTo>
                      <a:pt x="212" y="69"/>
                      <a:pt x="213" y="68"/>
                      <a:pt x="214" y="69"/>
                    </a:cubicBezTo>
                    <a:cubicBezTo>
                      <a:pt x="214" y="68"/>
                      <a:pt x="215" y="68"/>
                      <a:pt x="215" y="68"/>
                    </a:cubicBezTo>
                    <a:close/>
                    <a:moveTo>
                      <a:pt x="185" y="74"/>
                    </a:moveTo>
                    <a:cubicBezTo>
                      <a:pt x="187" y="74"/>
                      <a:pt x="187" y="73"/>
                      <a:pt x="189" y="73"/>
                    </a:cubicBezTo>
                    <a:cubicBezTo>
                      <a:pt x="189" y="72"/>
                      <a:pt x="190" y="72"/>
                      <a:pt x="190" y="71"/>
                    </a:cubicBezTo>
                    <a:cubicBezTo>
                      <a:pt x="189" y="71"/>
                      <a:pt x="188" y="70"/>
                      <a:pt x="188" y="69"/>
                    </a:cubicBezTo>
                    <a:cubicBezTo>
                      <a:pt x="189" y="69"/>
                      <a:pt x="190" y="70"/>
                      <a:pt x="191" y="69"/>
                    </a:cubicBezTo>
                    <a:cubicBezTo>
                      <a:pt x="188" y="67"/>
                      <a:pt x="186" y="70"/>
                      <a:pt x="184" y="70"/>
                    </a:cubicBezTo>
                    <a:cubicBezTo>
                      <a:pt x="185" y="72"/>
                      <a:pt x="185" y="72"/>
                      <a:pt x="185" y="74"/>
                    </a:cubicBezTo>
                    <a:close/>
                    <a:moveTo>
                      <a:pt x="177" y="71"/>
                    </a:moveTo>
                    <a:cubicBezTo>
                      <a:pt x="178" y="71"/>
                      <a:pt x="180" y="72"/>
                      <a:pt x="180" y="71"/>
                    </a:cubicBezTo>
                    <a:cubicBezTo>
                      <a:pt x="181" y="69"/>
                      <a:pt x="177" y="69"/>
                      <a:pt x="177" y="71"/>
                    </a:cubicBezTo>
                    <a:close/>
                    <a:moveTo>
                      <a:pt x="206" y="70"/>
                    </a:moveTo>
                    <a:cubicBezTo>
                      <a:pt x="206" y="73"/>
                      <a:pt x="210" y="73"/>
                      <a:pt x="211" y="71"/>
                    </a:cubicBezTo>
                    <a:cubicBezTo>
                      <a:pt x="208" y="71"/>
                      <a:pt x="209" y="69"/>
                      <a:pt x="206" y="70"/>
                    </a:cubicBezTo>
                    <a:close/>
                    <a:moveTo>
                      <a:pt x="222" y="74"/>
                    </a:moveTo>
                    <a:cubicBezTo>
                      <a:pt x="225" y="74"/>
                      <a:pt x="224" y="73"/>
                      <a:pt x="224" y="70"/>
                    </a:cubicBezTo>
                    <a:cubicBezTo>
                      <a:pt x="223" y="70"/>
                      <a:pt x="222" y="70"/>
                      <a:pt x="221" y="71"/>
                    </a:cubicBezTo>
                    <a:cubicBezTo>
                      <a:pt x="221" y="72"/>
                      <a:pt x="222" y="73"/>
                      <a:pt x="222" y="74"/>
                    </a:cubicBezTo>
                    <a:close/>
                    <a:moveTo>
                      <a:pt x="204" y="74"/>
                    </a:moveTo>
                    <a:cubicBezTo>
                      <a:pt x="202" y="75"/>
                      <a:pt x="202" y="73"/>
                      <a:pt x="201" y="73"/>
                    </a:cubicBezTo>
                    <a:cubicBezTo>
                      <a:pt x="200" y="73"/>
                      <a:pt x="199" y="74"/>
                      <a:pt x="199" y="75"/>
                    </a:cubicBezTo>
                    <a:cubicBezTo>
                      <a:pt x="201" y="74"/>
                      <a:pt x="202" y="77"/>
                      <a:pt x="203" y="76"/>
                    </a:cubicBezTo>
                    <a:cubicBezTo>
                      <a:pt x="203" y="76"/>
                      <a:pt x="203" y="76"/>
                      <a:pt x="203" y="75"/>
                    </a:cubicBezTo>
                    <a:cubicBezTo>
                      <a:pt x="204" y="75"/>
                      <a:pt x="205" y="75"/>
                      <a:pt x="204" y="74"/>
                    </a:cubicBezTo>
                    <a:close/>
                    <a:moveTo>
                      <a:pt x="224" y="77"/>
                    </a:moveTo>
                    <a:cubicBezTo>
                      <a:pt x="225" y="74"/>
                      <a:pt x="221" y="75"/>
                      <a:pt x="221" y="77"/>
                    </a:cubicBezTo>
                    <a:cubicBezTo>
                      <a:pt x="222" y="78"/>
                      <a:pt x="223" y="77"/>
                      <a:pt x="224" y="77"/>
                    </a:cubicBezTo>
                    <a:close/>
                    <a:moveTo>
                      <a:pt x="204" y="76"/>
                    </a:moveTo>
                    <a:cubicBezTo>
                      <a:pt x="205" y="78"/>
                      <a:pt x="208" y="79"/>
                      <a:pt x="211" y="80"/>
                    </a:cubicBezTo>
                    <a:cubicBezTo>
                      <a:pt x="210" y="76"/>
                      <a:pt x="207" y="76"/>
                      <a:pt x="204" y="76"/>
                    </a:cubicBezTo>
                    <a:close/>
                    <a:moveTo>
                      <a:pt x="67" y="79"/>
                    </a:moveTo>
                    <a:cubicBezTo>
                      <a:pt x="69" y="79"/>
                      <a:pt x="71" y="80"/>
                      <a:pt x="70" y="78"/>
                    </a:cubicBezTo>
                    <a:cubicBezTo>
                      <a:pt x="69" y="78"/>
                      <a:pt x="68" y="76"/>
                      <a:pt x="66" y="77"/>
                    </a:cubicBezTo>
                    <a:cubicBezTo>
                      <a:pt x="66" y="79"/>
                      <a:pt x="67" y="78"/>
                      <a:pt x="67" y="79"/>
                    </a:cubicBezTo>
                    <a:close/>
                    <a:moveTo>
                      <a:pt x="216" y="84"/>
                    </a:moveTo>
                    <a:cubicBezTo>
                      <a:pt x="219" y="85"/>
                      <a:pt x="223" y="77"/>
                      <a:pt x="218" y="77"/>
                    </a:cubicBezTo>
                    <a:cubicBezTo>
                      <a:pt x="218" y="80"/>
                      <a:pt x="216" y="81"/>
                      <a:pt x="216" y="84"/>
                    </a:cubicBezTo>
                    <a:close/>
                    <a:moveTo>
                      <a:pt x="74" y="83"/>
                    </a:moveTo>
                    <a:cubicBezTo>
                      <a:pt x="74" y="83"/>
                      <a:pt x="75" y="80"/>
                      <a:pt x="74" y="80"/>
                    </a:cubicBezTo>
                    <a:cubicBezTo>
                      <a:pt x="73" y="80"/>
                      <a:pt x="73" y="80"/>
                      <a:pt x="73" y="80"/>
                    </a:cubicBezTo>
                    <a:cubicBezTo>
                      <a:pt x="72" y="82"/>
                      <a:pt x="72" y="83"/>
                      <a:pt x="74" y="83"/>
                    </a:cubicBezTo>
                    <a:close/>
                    <a:moveTo>
                      <a:pt x="69" y="86"/>
                    </a:moveTo>
                    <a:cubicBezTo>
                      <a:pt x="70" y="83"/>
                      <a:pt x="65" y="83"/>
                      <a:pt x="67" y="80"/>
                    </a:cubicBezTo>
                    <a:cubicBezTo>
                      <a:pt x="64" y="80"/>
                      <a:pt x="64" y="83"/>
                      <a:pt x="63" y="84"/>
                    </a:cubicBezTo>
                    <a:cubicBezTo>
                      <a:pt x="66" y="84"/>
                      <a:pt x="66" y="86"/>
                      <a:pt x="69" y="86"/>
                    </a:cubicBezTo>
                    <a:close/>
                    <a:moveTo>
                      <a:pt x="185" y="82"/>
                    </a:moveTo>
                    <a:cubicBezTo>
                      <a:pt x="187" y="83"/>
                      <a:pt x="189" y="83"/>
                      <a:pt x="190" y="83"/>
                    </a:cubicBezTo>
                    <a:cubicBezTo>
                      <a:pt x="190" y="79"/>
                      <a:pt x="186" y="81"/>
                      <a:pt x="185" y="82"/>
                    </a:cubicBezTo>
                    <a:close/>
                    <a:moveTo>
                      <a:pt x="205" y="83"/>
                    </a:moveTo>
                    <a:cubicBezTo>
                      <a:pt x="203" y="85"/>
                      <a:pt x="204" y="83"/>
                      <a:pt x="203" y="82"/>
                    </a:cubicBezTo>
                    <a:cubicBezTo>
                      <a:pt x="202" y="84"/>
                      <a:pt x="201" y="82"/>
                      <a:pt x="199" y="82"/>
                    </a:cubicBezTo>
                    <a:cubicBezTo>
                      <a:pt x="199" y="83"/>
                      <a:pt x="198" y="83"/>
                      <a:pt x="198" y="83"/>
                    </a:cubicBezTo>
                    <a:cubicBezTo>
                      <a:pt x="199" y="85"/>
                      <a:pt x="201" y="86"/>
                      <a:pt x="203" y="86"/>
                    </a:cubicBezTo>
                    <a:cubicBezTo>
                      <a:pt x="204" y="85"/>
                      <a:pt x="205" y="85"/>
                      <a:pt x="205" y="83"/>
                    </a:cubicBezTo>
                    <a:close/>
                    <a:moveTo>
                      <a:pt x="413" y="85"/>
                    </a:moveTo>
                    <a:cubicBezTo>
                      <a:pt x="410" y="85"/>
                      <a:pt x="407" y="84"/>
                      <a:pt x="407" y="88"/>
                    </a:cubicBezTo>
                    <a:cubicBezTo>
                      <a:pt x="408" y="88"/>
                      <a:pt x="409" y="90"/>
                      <a:pt x="412" y="89"/>
                    </a:cubicBezTo>
                    <a:cubicBezTo>
                      <a:pt x="411" y="87"/>
                      <a:pt x="413" y="87"/>
                      <a:pt x="413" y="85"/>
                    </a:cubicBezTo>
                    <a:close/>
                    <a:moveTo>
                      <a:pt x="65" y="95"/>
                    </a:moveTo>
                    <a:cubicBezTo>
                      <a:pt x="64" y="91"/>
                      <a:pt x="68" y="91"/>
                      <a:pt x="70" y="91"/>
                    </a:cubicBezTo>
                    <a:cubicBezTo>
                      <a:pt x="70" y="87"/>
                      <a:pt x="67" y="87"/>
                      <a:pt x="65" y="86"/>
                    </a:cubicBezTo>
                    <a:cubicBezTo>
                      <a:pt x="64" y="89"/>
                      <a:pt x="63" y="90"/>
                      <a:pt x="63" y="93"/>
                    </a:cubicBezTo>
                    <a:cubicBezTo>
                      <a:pt x="61" y="93"/>
                      <a:pt x="61" y="95"/>
                      <a:pt x="60" y="96"/>
                    </a:cubicBezTo>
                    <a:cubicBezTo>
                      <a:pt x="62" y="96"/>
                      <a:pt x="63" y="94"/>
                      <a:pt x="65" y="95"/>
                    </a:cubicBezTo>
                    <a:close/>
                    <a:moveTo>
                      <a:pt x="416" y="88"/>
                    </a:moveTo>
                    <a:cubicBezTo>
                      <a:pt x="417" y="89"/>
                      <a:pt x="417" y="88"/>
                      <a:pt x="417" y="86"/>
                    </a:cubicBezTo>
                    <a:cubicBezTo>
                      <a:pt x="416" y="86"/>
                      <a:pt x="416" y="86"/>
                      <a:pt x="416" y="86"/>
                    </a:cubicBezTo>
                    <a:lnTo>
                      <a:pt x="416" y="88"/>
                    </a:lnTo>
                    <a:close/>
                    <a:moveTo>
                      <a:pt x="275" y="87"/>
                    </a:moveTo>
                    <a:cubicBezTo>
                      <a:pt x="274" y="87"/>
                      <a:pt x="274" y="87"/>
                      <a:pt x="273" y="87"/>
                    </a:cubicBezTo>
                    <a:cubicBezTo>
                      <a:pt x="273" y="88"/>
                      <a:pt x="273" y="88"/>
                      <a:pt x="273" y="88"/>
                    </a:cubicBezTo>
                    <a:cubicBezTo>
                      <a:pt x="274" y="89"/>
                      <a:pt x="275" y="88"/>
                      <a:pt x="275" y="87"/>
                    </a:cubicBezTo>
                    <a:close/>
                    <a:moveTo>
                      <a:pt x="270" y="93"/>
                    </a:moveTo>
                    <a:cubicBezTo>
                      <a:pt x="272" y="92"/>
                      <a:pt x="275" y="94"/>
                      <a:pt x="276" y="92"/>
                    </a:cubicBezTo>
                    <a:cubicBezTo>
                      <a:pt x="276" y="90"/>
                      <a:pt x="275" y="89"/>
                      <a:pt x="273" y="90"/>
                    </a:cubicBezTo>
                    <a:cubicBezTo>
                      <a:pt x="272" y="91"/>
                      <a:pt x="275" y="92"/>
                      <a:pt x="273" y="92"/>
                    </a:cubicBezTo>
                    <a:cubicBezTo>
                      <a:pt x="273" y="90"/>
                      <a:pt x="272" y="91"/>
                      <a:pt x="273" y="89"/>
                    </a:cubicBezTo>
                    <a:cubicBezTo>
                      <a:pt x="270" y="89"/>
                      <a:pt x="270" y="91"/>
                      <a:pt x="270" y="93"/>
                    </a:cubicBezTo>
                    <a:close/>
                    <a:moveTo>
                      <a:pt x="297" y="92"/>
                    </a:moveTo>
                    <a:cubicBezTo>
                      <a:pt x="297" y="93"/>
                      <a:pt x="297" y="95"/>
                      <a:pt x="299" y="95"/>
                    </a:cubicBezTo>
                    <a:cubicBezTo>
                      <a:pt x="299" y="94"/>
                      <a:pt x="299" y="92"/>
                      <a:pt x="297" y="92"/>
                    </a:cubicBezTo>
                    <a:close/>
                    <a:moveTo>
                      <a:pt x="198" y="95"/>
                    </a:moveTo>
                    <a:cubicBezTo>
                      <a:pt x="198" y="93"/>
                      <a:pt x="198" y="93"/>
                      <a:pt x="198" y="93"/>
                    </a:cubicBezTo>
                    <a:cubicBezTo>
                      <a:pt x="197" y="92"/>
                      <a:pt x="196" y="93"/>
                      <a:pt x="196" y="93"/>
                    </a:cubicBezTo>
                    <a:cubicBezTo>
                      <a:pt x="196" y="95"/>
                      <a:pt x="197" y="95"/>
                      <a:pt x="198" y="95"/>
                    </a:cubicBezTo>
                    <a:close/>
                    <a:moveTo>
                      <a:pt x="270" y="95"/>
                    </a:moveTo>
                    <a:cubicBezTo>
                      <a:pt x="270" y="96"/>
                      <a:pt x="271" y="98"/>
                      <a:pt x="273" y="98"/>
                    </a:cubicBezTo>
                    <a:cubicBezTo>
                      <a:pt x="274" y="97"/>
                      <a:pt x="273" y="96"/>
                      <a:pt x="274" y="95"/>
                    </a:cubicBezTo>
                    <a:cubicBezTo>
                      <a:pt x="273" y="94"/>
                      <a:pt x="271" y="94"/>
                      <a:pt x="270" y="95"/>
                    </a:cubicBezTo>
                    <a:close/>
                    <a:moveTo>
                      <a:pt x="241" y="100"/>
                    </a:moveTo>
                    <a:cubicBezTo>
                      <a:pt x="243" y="99"/>
                      <a:pt x="243" y="101"/>
                      <a:pt x="245" y="101"/>
                    </a:cubicBezTo>
                    <a:cubicBezTo>
                      <a:pt x="245" y="100"/>
                      <a:pt x="245" y="100"/>
                      <a:pt x="246" y="100"/>
                    </a:cubicBezTo>
                    <a:cubicBezTo>
                      <a:pt x="246" y="98"/>
                      <a:pt x="246" y="97"/>
                      <a:pt x="245" y="97"/>
                    </a:cubicBezTo>
                    <a:cubicBezTo>
                      <a:pt x="245" y="101"/>
                      <a:pt x="241" y="95"/>
                      <a:pt x="241" y="100"/>
                    </a:cubicBezTo>
                    <a:close/>
                    <a:moveTo>
                      <a:pt x="232" y="100"/>
                    </a:moveTo>
                    <a:cubicBezTo>
                      <a:pt x="232" y="97"/>
                      <a:pt x="230" y="98"/>
                      <a:pt x="228" y="98"/>
                    </a:cubicBezTo>
                    <a:cubicBezTo>
                      <a:pt x="228" y="101"/>
                      <a:pt x="231" y="101"/>
                      <a:pt x="232" y="100"/>
                    </a:cubicBezTo>
                    <a:close/>
                    <a:moveTo>
                      <a:pt x="269" y="100"/>
                    </a:moveTo>
                    <a:cubicBezTo>
                      <a:pt x="268" y="100"/>
                      <a:pt x="266" y="101"/>
                      <a:pt x="265" y="102"/>
                    </a:cubicBezTo>
                    <a:cubicBezTo>
                      <a:pt x="268" y="102"/>
                      <a:pt x="269" y="101"/>
                      <a:pt x="269" y="100"/>
                    </a:cubicBezTo>
                    <a:close/>
                    <a:moveTo>
                      <a:pt x="276" y="101"/>
                    </a:moveTo>
                    <a:cubicBezTo>
                      <a:pt x="275" y="100"/>
                      <a:pt x="273" y="100"/>
                      <a:pt x="270" y="100"/>
                    </a:cubicBezTo>
                    <a:cubicBezTo>
                      <a:pt x="270" y="103"/>
                      <a:pt x="276" y="104"/>
                      <a:pt x="276" y="101"/>
                    </a:cubicBezTo>
                    <a:close/>
                    <a:moveTo>
                      <a:pt x="259" y="104"/>
                    </a:moveTo>
                    <a:cubicBezTo>
                      <a:pt x="259" y="104"/>
                      <a:pt x="260" y="103"/>
                      <a:pt x="259" y="102"/>
                    </a:cubicBezTo>
                    <a:cubicBezTo>
                      <a:pt x="257" y="101"/>
                      <a:pt x="256" y="103"/>
                      <a:pt x="253" y="103"/>
                    </a:cubicBezTo>
                    <a:cubicBezTo>
                      <a:pt x="253" y="104"/>
                      <a:pt x="255" y="103"/>
                      <a:pt x="254" y="105"/>
                    </a:cubicBezTo>
                    <a:cubicBezTo>
                      <a:pt x="257" y="106"/>
                      <a:pt x="258" y="102"/>
                      <a:pt x="259" y="104"/>
                    </a:cubicBezTo>
                    <a:close/>
                    <a:moveTo>
                      <a:pt x="220" y="103"/>
                    </a:moveTo>
                    <a:cubicBezTo>
                      <a:pt x="219" y="103"/>
                      <a:pt x="219" y="103"/>
                      <a:pt x="218" y="103"/>
                    </a:cubicBezTo>
                    <a:cubicBezTo>
                      <a:pt x="218" y="106"/>
                      <a:pt x="218" y="106"/>
                      <a:pt x="218" y="106"/>
                    </a:cubicBezTo>
                    <a:cubicBezTo>
                      <a:pt x="221" y="105"/>
                      <a:pt x="221" y="106"/>
                      <a:pt x="222" y="106"/>
                    </a:cubicBezTo>
                    <a:cubicBezTo>
                      <a:pt x="221" y="106"/>
                      <a:pt x="223" y="105"/>
                      <a:pt x="222" y="104"/>
                    </a:cubicBezTo>
                    <a:cubicBezTo>
                      <a:pt x="221" y="103"/>
                      <a:pt x="219" y="105"/>
                      <a:pt x="219" y="104"/>
                    </a:cubicBezTo>
                    <a:cubicBezTo>
                      <a:pt x="219" y="104"/>
                      <a:pt x="220" y="104"/>
                      <a:pt x="220" y="103"/>
                    </a:cubicBezTo>
                    <a:close/>
                    <a:moveTo>
                      <a:pt x="79" y="107"/>
                    </a:moveTo>
                    <a:cubicBezTo>
                      <a:pt x="79" y="105"/>
                      <a:pt x="79" y="105"/>
                      <a:pt x="79" y="105"/>
                    </a:cubicBezTo>
                    <a:cubicBezTo>
                      <a:pt x="77" y="105"/>
                      <a:pt x="78" y="106"/>
                      <a:pt x="76" y="105"/>
                    </a:cubicBezTo>
                    <a:cubicBezTo>
                      <a:pt x="76" y="107"/>
                      <a:pt x="77" y="108"/>
                      <a:pt x="79" y="107"/>
                    </a:cubicBezTo>
                    <a:close/>
                    <a:moveTo>
                      <a:pt x="284" y="105"/>
                    </a:moveTo>
                    <a:cubicBezTo>
                      <a:pt x="283" y="106"/>
                      <a:pt x="281" y="105"/>
                      <a:pt x="281" y="107"/>
                    </a:cubicBezTo>
                    <a:cubicBezTo>
                      <a:pt x="283" y="107"/>
                      <a:pt x="284" y="106"/>
                      <a:pt x="284" y="105"/>
                    </a:cubicBezTo>
                    <a:close/>
                    <a:moveTo>
                      <a:pt x="323" y="107"/>
                    </a:moveTo>
                    <a:cubicBezTo>
                      <a:pt x="324" y="107"/>
                      <a:pt x="325" y="107"/>
                      <a:pt x="325" y="105"/>
                    </a:cubicBezTo>
                    <a:cubicBezTo>
                      <a:pt x="324" y="105"/>
                      <a:pt x="323" y="105"/>
                      <a:pt x="323" y="107"/>
                    </a:cubicBezTo>
                    <a:close/>
                    <a:moveTo>
                      <a:pt x="272" y="107"/>
                    </a:moveTo>
                    <a:cubicBezTo>
                      <a:pt x="273" y="107"/>
                      <a:pt x="275" y="108"/>
                      <a:pt x="275" y="106"/>
                    </a:cubicBezTo>
                    <a:cubicBezTo>
                      <a:pt x="274" y="106"/>
                      <a:pt x="274" y="106"/>
                      <a:pt x="273" y="106"/>
                    </a:cubicBezTo>
                    <a:cubicBezTo>
                      <a:pt x="273" y="107"/>
                      <a:pt x="272" y="107"/>
                      <a:pt x="272" y="107"/>
                    </a:cubicBezTo>
                    <a:close/>
                    <a:moveTo>
                      <a:pt x="218" y="109"/>
                    </a:moveTo>
                    <a:cubicBezTo>
                      <a:pt x="219" y="109"/>
                      <a:pt x="219" y="108"/>
                      <a:pt x="219" y="107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18" y="109"/>
                    </a:lnTo>
                    <a:close/>
                    <a:moveTo>
                      <a:pt x="264" y="108"/>
                    </a:moveTo>
                    <a:cubicBezTo>
                      <a:pt x="266" y="108"/>
                      <a:pt x="269" y="109"/>
                      <a:pt x="269" y="107"/>
                    </a:cubicBezTo>
                    <a:cubicBezTo>
                      <a:pt x="267" y="107"/>
                      <a:pt x="264" y="107"/>
                      <a:pt x="264" y="108"/>
                    </a:cubicBezTo>
                    <a:close/>
                    <a:moveTo>
                      <a:pt x="325" y="110"/>
                    </a:moveTo>
                    <a:cubicBezTo>
                      <a:pt x="325" y="108"/>
                      <a:pt x="325" y="108"/>
                      <a:pt x="325" y="108"/>
                    </a:cubicBezTo>
                    <a:cubicBezTo>
                      <a:pt x="324" y="108"/>
                      <a:pt x="324" y="108"/>
                      <a:pt x="324" y="108"/>
                    </a:cubicBezTo>
                    <a:cubicBezTo>
                      <a:pt x="323" y="109"/>
                      <a:pt x="324" y="110"/>
                      <a:pt x="325" y="110"/>
                    </a:cubicBezTo>
                    <a:close/>
                    <a:moveTo>
                      <a:pt x="256" y="109"/>
                    </a:moveTo>
                    <a:cubicBezTo>
                      <a:pt x="255" y="108"/>
                      <a:pt x="253" y="108"/>
                      <a:pt x="251" y="109"/>
                    </a:cubicBezTo>
                    <a:cubicBezTo>
                      <a:pt x="251" y="111"/>
                      <a:pt x="255" y="109"/>
                      <a:pt x="256" y="109"/>
                    </a:cubicBezTo>
                    <a:close/>
                    <a:moveTo>
                      <a:pt x="127" y="116"/>
                    </a:moveTo>
                    <a:cubicBezTo>
                      <a:pt x="128" y="115"/>
                      <a:pt x="131" y="113"/>
                      <a:pt x="129" y="112"/>
                    </a:cubicBezTo>
                    <a:cubicBezTo>
                      <a:pt x="129" y="113"/>
                      <a:pt x="128" y="113"/>
                      <a:pt x="127" y="113"/>
                    </a:cubicBezTo>
                    <a:cubicBezTo>
                      <a:pt x="128" y="114"/>
                      <a:pt x="125" y="115"/>
                      <a:pt x="127" y="116"/>
                    </a:cubicBezTo>
                    <a:close/>
                    <a:moveTo>
                      <a:pt x="97" y="125"/>
                    </a:moveTo>
                    <a:cubicBezTo>
                      <a:pt x="95" y="124"/>
                      <a:pt x="94" y="125"/>
                      <a:pt x="94" y="128"/>
                    </a:cubicBezTo>
                    <a:cubicBezTo>
                      <a:pt x="98" y="127"/>
                      <a:pt x="101" y="126"/>
                      <a:pt x="102" y="123"/>
                    </a:cubicBezTo>
                    <a:cubicBezTo>
                      <a:pt x="101" y="123"/>
                      <a:pt x="101" y="124"/>
                      <a:pt x="99" y="124"/>
                    </a:cubicBezTo>
                    <a:cubicBezTo>
                      <a:pt x="98" y="120"/>
                      <a:pt x="95" y="119"/>
                      <a:pt x="96" y="114"/>
                    </a:cubicBezTo>
                    <a:cubicBezTo>
                      <a:pt x="94" y="114"/>
                      <a:pt x="95" y="114"/>
                      <a:pt x="93" y="114"/>
                    </a:cubicBezTo>
                    <a:cubicBezTo>
                      <a:pt x="93" y="119"/>
                      <a:pt x="98" y="119"/>
                      <a:pt x="97" y="125"/>
                    </a:cubicBezTo>
                    <a:close/>
                    <a:moveTo>
                      <a:pt x="84" y="119"/>
                    </a:moveTo>
                    <a:cubicBezTo>
                      <a:pt x="85" y="116"/>
                      <a:pt x="80" y="116"/>
                      <a:pt x="80" y="118"/>
                    </a:cubicBezTo>
                    <a:cubicBezTo>
                      <a:pt x="81" y="118"/>
                      <a:pt x="83" y="119"/>
                      <a:pt x="84" y="119"/>
                    </a:cubicBezTo>
                    <a:close/>
                    <a:moveTo>
                      <a:pt x="246" y="119"/>
                    </a:moveTo>
                    <a:cubicBezTo>
                      <a:pt x="249" y="118"/>
                      <a:pt x="253" y="119"/>
                      <a:pt x="255" y="117"/>
                    </a:cubicBezTo>
                    <a:cubicBezTo>
                      <a:pt x="253" y="117"/>
                      <a:pt x="252" y="116"/>
                      <a:pt x="251" y="118"/>
                    </a:cubicBezTo>
                    <a:cubicBezTo>
                      <a:pt x="249" y="117"/>
                      <a:pt x="247" y="118"/>
                      <a:pt x="246" y="118"/>
                    </a:cubicBezTo>
                    <a:cubicBezTo>
                      <a:pt x="243" y="118"/>
                      <a:pt x="244" y="119"/>
                      <a:pt x="246" y="119"/>
                    </a:cubicBezTo>
                    <a:close/>
                    <a:moveTo>
                      <a:pt x="235" y="121"/>
                    </a:moveTo>
                    <a:cubicBezTo>
                      <a:pt x="235" y="119"/>
                      <a:pt x="234" y="119"/>
                      <a:pt x="233" y="119"/>
                    </a:cubicBezTo>
                    <a:cubicBezTo>
                      <a:pt x="233" y="120"/>
                      <a:pt x="234" y="121"/>
                      <a:pt x="235" y="121"/>
                    </a:cubicBezTo>
                    <a:close/>
                    <a:moveTo>
                      <a:pt x="251" y="120"/>
                    </a:moveTo>
                    <a:cubicBezTo>
                      <a:pt x="251" y="122"/>
                      <a:pt x="253" y="122"/>
                      <a:pt x="253" y="124"/>
                    </a:cubicBezTo>
                    <a:cubicBezTo>
                      <a:pt x="255" y="124"/>
                      <a:pt x="256" y="124"/>
                      <a:pt x="256" y="123"/>
                    </a:cubicBezTo>
                    <a:cubicBezTo>
                      <a:pt x="254" y="122"/>
                      <a:pt x="254" y="120"/>
                      <a:pt x="251" y="120"/>
                    </a:cubicBezTo>
                    <a:close/>
                    <a:moveTo>
                      <a:pt x="220" y="122"/>
                    </a:moveTo>
                    <a:cubicBezTo>
                      <a:pt x="220" y="121"/>
                      <a:pt x="220" y="121"/>
                      <a:pt x="220" y="121"/>
                    </a:cubicBezTo>
                    <a:cubicBezTo>
                      <a:pt x="218" y="121"/>
                      <a:pt x="218" y="121"/>
                      <a:pt x="217" y="121"/>
                    </a:cubicBezTo>
                    <a:cubicBezTo>
                      <a:pt x="217" y="123"/>
                      <a:pt x="218" y="122"/>
                      <a:pt x="220" y="122"/>
                    </a:cubicBezTo>
                    <a:close/>
                    <a:moveTo>
                      <a:pt x="233" y="124"/>
                    </a:moveTo>
                    <a:cubicBezTo>
                      <a:pt x="233" y="122"/>
                      <a:pt x="232" y="121"/>
                      <a:pt x="230" y="121"/>
                    </a:cubicBezTo>
                    <a:cubicBezTo>
                      <a:pt x="231" y="123"/>
                      <a:pt x="228" y="122"/>
                      <a:pt x="228" y="125"/>
                    </a:cubicBezTo>
                    <a:cubicBezTo>
                      <a:pt x="230" y="124"/>
                      <a:pt x="230" y="124"/>
                      <a:pt x="233" y="124"/>
                    </a:cubicBezTo>
                    <a:close/>
                    <a:moveTo>
                      <a:pt x="258" y="124"/>
                    </a:moveTo>
                    <a:cubicBezTo>
                      <a:pt x="258" y="125"/>
                      <a:pt x="259" y="125"/>
                      <a:pt x="260" y="125"/>
                    </a:cubicBezTo>
                    <a:cubicBezTo>
                      <a:pt x="260" y="123"/>
                      <a:pt x="260" y="123"/>
                      <a:pt x="260" y="123"/>
                    </a:cubicBezTo>
                    <a:cubicBezTo>
                      <a:pt x="259" y="123"/>
                      <a:pt x="258" y="123"/>
                      <a:pt x="258" y="124"/>
                    </a:cubicBezTo>
                    <a:close/>
                    <a:moveTo>
                      <a:pt x="91" y="127"/>
                    </a:moveTo>
                    <a:cubicBezTo>
                      <a:pt x="90" y="126"/>
                      <a:pt x="87" y="126"/>
                      <a:pt x="85" y="125"/>
                    </a:cubicBezTo>
                    <a:cubicBezTo>
                      <a:pt x="86" y="127"/>
                      <a:pt x="86" y="128"/>
                      <a:pt x="86" y="129"/>
                    </a:cubicBezTo>
                    <a:cubicBezTo>
                      <a:pt x="89" y="129"/>
                      <a:pt x="91" y="128"/>
                      <a:pt x="91" y="127"/>
                    </a:cubicBezTo>
                    <a:close/>
                    <a:moveTo>
                      <a:pt x="60" y="130"/>
                    </a:moveTo>
                    <a:cubicBezTo>
                      <a:pt x="60" y="129"/>
                      <a:pt x="56" y="127"/>
                      <a:pt x="56" y="129"/>
                    </a:cubicBezTo>
                    <a:cubicBezTo>
                      <a:pt x="58" y="129"/>
                      <a:pt x="59" y="132"/>
                      <a:pt x="60" y="130"/>
                    </a:cubicBezTo>
                    <a:close/>
                    <a:moveTo>
                      <a:pt x="145" y="129"/>
                    </a:moveTo>
                    <a:cubicBezTo>
                      <a:pt x="143" y="129"/>
                      <a:pt x="143" y="128"/>
                      <a:pt x="142" y="128"/>
                    </a:cubicBezTo>
                    <a:cubicBezTo>
                      <a:pt x="140" y="131"/>
                      <a:pt x="142" y="132"/>
                      <a:pt x="142" y="134"/>
                    </a:cubicBezTo>
                    <a:cubicBezTo>
                      <a:pt x="140" y="134"/>
                      <a:pt x="141" y="132"/>
                      <a:pt x="139" y="133"/>
                    </a:cubicBezTo>
                    <a:cubicBezTo>
                      <a:pt x="138" y="133"/>
                      <a:pt x="137" y="134"/>
                      <a:pt x="137" y="135"/>
                    </a:cubicBezTo>
                    <a:cubicBezTo>
                      <a:pt x="141" y="135"/>
                      <a:pt x="144" y="136"/>
                      <a:pt x="144" y="132"/>
                    </a:cubicBezTo>
                    <a:cubicBezTo>
                      <a:pt x="143" y="132"/>
                      <a:pt x="142" y="132"/>
                      <a:pt x="142" y="132"/>
                    </a:cubicBezTo>
                    <a:cubicBezTo>
                      <a:pt x="144" y="132"/>
                      <a:pt x="145" y="130"/>
                      <a:pt x="145" y="129"/>
                    </a:cubicBezTo>
                    <a:close/>
                    <a:moveTo>
                      <a:pt x="98" y="132"/>
                    </a:moveTo>
                    <a:cubicBezTo>
                      <a:pt x="98" y="133"/>
                      <a:pt x="98" y="134"/>
                      <a:pt x="100" y="134"/>
                    </a:cubicBezTo>
                    <a:cubicBezTo>
                      <a:pt x="100" y="133"/>
                      <a:pt x="101" y="134"/>
                      <a:pt x="101" y="132"/>
                    </a:cubicBezTo>
                    <a:cubicBezTo>
                      <a:pt x="100" y="132"/>
                      <a:pt x="100" y="132"/>
                      <a:pt x="98" y="132"/>
                    </a:cubicBezTo>
                    <a:close/>
                    <a:moveTo>
                      <a:pt x="138" y="140"/>
                    </a:moveTo>
                    <a:cubicBezTo>
                      <a:pt x="140" y="142"/>
                      <a:pt x="143" y="140"/>
                      <a:pt x="144" y="138"/>
                    </a:cubicBezTo>
                    <a:cubicBezTo>
                      <a:pt x="144" y="137"/>
                      <a:pt x="143" y="137"/>
                      <a:pt x="143" y="137"/>
                    </a:cubicBezTo>
                    <a:cubicBezTo>
                      <a:pt x="141" y="138"/>
                      <a:pt x="139" y="138"/>
                      <a:pt x="138" y="140"/>
                    </a:cubicBezTo>
                    <a:close/>
                    <a:moveTo>
                      <a:pt x="154" y="137"/>
                    </a:moveTo>
                    <a:cubicBezTo>
                      <a:pt x="151" y="137"/>
                      <a:pt x="151" y="137"/>
                      <a:pt x="151" y="137"/>
                    </a:cubicBezTo>
                    <a:cubicBezTo>
                      <a:pt x="151" y="139"/>
                      <a:pt x="154" y="140"/>
                      <a:pt x="154" y="137"/>
                    </a:cubicBezTo>
                    <a:close/>
                    <a:moveTo>
                      <a:pt x="20" y="144"/>
                    </a:moveTo>
                    <a:cubicBezTo>
                      <a:pt x="18" y="144"/>
                      <a:pt x="21" y="143"/>
                      <a:pt x="20" y="142"/>
                    </a:cubicBezTo>
                    <a:cubicBezTo>
                      <a:pt x="18" y="141"/>
                      <a:pt x="17" y="142"/>
                      <a:pt x="17" y="144"/>
                    </a:cubicBezTo>
                    <a:cubicBezTo>
                      <a:pt x="18" y="143"/>
                      <a:pt x="19" y="146"/>
                      <a:pt x="20" y="144"/>
                    </a:cubicBezTo>
                    <a:close/>
                    <a:moveTo>
                      <a:pt x="37" y="143"/>
                    </a:moveTo>
                    <a:cubicBezTo>
                      <a:pt x="36" y="143"/>
                      <a:pt x="35" y="143"/>
                      <a:pt x="34" y="142"/>
                    </a:cubicBezTo>
                    <a:cubicBezTo>
                      <a:pt x="34" y="144"/>
                      <a:pt x="38" y="144"/>
                      <a:pt x="37" y="143"/>
                    </a:cubicBezTo>
                    <a:close/>
                    <a:moveTo>
                      <a:pt x="134" y="145"/>
                    </a:moveTo>
                    <a:cubicBezTo>
                      <a:pt x="132" y="145"/>
                      <a:pt x="132" y="143"/>
                      <a:pt x="131" y="145"/>
                    </a:cubicBezTo>
                    <a:cubicBezTo>
                      <a:pt x="130" y="145"/>
                      <a:pt x="131" y="146"/>
                      <a:pt x="131" y="147"/>
                    </a:cubicBezTo>
                    <a:cubicBezTo>
                      <a:pt x="133" y="147"/>
                      <a:pt x="134" y="146"/>
                      <a:pt x="134" y="145"/>
                    </a:cubicBezTo>
                    <a:close/>
                    <a:moveTo>
                      <a:pt x="238" y="146"/>
                    </a:moveTo>
                    <a:cubicBezTo>
                      <a:pt x="238" y="147"/>
                      <a:pt x="239" y="147"/>
                      <a:pt x="239" y="147"/>
                    </a:cubicBezTo>
                    <a:cubicBezTo>
                      <a:pt x="240" y="146"/>
                      <a:pt x="242" y="147"/>
                      <a:pt x="243" y="145"/>
                    </a:cubicBezTo>
                    <a:cubicBezTo>
                      <a:pt x="241" y="146"/>
                      <a:pt x="240" y="144"/>
                      <a:pt x="238" y="146"/>
                    </a:cubicBezTo>
                    <a:close/>
                    <a:moveTo>
                      <a:pt x="19" y="146"/>
                    </a:moveTo>
                    <a:cubicBezTo>
                      <a:pt x="18" y="147"/>
                      <a:pt x="17" y="147"/>
                      <a:pt x="17" y="148"/>
                    </a:cubicBezTo>
                    <a:cubicBezTo>
                      <a:pt x="18" y="150"/>
                      <a:pt x="21" y="147"/>
                      <a:pt x="19" y="146"/>
                    </a:cubicBezTo>
                    <a:close/>
                    <a:moveTo>
                      <a:pt x="127" y="153"/>
                    </a:moveTo>
                    <a:cubicBezTo>
                      <a:pt x="131" y="151"/>
                      <a:pt x="134" y="156"/>
                      <a:pt x="136" y="154"/>
                    </a:cubicBezTo>
                    <a:cubicBezTo>
                      <a:pt x="135" y="154"/>
                      <a:pt x="134" y="153"/>
                      <a:pt x="134" y="153"/>
                    </a:cubicBezTo>
                    <a:cubicBezTo>
                      <a:pt x="136" y="152"/>
                      <a:pt x="137" y="151"/>
                      <a:pt x="136" y="148"/>
                    </a:cubicBezTo>
                    <a:cubicBezTo>
                      <a:pt x="134" y="147"/>
                      <a:pt x="132" y="148"/>
                      <a:pt x="130" y="147"/>
                    </a:cubicBezTo>
                    <a:cubicBezTo>
                      <a:pt x="129" y="149"/>
                      <a:pt x="126" y="149"/>
                      <a:pt x="127" y="153"/>
                    </a:cubicBezTo>
                    <a:close/>
                    <a:moveTo>
                      <a:pt x="158" y="151"/>
                    </a:moveTo>
                    <a:cubicBezTo>
                      <a:pt x="158" y="153"/>
                      <a:pt x="161" y="154"/>
                      <a:pt x="162" y="156"/>
                    </a:cubicBezTo>
                    <a:cubicBezTo>
                      <a:pt x="161" y="159"/>
                      <a:pt x="161" y="161"/>
                      <a:pt x="160" y="162"/>
                    </a:cubicBezTo>
                    <a:cubicBezTo>
                      <a:pt x="165" y="162"/>
                      <a:pt x="166" y="154"/>
                      <a:pt x="163" y="151"/>
                    </a:cubicBezTo>
                    <a:cubicBezTo>
                      <a:pt x="161" y="151"/>
                      <a:pt x="159" y="149"/>
                      <a:pt x="158" y="151"/>
                    </a:cubicBezTo>
                    <a:close/>
                    <a:moveTo>
                      <a:pt x="180" y="151"/>
                    </a:moveTo>
                    <a:cubicBezTo>
                      <a:pt x="180" y="154"/>
                      <a:pt x="180" y="154"/>
                      <a:pt x="180" y="154"/>
                    </a:cubicBezTo>
                    <a:cubicBezTo>
                      <a:pt x="181" y="154"/>
                      <a:pt x="184" y="156"/>
                      <a:pt x="185" y="153"/>
                    </a:cubicBezTo>
                    <a:cubicBezTo>
                      <a:pt x="183" y="152"/>
                      <a:pt x="183" y="153"/>
                      <a:pt x="181" y="154"/>
                    </a:cubicBezTo>
                    <a:cubicBezTo>
                      <a:pt x="181" y="152"/>
                      <a:pt x="182" y="152"/>
                      <a:pt x="180" y="151"/>
                    </a:cubicBezTo>
                    <a:close/>
                    <a:moveTo>
                      <a:pt x="19" y="159"/>
                    </a:moveTo>
                    <a:cubicBezTo>
                      <a:pt x="18" y="158"/>
                      <a:pt x="17" y="157"/>
                      <a:pt x="15" y="157"/>
                    </a:cubicBezTo>
                    <a:cubicBezTo>
                      <a:pt x="15" y="158"/>
                      <a:pt x="15" y="158"/>
                      <a:pt x="14" y="158"/>
                    </a:cubicBezTo>
                    <a:cubicBezTo>
                      <a:pt x="15" y="162"/>
                      <a:pt x="19" y="160"/>
                      <a:pt x="21" y="161"/>
                    </a:cubicBezTo>
                    <a:cubicBezTo>
                      <a:pt x="22" y="156"/>
                      <a:pt x="28" y="159"/>
                      <a:pt x="29" y="154"/>
                    </a:cubicBezTo>
                    <a:cubicBezTo>
                      <a:pt x="27" y="155"/>
                      <a:pt x="27" y="153"/>
                      <a:pt x="27" y="152"/>
                    </a:cubicBezTo>
                    <a:cubicBezTo>
                      <a:pt x="25" y="152"/>
                      <a:pt x="25" y="153"/>
                      <a:pt x="24" y="152"/>
                    </a:cubicBezTo>
                    <a:cubicBezTo>
                      <a:pt x="25" y="155"/>
                      <a:pt x="19" y="156"/>
                      <a:pt x="19" y="159"/>
                    </a:cubicBezTo>
                    <a:close/>
                    <a:moveTo>
                      <a:pt x="152" y="155"/>
                    </a:moveTo>
                    <a:cubicBezTo>
                      <a:pt x="151" y="159"/>
                      <a:pt x="144" y="157"/>
                      <a:pt x="142" y="159"/>
                    </a:cubicBezTo>
                    <a:cubicBezTo>
                      <a:pt x="143" y="161"/>
                      <a:pt x="144" y="157"/>
                      <a:pt x="145" y="160"/>
                    </a:cubicBezTo>
                    <a:cubicBezTo>
                      <a:pt x="146" y="162"/>
                      <a:pt x="142" y="160"/>
                      <a:pt x="143" y="162"/>
                    </a:cubicBezTo>
                    <a:cubicBezTo>
                      <a:pt x="145" y="162"/>
                      <a:pt x="146" y="161"/>
                      <a:pt x="148" y="161"/>
                    </a:cubicBezTo>
                    <a:cubicBezTo>
                      <a:pt x="148" y="158"/>
                      <a:pt x="151" y="159"/>
                      <a:pt x="153" y="158"/>
                    </a:cubicBezTo>
                    <a:cubicBezTo>
                      <a:pt x="153" y="157"/>
                      <a:pt x="154" y="155"/>
                      <a:pt x="152" y="155"/>
                    </a:cubicBezTo>
                    <a:close/>
                    <a:moveTo>
                      <a:pt x="16" y="155"/>
                    </a:moveTo>
                    <a:cubicBezTo>
                      <a:pt x="13" y="155"/>
                      <a:pt x="13" y="155"/>
                      <a:pt x="13" y="155"/>
                    </a:cubicBezTo>
                    <a:cubicBezTo>
                      <a:pt x="13" y="158"/>
                      <a:pt x="16" y="157"/>
                      <a:pt x="16" y="155"/>
                    </a:cubicBezTo>
                    <a:close/>
                    <a:moveTo>
                      <a:pt x="239" y="158"/>
                    </a:moveTo>
                    <a:cubicBezTo>
                      <a:pt x="240" y="158"/>
                      <a:pt x="239" y="159"/>
                      <a:pt x="240" y="159"/>
                    </a:cubicBezTo>
                    <a:cubicBezTo>
                      <a:pt x="240" y="158"/>
                      <a:pt x="243" y="159"/>
                      <a:pt x="242" y="157"/>
                    </a:cubicBezTo>
                    <a:cubicBezTo>
                      <a:pt x="241" y="157"/>
                      <a:pt x="239" y="156"/>
                      <a:pt x="239" y="158"/>
                    </a:cubicBezTo>
                    <a:close/>
                    <a:moveTo>
                      <a:pt x="137" y="160"/>
                    </a:moveTo>
                    <a:cubicBezTo>
                      <a:pt x="137" y="157"/>
                      <a:pt x="137" y="157"/>
                      <a:pt x="137" y="157"/>
                    </a:cubicBezTo>
                    <a:cubicBezTo>
                      <a:pt x="133" y="157"/>
                      <a:pt x="133" y="161"/>
                      <a:pt x="131" y="162"/>
                    </a:cubicBezTo>
                    <a:cubicBezTo>
                      <a:pt x="129" y="162"/>
                      <a:pt x="127" y="162"/>
                      <a:pt x="127" y="164"/>
                    </a:cubicBezTo>
                    <a:cubicBezTo>
                      <a:pt x="133" y="165"/>
                      <a:pt x="134" y="161"/>
                      <a:pt x="137" y="160"/>
                    </a:cubicBezTo>
                    <a:close/>
                    <a:moveTo>
                      <a:pt x="170" y="160"/>
                    </a:moveTo>
                    <a:cubicBezTo>
                      <a:pt x="170" y="161"/>
                      <a:pt x="170" y="162"/>
                      <a:pt x="170" y="162"/>
                    </a:cubicBezTo>
                    <a:cubicBezTo>
                      <a:pt x="170" y="163"/>
                      <a:pt x="172" y="163"/>
                      <a:pt x="173" y="163"/>
                    </a:cubicBezTo>
                    <a:cubicBezTo>
                      <a:pt x="173" y="162"/>
                      <a:pt x="174" y="161"/>
                      <a:pt x="174" y="160"/>
                    </a:cubicBezTo>
                    <a:cubicBezTo>
                      <a:pt x="173" y="160"/>
                      <a:pt x="172" y="161"/>
                      <a:pt x="170" y="160"/>
                    </a:cubicBezTo>
                    <a:close/>
                    <a:moveTo>
                      <a:pt x="122" y="161"/>
                    </a:moveTo>
                    <a:cubicBezTo>
                      <a:pt x="121" y="160"/>
                      <a:pt x="120" y="160"/>
                      <a:pt x="119" y="161"/>
                    </a:cubicBezTo>
                    <a:cubicBezTo>
                      <a:pt x="118" y="163"/>
                      <a:pt x="122" y="162"/>
                      <a:pt x="122" y="161"/>
                    </a:cubicBezTo>
                    <a:close/>
                    <a:moveTo>
                      <a:pt x="175" y="160"/>
                    </a:moveTo>
                    <a:cubicBezTo>
                      <a:pt x="174" y="163"/>
                      <a:pt x="178" y="163"/>
                      <a:pt x="178" y="161"/>
                    </a:cubicBezTo>
                    <a:cubicBezTo>
                      <a:pt x="176" y="161"/>
                      <a:pt x="176" y="160"/>
                      <a:pt x="175" y="160"/>
                    </a:cubicBezTo>
                    <a:close/>
                    <a:moveTo>
                      <a:pt x="112" y="162"/>
                    </a:moveTo>
                    <a:cubicBezTo>
                      <a:pt x="114" y="163"/>
                      <a:pt x="117" y="162"/>
                      <a:pt x="118" y="161"/>
                    </a:cubicBezTo>
                    <a:cubicBezTo>
                      <a:pt x="116" y="162"/>
                      <a:pt x="113" y="160"/>
                      <a:pt x="112" y="162"/>
                    </a:cubicBezTo>
                    <a:close/>
                    <a:moveTo>
                      <a:pt x="141" y="162"/>
                    </a:moveTo>
                    <a:cubicBezTo>
                      <a:pt x="141" y="161"/>
                      <a:pt x="141" y="161"/>
                      <a:pt x="141" y="161"/>
                    </a:cubicBezTo>
                    <a:cubicBezTo>
                      <a:pt x="140" y="161"/>
                      <a:pt x="140" y="161"/>
                      <a:pt x="139" y="161"/>
                    </a:cubicBezTo>
                    <a:cubicBezTo>
                      <a:pt x="139" y="163"/>
                      <a:pt x="140" y="162"/>
                      <a:pt x="141" y="162"/>
                    </a:cubicBezTo>
                    <a:close/>
                    <a:moveTo>
                      <a:pt x="136" y="169"/>
                    </a:moveTo>
                    <a:cubicBezTo>
                      <a:pt x="133" y="170"/>
                      <a:pt x="130" y="169"/>
                      <a:pt x="129" y="171"/>
                    </a:cubicBezTo>
                    <a:cubicBezTo>
                      <a:pt x="131" y="171"/>
                      <a:pt x="137" y="170"/>
                      <a:pt x="139" y="172"/>
                    </a:cubicBezTo>
                    <a:cubicBezTo>
                      <a:pt x="139" y="170"/>
                      <a:pt x="139" y="169"/>
                      <a:pt x="139" y="167"/>
                    </a:cubicBezTo>
                    <a:cubicBezTo>
                      <a:pt x="140" y="166"/>
                      <a:pt x="144" y="167"/>
                      <a:pt x="144" y="164"/>
                    </a:cubicBezTo>
                    <a:cubicBezTo>
                      <a:pt x="141" y="160"/>
                      <a:pt x="138" y="167"/>
                      <a:pt x="136" y="169"/>
                    </a:cubicBezTo>
                    <a:close/>
                    <a:moveTo>
                      <a:pt x="113" y="163"/>
                    </a:moveTo>
                    <a:cubicBezTo>
                      <a:pt x="113" y="164"/>
                      <a:pt x="113" y="165"/>
                      <a:pt x="112" y="165"/>
                    </a:cubicBezTo>
                    <a:cubicBezTo>
                      <a:pt x="113" y="166"/>
                      <a:pt x="118" y="167"/>
                      <a:pt x="118" y="164"/>
                    </a:cubicBezTo>
                    <a:cubicBezTo>
                      <a:pt x="117" y="163"/>
                      <a:pt x="114" y="164"/>
                      <a:pt x="113" y="163"/>
                    </a:cubicBezTo>
                    <a:close/>
                    <a:moveTo>
                      <a:pt x="16" y="165"/>
                    </a:moveTo>
                    <a:cubicBezTo>
                      <a:pt x="16" y="166"/>
                      <a:pt x="17" y="166"/>
                      <a:pt x="19" y="166"/>
                    </a:cubicBezTo>
                    <a:cubicBezTo>
                      <a:pt x="20" y="163"/>
                      <a:pt x="16" y="164"/>
                      <a:pt x="16" y="165"/>
                    </a:cubicBezTo>
                    <a:close/>
                    <a:moveTo>
                      <a:pt x="133" y="165"/>
                    </a:moveTo>
                    <a:cubicBezTo>
                      <a:pt x="132" y="165"/>
                      <a:pt x="130" y="165"/>
                      <a:pt x="129" y="165"/>
                    </a:cubicBezTo>
                    <a:cubicBezTo>
                      <a:pt x="130" y="167"/>
                      <a:pt x="132" y="166"/>
                      <a:pt x="133" y="165"/>
                    </a:cubicBezTo>
                    <a:close/>
                    <a:moveTo>
                      <a:pt x="199" y="167"/>
                    </a:moveTo>
                    <a:cubicBezTo>
                      <a:pt x="199" y="166"/>
                      <a:pt x="202" y="167"/>
                      <a:pt x="201" y="165"/>
                    </a:cubicBezTo>
                    <a:cubicBezTo>
                      <a:pt x="200" y="165"/>
                      <a:pt x="198" y="166"/>
                      <a:pt x="199" y="167"/>
                    </a:cubicBezTo>
                    <a:close/>
                    <a:moveTo>
                      <a:pt x="5" y="167"/>
                    </a:moveTo>
                    <a:cubicBezTo>
                      <a:pt x="6" y="165"/>
                      <a:pt x="3" y="166"/>
                      <a:pt x="2" y="166"/>
                    </a:cubicBezTo>
                    <a:cubicBezTo>
                      <a:pt x="2" y="168"/>
                      <a:pt x="4" y="168"/>
                      <a:pt x="5" y="167"/>
                    </a:cubicBezTo>
                    <a:close/>
                    <a:moveTo>
                      <a:pt x="149" y="168"/>
                    </a:moveTo>
                    <a:cubicBezTo>
                      <a:pt x="152" y="169"/>
                      <a:pt x="155" y="169"/>
                      <a:pt x="157" y="167"/>
                    </a:cubicBezTo>
                    <a:cubicBezTo>
                      <a:pt x="154" y="167"/>
                      <a:pt x="150" y="166"/>
                      <a:pt x="149" y="168"/>
                    </a:cubicBezTo>
                    <a:close/>
                    <a:moveTo>
                      <a:pt x="156" y="170"/>
                    </a:moveTo>
                    <a:cubicBezTo>
                      <a:pt x="156" y="170"/>
                      <a:pt x="160" y="171"/>
                      <a:pt x="160" y="169"/>
                    </a:cubicBezTo>
                    <a:cubicBezTo>
                      <a:pt x="158" y="169"/>
                      <a:pt x="155" y="169"/>
                      <a:pt x="156" y="170"/>
                    </a:cubicBezTo>
                    <a:close/>
                    <a:moveTo>
                      <a:pt x="152" y="177"/>
                    </a:moveTo>
                    <a:cubicBezTo>
                      <a:pt x="153" y="177"/>
                      <a:pt x="156" y="177"/>
                      <a:pt x="157" y="178"/>
                    </a:cubicBezTo>
                    <a:cubicBezTo>
                      <a:pt x="158" y="176"/>
                      <a:pt x="159" y="174"/>
                      <a:pt x="160" y="173"/>
                    </a:cubicBezTo>
                    <a:cubicBezTo>
                      <a:pt x="161" y="173"/>
                      <a:pt x="165" y="173"/>
                      <a:pt x="166" y="171"/>
                    </a:cubicBezTo>
                    <a:cubicBezTo>
                      <a:pt x="162" y="170"/>
                      <a:pt x="160" y="171"/>
                      <a:pt x="157" y="172"/>
                    </a:cubicBezTo>
                    <a:cubicBezTo>
                      <a:pt x="156" y="174"/>
                      <a:pt x="158" y="173"/>
                      <a:pt x="158" y="174"/>
                    </a:cubicBezTo>
                    <a:cubicBezTo>
                      <a:pt x="157" y="176"/>
                      <a:pt x="151" y="175"/>
                      <a:pt x="152" y="177"/>
                    </a:cubicBezTo>
                    <a:close/>
                    <a:moveTo>
                      <a:pt x="118" y="172"/>
                    </a:moveTo>
                    <a:cubicBezTo>
                      <a:pt x="119" y="173"/>
                      <a:pt x="121" y="172"/>
                      <a:pt x="121" y="171"/>
                    </a:cubicBezTo>
                    <a:cubicBezTo>
                      <a:pt x="120" y="171"/>
                      <a:pt x="118" y="171"/>
                      <a:pt x="118" y="172"/>
                    </a:cubicBezTo>
                    <a:close/>
                    <a:moveTo>
                      <a:pt x="149" y="174"/>
                    </a:moveTo>
                    <a:cubicBezTo>
                      <a:pt x="148" y="173"/>
                      <a:pt x="145" y="174"/>
                      <a:pt x="145" y="175"/>
                    </a:cubicBezTo>
                    <a:cubicBezTo>
                      <a:pt x="147" y="175"/>
                      <a:pt x="149" y="175"/>
                      <a:pt x="149" y="174"/>
                    </a:cubicBezTo>
                    <a:close/>
                    <a:moveTo>
                      <a:pt x="143" y="174"/>
                    </a:moveTo>
                    <a:cubicBezTo>
                      <a:pt x="142" y="173"/>
                      <a:pt x="140" y="174"/>
                      <a:pt x="140" y="175"/>
                    </a:cubicBezTo>
                    <a:cubicBezTo>
                      <a:pt x="141" y="175"/>
                      <a:pt x="143" y="176"/>
                      <a:pt x="143" y="174"/>
                    </a:cubicBezTo>
                    <a:close/>
                    <a:moveTo>
                      <a:pt x="134" y="182"/>
                    </a:moveTo>
                    <a:cubicBezTo>
                      <a:pt x="136" y="184"/>
                      <a:pt x="140" y="182"/>
                      <a:pt x="142" y="181"/>
                    </a:cubicBezTo>
                    <a:cubicBezTo>
                      <a:pt x="139" y="179"/>
                      <a:pt x="137" y="182"/>
                      <a:pt x="135" y="180"/>
                    </a:cubicBezTo>
                    <a:cubicBezTo>
                      <a:pt x="135" y="179"/>
                      <a:pt x="138" y="180"/>
                      <a:pt x="138" y="178"/>
                    </a:cubicBezTo>
                    <a:cubicBezTo>
                      <a:pt x="135" y="177"/>
                      <a:pt x="132" y="179"/>
                      <a:pt x="130" y="177"/>
                    </a:cubicBezTo>
                    <a:cubicBezTo>
                      <a:pt x="130" y="176"/>
                      <a:pt x="132" y="176"/>
                      <a:pt x="131" y="175"/>
                    </a:cubicBezTo>
                    <a:cubicBezTo>
                      <a:pt x="126" y="175"/>
                      <a:pt x="119" y="174"/>
                      <a:pt x="116" y="178"/>
                    </a:cubicBezTo>
                    <a:cubicBezTo>
                      <a:pt x="117" y="179"/>
                      <a:pt x="120" y="178"/>
                      <a:pt x="121" y="179"/>
                    </a:cubicBezTo>
                    <a:cubicBezTo>
                      <a:pt x="120" y="180"/>
                      <a:pt x="121" y="181"/>
                      <a:pt x="120" y="182"/>
                    </a:cubicBezTo>
                    <a:cubicBezTo>
                      <a:pt x="116" y="183"/>
                      <a:pt x="110" y="181"/>
                      <a:pt x="106" y="182"/>
                    </a:cubicBezTo>
                    <a:cubicBezTo>
                      <a:pt x="106" y="183"/>
                      <a:pt x="107" y="184"/>
                      <a:pt x="107" y="185"/>
                    </a:cubicBezTo>
                    <a:cubicBezTo>
                      <a:pt x="114" y="184"/>
                      <a:pt x="123" y="186"/>
                      <a:pt x="128" y="182"/>
                    </a:cubicBezTo>
                    <a:cubicBezTo>
                      <a:pt x="126" y="180"/>
                      <a:pt x="124" y="183"/>
                      <a:pt x="123" y="181"/>
                    </a:cubicBezTo>
                    <a:cubicBezTo>
                      <a:pt x="125" y="181"/>
                      <a:pt x="126" y="181"/>
                      <a:pt x="127" y="180"/>
                    </a:cubicBezTo>
                    <a:cubicBezTo>
                      <a:pt x="127" y="178"/>
                      <a:pt x="124" y="179"/>
                      <a:pt x="124" y="177"/>
                    </a:cubicBezTo>
                    <a:cubicBezTo>
                      <a:pt x="127" y="177"/>
                      <a:pt x="127" y="176"/>
                      <a:pt x="129" y="177"/>
                    </a:cubicBezTo>
                    <a:cubicBezTo>
                      <a:pt x="128" y="178"/>
                      <a:pt x="130" y="179"/>
                      <a:pt x="13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34" y="182"/>
                      <a:pt x="133" y="181"/>
                      <a:pt x="134" y="182"/>
                    </a:cubicBezTo>
                    <a:close/>
                    <a:moveTo>
                      <a:pt x="403" y="181"/>
                    </a:moveTo>
                    <a:cubicBezTo>
                      <a:pt x="406" y="180"/>
                      <a:pt x="407" y="182"/>
                      <a:pt x="409" y="181"/>
                    </a:cubicBezTo>
                    <a:cubicBezTo>
                      <a:pt x="409" y="178"/>
                      <a:pt x="404" y="179"/>
                      <a:pt x="403" y="181"/>
                    </a:cubicBezTo>
                    <a:close/>
                    <a:moveTo>
                      <a:pt x="396" y="181"/>
                    </a:moveTo>
                    <a:cubicBezTo>
                      <a:pt x="397" y="182"/>
                      <a:pt x="400" y="181"/>
                      <a:pt x="400" y="180"/>
                    </a:cubicBezTo>
                    <a:cubicBezTo>
                      <a:pt x="399" y="180"/>
                      <a:pt x="396" y="179"/>
                      <a:pt x="396" y="181"/>
                    </a:cubicBezTo>
                    <a:close/>
                    <a:moveTo>
                      <a:pt x="424" y="192"/>
                    </a:moveTo>
                    <a:cubicBezTo>
                      <a:pt x="425" y="192"/>
                      <a:pt x="425" y="193"/>
                      <a:pt x="427" y="192"/>
                    </a:cubicBezTo>
                    <a:cubicBezTo>
                      <a:pt x="428" y="192"/>
                      <a:pt x="427" y="191"/>
                      <a:pt x="428" y="191"/>
                    </a:cubicBezTo>
                    <a:cubicBezTo>
                      <a:pt x="426" y="188"/>
                      <a:pt x="424" y="186"/>
                      <a:pt x="423" y="182"/>
                    </a:cubicBezTo>
                    <a:cubicBezTo>
                      <a:pt x="417" y="181"/>
                      <a:pt x="415" y="180"/>
                      <a:pt x="410" y="180"/>
                    </a:cubicBezTo>
                    <a:cubicBezTo>
                      <a:pt x="410" y="182"/>
                      <a:pt x="411" y="182"/>
                      <a:pt x="411" y="183"/>
                    </a:cubicBezTo>
                    <a:cubicBezTo>
                      <a:pt x="417" y="183"/>
                      <a:pt x="422" y="187"/>
                      <a:pt x="424" y="192"/>
                    </a:cubicBezTo>
                    <a:close/>
                    <a:moveTo>
                      <a:pt x="150" y="183"/>
                    </a:moveTo>
                    <a:cubicBezTo>
                      <a:pt x="149" y="183"/>
                      <a:pt x="148" y="183"/>
                      <a:pt x="148" y="184"/>
                    </a:cubicBezTo>
                    <a:cubicBezTo>
                      <a:pt x="149" y="185"/>
                      <a:pt x="151" y="185"/>
                      <a:pt x="150" y="183"/>
                    </a:cubicBezTo>
                    <a:close/>
                    <a:moveTo>
                      <a:pt x="447" y="187"/>
                    </a:moveTo>
                    <a:cubicBezTo>
                      <a:pt x="450" y="187"/>
                      <a:pt x="454" y="187"/>
                      <a:pt x="456" y="184"/>
                    </a:cubicBezTo>
                    <a:cubicBezTo>
                      <a:pt x="456" y="184"/>
                      <a:pt x="455" y="184"/>
                      <a:pt x="455" y="183"/>
                    </a:cubicBezTo>
                    <a:cubicBezTo>
                      <a:pt x="453" y="185"/>
                      <a:pt x="447" y="183"/>
                      <a:pt x="447" y="187"/>
                    </a:cubicBezTo>
                    <a:close/>
                    <a:moveTo>
                      <a:pt x="98" y="186"/>
                    </a:moveTo>
                    <a:cubicBezTo>
                      <a:pt x="97" y="182"/>
                      <a:pt x="89" y="184"/>
                      <a:pt x="87" y="186"/>
                    </a:cubicBezTo>
                    <a:cubicBezTo>
                      <a:pt x="91" y="186"/>
                      <a:pt x="95" y="186"/>
                      <a:pt x="98" y="186"/>
                    </a:cubicBezTo>
                    <a:close/>
                    <a:moveTo>
                      <a:pt x="142" y="184"/>
                    </a:moveTo>
                    <a:cubicBezTo>
                      <a:pt x="139" y="184"/>
                      <a:pt x="135" y="184"/>
                      <a:pt x="134" y="186"/>
                    </a:cubicBezTo>
                    <a:cubicBezTo>
                      <a:pt x="138" y="186"/>
                      <a:pt x="140" y="187"/>
                      <a:pt x="142" y="184"/>
                    </a:cubicBezTo>
                    <a:close/>
                    <a:moveTo>
                      <a:pt x="411" y="187"/>
                    </a:moveTo>
                    <a:cubicBezTo>
                      <a:pt x="412" y="185"/>
                      <a:pt x="408" y="185"/>
                      <a:pt x="408" y="186"/>
                    </a:cubicBezTo>
                    <a:cubicBezTo>
                      <a:pt x="410" y="186"/>
                      <a:pt x="409" y="188"/>
                      <a:pt x="411" y="187"/>
                    </a:cubicBezTo>
                    <a:close/>
                    <a:moveTo>
                      <a:pt x="6" y="188"/>
                    </a:moveTo>
                    <a:cubicBezTo>
                      <a:pt x="6" y="187"/>
                      <a:pt x="5" y="186"/>
                      <a:pt x="4" y="186"/>
                    </a:cubicBezTo>
                    <a:cubicBezTo>
                      <a:pt x="3" y="187"/>
                      <a:pt x="2" y="187"/>
                      <a:pt x="2" y="189"/>
                    </a:cubicBezTo>
                    <a:cubicBezTo>
                      <a:pt x="3" y="190"/>
                      <a:pt x="5" y="190"/>
                      <a:pt x="6" y="188"/>
                    </a:cubicBezTo>
                    <a:close/>
                    <a:moveTo>
                      <a:pt x="235" y="192"/>
                    </a:moveTo>
                    <a:cubicBezTo>
                      <a:pt x="240" y="193"/>
                      <a:pt x="245" y="194"/>
                      <a:pt x="250" y="193"/>
                    </a:cubicBezTo>
                    <a:cubicBezTo>
                      <a:pt x="250" y="193"/>
                      <a:pt x="250" y="192"/>
                      <a:pt x="250" y="191"/>
                    </a:cubicBezTo>
                    <a:cubicBezTo>
                      <a:pt x="248" y="191"/>
                      <a:pt x="245" y="190"/>
                      <a:pt x="247" y="188"/>
                    </a:cubicBezTo>
                    <a:cubicBezTo>
                      <a:pt x="244" y="189"/>
                      <a:pt x="240" y="187"/>
                      <a:pt x="241" y="190"/>
                    </a:cubicBezTo>
                    <a:cubicBezTo>
                      <a:pt x="240" y="190"/>
                      <a:pt x="240" y="190"/>
                      <a:pt x="240" y="190"/>
                    </a:cubicBezTo>
                    <a:cubicBezTo>
                      <a:pt x="239" y="190"/>
                      <a:pt x="239" y="188"/>
                      <a:pt x="237" y="188"/>
                    </a:cubicBezTo>
                    <a:cubicBezTo>
                      <a:pt x="238" y="190"/>
                      <a:pt x="235" y="189"/>
                      <a:pt x="235" y="191"/>
                    </a:cubicBezTo>
                    <a:cubicBezTo>
                      <a:pt x="235" y="191"/>
                      <a:pt x="236" y="191"/>
                      <a:pt x="235" y="192"/>
                    </a:cubicBezTo>
                    <a:close/>
                    <a:moveTo>
                      <a:pt x="92" y="191"/>
                    </a:moveTo>
                    <a:cubicBezTo>
                      <a:pt x="91" y="192"/>
                      <a:pt x="89" y="191"/>
                      <a:pt x="89" y="193"/>
                    </a:cubicBezTo>
                    <a:cubicBezTo>
                      <a:pt x="90" y="193"/>
                      <a:pt x="92" y="193"/>
                      <a:pt x="92" y="191"/>
                    </a:cubicBezTo>
                    <a:close/>
                    <a:moveTo>
                      <a:pt x="226" y="201"/>
                    </a:moveTo>
                    <a:cubicBezTo>
                      <a:pt x="228" y="200"/>
                      <a:pt x="229" y="199"/>
                      <a:pt x="231" y="198"/>
                    </a:cubicBezTo>
                    <a:cubicBezTo>
                      <a:pt x="231" y="197"/>
                      <a:pt x="231" y="197"/>
                      <a:pt x="231" y="197"/>
                    </a:cubicBezTo>
                    <a:cubicBezTo>
                      <a:pt x="230" y="197"/>
                      <a:pt x="230" y="197"/>
                      <a:pt x="230" y="197"/>
                    </a:cubicBezTo>
                    <a:cubicBezTo>
                      <a:pt x="229" y="198"/>
                      <a:pt x="226" y="197"/>
                      <a:pt x="225" y="199"/>
                    </a:cubicBezTo>
                    <a:cubicBezTo>
                      <a:pt x="226" y="199"/>
                      <a:pt x="226" y="200"/>
                      <a:pt x="226" y="201"/>
                    </a:cubicBezTo>
                    <a:close/>
                    <a:moveTo>
                      <a:pt x="311" y="198"/>
                    </a:moveTo>
                    <a:cubicBezTo>
                      <a:pt x="313" y="200"/>
                      <a:pt x="316" y="204"/>
                      <a:pt x="318" y="201"/>
                    </a:cubicBezTo>
                    <a:cubicBezTo>
                      <a:pt x="315" y="202"/>
                      <a:pt x="314" y="196"/>
                      <a:pt x="311" y="198"/>
                    </a:cubicBezTo>
                    <a:close/>
                    <a:moveTo>
                      <a:pt x="242" y="199"/>
                    </a:moveTo>
                    <a:cubicBezTo>
                      <a:pt x="242" y="201"/>
                      <a:pt x="242" y="201"/>
                      <a:pt x="242" y="201"/>
                    </a:cubicBezTo>
                    <a:cubicBezTo>
                      <a:pt x="243" y="200"/>
                      <a:pt x="246" y="200"/>
                      <a:pt x="247" y="199"/>
                    </a:cubicBezTo>
                    <a:cubicBezTo>
                      <a:pt x="246" y="198"/>
                      <a:pt x="243" y="198"/>
                      <a:pt x="242" y="199"/>
                    </a:cubicBezTo>
                    <a:close/>
                    <a:moveTo>
                      <a:pt x="198" y="203"/>
                    </a:moveTo>
                    <a:cubicBezTo>
                      <a:pt x="199" y="198"/>
                      <a:pt x="192" y="199"/>
                      <a:pt x="190" y="201"/>
                    </a:cubicBezTo>
                    <a:cubicBezTo>
                      <a:pt x="193" y="201"/>
                      <a:pt x="193" y="204"/>
                      <a:pt x="198" y="203"/>
                    </a:cubicBezTo>
                    <a:close/>
                    <a:moveTo>
                      <a:pt x="303" y="203"/>
                    </a:moveTo>
                    <a:cubicBezTo>
                      <a:pt x="302" y="202"/>
                      <a:pt x="297" y="203"/>
                      <a:pt x="296" y="202"/>
                    </a:cubicBezTo>
                    <a:cubicBezTo>
                      <a:pt x="296" y="200"/>
                      <a:pt x="298" y="201"/>
                      <a:pt x="298" y="200"/>
                    </a:cubicBezTo>
                    <a:cubicBezTo>
                      <a:pt x="294" y="200"/>
                      <a:pt x="292" y="204"/>
                      <a:pt x="286" y="202"/>
                    </a:cubicBezTo>
                    <a:cubicBezTo>
                      <a:pt x="286" y="204"/>
                      <a:pt x="286" y="204"/>
                      <a:pt x="286" y="204"/>
                    </a:cubicBezTo>
                    <a:cubicBezTo>
                      <a:pt x="291" y="203"/>
                      <a:pt x="298" y="206"/>
                      <a:pt x="303" y="203"/>
                    </a:cubicBezTo>
                    <a:close/>
                    <a:moveTo>
                      <a:pt x="230" y="202"/>
                    </a:moveTo>
                    <a:cubicBezTo>
                      <a:pt x="230" y="203"/>
                      <a:pt x="229" y="203"/>
                      <a:pt x="229" y="205"/>
                    </a:cubicBezTo>
                    <a:cubicBezTo>
                      <a:pt x="230" y="205"/>
                      <a:pt x="232" y="205"/>
                      <a:pt x="232" y="203"/>
                    </a:cubicBezTo>
                    <a:cubicBezTo>
                      <a:pt x="231" y="204"/>
                      <a:pt x="230" y="200"/>
                      <a:pt x="230" y="202"/>
                    </a:cubicBezTo>
                    <a:close/>
                    <a:moveTo>
                      <a:pt x="305" y="203"/>
                    </a:moveTo>
                    <a:cubicBezTo>
                      <a:pt x="304" y="203"/>
                      <a:pt x="304" y="204"/>
                      <a:pt x="304" y="205"/>
                    </a:cubicBezTo>
                    <a:cubicBezTo>
                      <a:pt x="306" y="206"/>
                      <a:pt x="307" y="202"/>
                      <a:pt x="305" y="203"/>
                    </a:cubicBezTo>
                    <a:close/>
                    <a:moveTo>
                      <a:pt x="201" y="205"/>
                    </a:moveTo>
                    <a:cubicBezTo>
                      <a:pt x="201" y="204"/>
                      <a:pt x="201" y="203"/>
                      <a:pt x="200" y="203"/>
                    </a:cubicBezTo>
                    <a:cubicBezTo>
                      <a:pt x="200" y="203"/>
                      <a:pt x="200" y="204"/>
                      <a:pt x="199" y="204"/>
                    </a:cubicBezTo>
                    <a:cubicBezTo>
                      <a:pt x="199" y="205"/>
                      <a:pt x="200" y="205"/>
                      <a:pt x="201" y="205"/>
                    </a:cubicBezTo>
                    <a:close/>
                    <a:moveTo>
                      <a:pt x="239" y="203"/>
                    </a:moveTo>
                    <a:cubicBezTo>
                      <a:pt x="238" y="203"/>
                      <a:pt x="235" y="202"/>
                      <a:pt x="234" y="204"/>
                    </a:cubicBezTo>
                    <a:cubicBezTo>
                      <a:pt x="235" y="205"/>
                      <a:pt x="238" y="204"/>
                      <a:pt x="239" y="206"/>
                    </a:cubicBezTo>
                    <a:cubicBezTo>
                      <a:pt x="238" y="204"/>
                      <a:pt x="239" y="204"/>
                      <a:pt x="239" y="203"/>
                    </a:cubicBezTo>
                    <a:close/>
                    <a:moveTo>
                      <a:pt x="313" y="203"/>
                    </a:moveTo>
                    <a:cubicBezTo>
                      <a:pt x="313" y="206"/>
                      <a:pt x="313" y="206"/>
                      <a:pt x="313" y="206"/>
                    </a:cubicBezTo>
                    <a:cubicBezTo>
                      <a:pt x="314" y="206"/>
                      <a:pt x="314" y="204"/>
                      <a:pt x="315" y="204"/>
                    </a:cubicBezTo>
                    <a:cubicBezTo>
                      <a:pt x="315" y="207"/>
                      <a:pt x="317" y="205"/>
                      <a:pt x="318" y="205"/>
                    </a:cubicBezTo>
                    <a:cubicBezTo>
                      <a:pt x="318" y="204"/>
                      <a:pt x="318" y="204"/>
                      <a:pt x="317" y="203"/>
                    </a:cubicBezTo>
                    <a:cubicBezTo>
                      <a:pt x="316" y="204"/>
                      <a:pt x="315" y="203"/>
                      <a:pt x="313" y="203"/>
                    </a:cubicBezTo>
                    <a:close/>
                    <a:moveTo>
                      <a:pt x="284" y="206"/>
                    </a:moveTo>
                    <a:cubicBezTo>
                      <a:pt x="283" y="206"/>
                      <a:pt x="283" y="206"/>
                      <a:pt x="282" y="206"/>
                    </a:cubicBezTo>
                    <a:cubicBezTo>
                      <a:pt x="282" y="206"/>
                      <a:pt x="282" y="207"/>
                      <a:pt x="282" y="208"/>
                    </a:cubicBezTo>
                    <a:cubicBezTo>
                      <a:pt x="283" y="208"/>
                      <a:pt x="284" y="207"/>
                      <a:pt x="284" y="206"/>
                    </a:cubicBezTo>
                    <a:close/>
                    <a:moveTo>
                      <a:pt x="195" y="210"/>
                    </a:moveTo>
                    <a:cubicBezTo>
                      <a:pt x="204" y="209"/>
                      <a:pt x="211" y="211"/>
                      <a:pt x="218" y="208"/>
                    </a:cubicBezTo>
                    <a:cubicBezTo>
                      <a:pt x="210" y="205"/>
                      <a:pt x="203" y="208"/>
                      <a:pt x="195" y="210"/>
                    </a:cubicBezTo>
                    <a:close/>
                    <a:moveTo>
                      <a:pt x="228" y="207"/>
                    </a:moveTo>
                    <a:cubicBezTo>
                      <a:pt x="225" y="207"/>
                      <a:pt x="223" y="207"/>
                      <a:pt x="221" y="208"/>
                    </a:cubicBezTo>
                    <a:cubicBezTo>
                      <a:pt x="222" y="209"/>
                      <a:pt x="228" y="210"/>
                      <a:pt x="228" y="207"/>
                    </a:cubicBezTo>
                    <a:close/>
                    <a:moveTo>
                      <a:pt x="308" y="207"/>
                    </a:moveTo>
                    <a:cubicBezTo>
                      <a:pt x="308" y="208"/>
                      <a:pt x="306" y="210"/>
                      <a:pt x="309" y="210"/>
                    </a:cubicBezTo>
                    <a:cubicBezTo>
                      <a:pt x="308" y="208"/>
                      <a:pt x="310" y="208"/>
                      <a:pt x="310" y="207"/>
                    </a:cubicBezTo>
                    <a:cubicBezTo>
                      <a:pt x="309" y="207"/>
                      <a:pt x="309" y="207"/>
                      <a:pt x="308" y="207"/>
                    </a:cubicBezTo>
                    <a:close/>
                    <a:moveTo>
                      <a:pt x="65" y="208"/>
                    </a:moveTo>
                    <a:cubicBezTo>
                      <a:pt x="65" y="210"/>
                      <a:pt x="68" y="209"/>
                      <a:pt x="68" y="207"/>
                    </a:cubicBezTo>
                    <a:cubicBezTo>
                      <a:pt x="67" y="207"/>
                      <a:pt x="67" y="208"/>
                      <a:pt x="65" y="208"/>
                    </a:cubicBezTo>
                    <a:close/>
                    <a:moveTo>
                      <a:pt x="301" y="210"/>
                    </a:moveTo>
                    <a:cubicBezTo>
                      <a:pt x="301" y="208"/>
                      <a:pt x="298" y="209"/>
                      <a:pt x="297" y="208"/>
                    </a:cubicBezTo>
                    <a:cubicBezTo>
                      <a:pt x="296" y="209"/>
                      <a:pt x="297" y="210"/>
                      <a:pt x="298" y="211"/>
                    </a:cubicBezTo>
                    <a:cubicBezTo>
                      <a:pt x="300" y="212"/>
                      <a:pt x="303" y="211"/>
                      <a:pt x="306" y="212"/>
                    </a:cubicBezTo>
                    <a:cubicBezTo>
                      <a:pt x="306" y="210"/>
                      <a:pt x="306" y="211"/>
                      <a:pt x="306" y="209"/>
                    </a:cubicBezTo>
                    <a:cubicBezTo>
                      <a:pt x="303" y="209"/>
                      <a:pt x="302" y="210"/>
                      <a:pt x="301" y="210"/>
                    </a:cubicBezTo>
                    <a:close/>
                    <a:moveTo>
                      <a:pt x="279" y="209"/>
                    </a:moveTo>
                    <a:cubicBezTo>
                      <a:pt x="277" y="208"/>
                      <a:pt x="274" y="209"/>
                      <a:pt x="272" y="209"/>
                    </a:cubicBezTo>
                    <a:cubicBezTo>
                      <a:pt x="273" y="212"/>
                      <a:pt x="278" y="211"/>
                      <a:pt x="279" y="209"/>
                    </a:cubicBezTo>
                    <a:close/>
                    <a:moveTo>
                      <a:pt x="278" y="212"/>
                    </a:moveTo>
                    <a:cubicBezTo>
                      <a:pt x="281" y="211"/>
                      <a:pt x="284" y="213"/>
                      <a:pt x="285" y="210"/>
                    </a:cubicBezTo>
                    <a:cubicBezTo>
                      <a:pt x="283" y="208"/>
                      <a:pt x="278" y="209"/>
                      <a:pt x="278" y="212"/>
                    </a:cubicBezTo>
                    <a:close/>
                    <a:moveTo>
                      <a:pt x="229" y="212"/>
                    </a:moveTo>
                    <a:cubicBezTo>
                      <a:pt x="230" y="212"/>
                      <a:pt x="234" y="213"/>
                      <a:pt x="234" y="211"/>
                    </a:cubicBezTo>
                    <a:cubicBezTo>
                      <a:pt x="233" y="210"/>
                      <a:pt x="232" y="210"/>
                      <a:pt x="230" y="210"/>
                    </a:cubicBezTo>
                    <a:cubicBezTo>
                      <a:pt x="230" y="210"/>
                      <a:pt x="230" y="211"/>
                      <a:pt x="229" y="212"/>
                    </a:cubicBezTo>
                    <a:close/>
                    <a:moveTo>
                      <a:pt x="216" y="214"/>
                    </a:moveTo>
                    <a:cubicBezTo>
                      <a:pt x="218" y="213"/>
                      <a:pt x="221" y="214"/>
                      <a:pt x="220" y="211"/>
                    </a:cubicBezTo>
                    <a:cubicBezTo>
                      <a:pt x="217" y="210"/>
                      <a:pt x="215" y="211"/>
                      <a:pt x="216" y="214"/>
                    </a:cubicBezTo>
                    <a:close/>
                    <a:moveTo>
                      <a:pt x="248" y="213"/>
                    </a:moveTo>
                    <a:cubicBezTo>
                      <a:pt x="246" y="213"/>
                      <a:pt x="245" y="213"/>
                      <a:pt x="246" y="214"/>
                    </a:cubicBezTo>
                    <a:cubicBezTo>
                      <a:pt x="247" y="214"/>
                      <a:pt x="248" y="214"/>
                      <a:pt x="248" y="213"/>
                    </a:cubicBezTo>
                    <a:close/>
                    <a:moveTo>
                      <a:pt x="245" y="216"/>
                    </a:moveTo>
                    <a:cubicBezTo>
                      <a:pt x="245" y="218"/>
                      <a:pt x="248" y="216"/>
                      <a:pt x="248" y="217"/>
                    </a:cubicBezTo>
                    <a:cubicBezTo>
                      <a:pt x="247" y="217"/>
                      <a:pt x="247" y="218"/>
                      <a:pt x="246" y="218"/>
                    </a:cubicBezTo>
                    <a:cubicBezTo>
                      <a:pt x="246" y="219"/>
                      <a:pt x="246" y="221"/>
                      <a:pt x="247" y="221"/>
                    </a:cubicBezTo>
                    <a:cubicBezTo>
                      <a:pt x="248" y="220"/>
                      <a:pt x="249" y="218"/>
                      <a:pt x="252" y="219"/>
                    </a:cubicBezTo>
                    <a:cubicBezTo>
                      <a:pt x="252" y="215"/>
                      <a:pt x="248" y="215"/>
                      <a:pt x="245" y="216"/>
                    </a:cubicBezTo>
                    <a:close/>
                    <a:moveTo>
                      <a:pt x="368" y="217"/>
                    </a:moveTo>
                    <a:cubicBezTo>
                      <a:pt x="368" y="219"/>
                      <a:pt x="367" y="218"/>
                      <a:pt x="365" y="219"/>
                    </a:cubicBezTo>
                    <a:cubicBezTo>
                      <a:pt x="367" y="219"/>
                      <a:pt x="366" y="222"/>
                      <a:pt x="368" y="221"/>
                    </a:cubicBezTo>
                    <a:cubicBezTo>
                      <a:pt x="369" y="220"/>
                      <a:pt x="368" y="218"/>
                      <a:pt x="371" y="219"/>
                    </a:cubicBezTo>
                    <a:cubicBezTo>
                      <a:pt x="371" y="217"/>
                      <a:pt x="369" y="218"/>
                      <a:pt x="368" y="217"/>
                    </a:cubicBezTo>
                    <a:close/>
                    <a:moveTo>
                      <a:pt x="239" y="218"/>
                    </a:moveTo>
                    <a:cubicBezTo>
                      <a:pt x="239" y="219"/>
                      <a:pt x="238" y="220"/>
                      <a:pt x="238" y="220"/>
                    </a:cubicBezTo>
                    <a:cubicBezTo>
                      <a:pt x="239" y="221"/>
                      <a:pt x="240" y="221"/>
                      <a:pt x="239" y="222"/>
                    </a:cubicBezTo>
                    <a:cubicBezTo>
                      <a:pt x="239" y="222"/>
                      <a:pt x="240" y="222"/>
                      <a:pt x="242" y="222"/>
                    </a:cubicBezTo>
                    <a:cubicBezTo>
                      <a:pt x="242" y="221"/>
                      <a:pt x="241" y="221"/>
                      <a:pt x="241" y="221"/>
                    </a:cubicBezTo>
                    <a:cubicBezTo>
                      <a:pt x="243" y="220"/>
                      <a:pt x="243" y="220"/>
                      <a:pt x="244" y="217"/>
                    </a:cubicBezTo>
                    <a:cubicBezTo>
                      <a:pt x="241" y="217"/>
                      <a:pt x="242" y="219"/>
                      <a:pt x="239" y="218"/>
                    </a:cubicBezTo>
                    <a:close/>
                    <a:moveTo>
                      <a:pt x="252" y="222"/>
                    </a:moveTo>
                    <a:cubicBezTo>
                      <a:pt x="254" y="222"/>
                      <a:pt x="255" y="223"/>
                      <a:pt x="256" y="223"/>
                    </a:cubicBezTo>
                    <a:cubicBezTo>
                      <a:pt x="257" y="222"/>
                      <a:pt x="257" y="222"/>
                      <a:pt x="257" y="220"/>
                    </a:cubicBezTo>
                    <a:cubicBezTo>
                      <a:pt x="255" y="219"/>
                      <a:pt x="253" y="221"/>
                      <a:pt x="252" y="222"/>
                    </a:cubicBezTo>
                    <a:close/>
                    <a:moveTo>
                      <a:pt x="231" y="222"/>
                    </a:moveTo>
                    <a:cubicBezTo>
                      <a:pt x="231" y="223"/>
                      <a:pt x="235" y="224"/>
                      <a:pt x="234" y="221"/>
                    </a:cubicBezTo>
                    <a:cubicBezTo>
                      <a:pt x="233" y="222"/>
                      <a:pt x="231" y="221"/>
                      <a:pt x="231" y="222"/>
                    </a:cubicBezTo>
                    <a:close/>
                    <a:moveTo>
                      <a:pt x="370" y="223"/>
                    </a:moveTo>
                    <a:cubicBezTo>
                      <a:pt x="368" y="222"/>
                      <a:pt x="364" y="222"/>
                      <a:pt x="361" y="221"/>
                    </a:cubicBezTo>
                    <a:cubicBezTo>
                      <a:pt x="362" y="224"/>
                      <a:pt x="368" y="225"/>
                      <a:pt x="370" y="223"/>
                    </a:cubicBezTo>
                    <a:close/>
                    <a:moveTo>
                      <a:pt x="210" y="222"/>
                    </a:moveTo>
                    <a:cubicBezTo>
                      <a:pt x="211" y="224"/>
                      <a:pt x="215" y="224"/>
                      <a:pt x="216" y="222"/>
                    </a:cubicBezTo>
                    <a:cubicBezTo>
                      <a:pt x="213" y="221"/>
                      <a:pt x="212" y="224"/>
                      <a:pt x="210" y="222"/>
                    </a:cubicBezTo>
                    <a:close/>
                    <a:moveTo>
                      <a:pt x="367" y="226"/>
                    </a:moveTo>
                    <a:cubicBezTo>
                      <a:pt x="367" y="229"/>
                      <a:pt x="368" y="230"/>
                      <a:pt x="370" y="230"/>
                    </a:cubicBezTo>
                    <a:cubicBezTo>
                      <a:pt x="371" y="227"/>
                      <a:pt x="368" y="227"/>
                      <a:pt x="367" y="226"/>
                    </a:cubicBezTo>
                    <a:close/>
                    <a:moveTo>
                      <a:pt x="50" y="231"/>
                    </a:moveTo>
                    <a:cubicBezTo>
                      <a:pt x="47" y="230"/>
                      <a:pt x="45" y="231"/>
                      <a:pt x="45" y="233"/>
                    </a:cubicBezTo>
                    <a:cubicBezTo>
                      <a:pt x="48" y="235"/>
                      <a:pt x="50" y="239"/>
                      <a:pt x="54" y="237"/>
                    </a:cubicBezTo>
                    <a:cubicBezTo>
                      <a:pt x="55" y="233"/>
                      <a:pt x="50" y="234"/>
                      <a:pt x="50" y="231"/>
                    </a:cubicBezTo>
                    <a:close/>
                    <a:moveTo>
                      <a:pt x="393" y="237"/>
                    </a:moveTo>
                    <a:cubicBezTo>
                      <a:pt x="395" y="238"/>
                      <a:pt x="396" y="236"/>
                      <a:pt x="398" y="236"/>
                    </a:cubicBezTo>
                    <a:cubicBezTo>
                      <a:pt x="398" y="233"/>
                      <a:pt x="398" y="233"/>
                      <a:pt x="398" y="233"/>
                    </a:cubicBezTo>
                    <a:cubicBezTo>
                      <a:pt x="396" y="233"/>
                      <a:pt x="396" y="233"/>
                      <a:pt x="396" y="233"/>
                    </a:cubicBezTo>
                    <a:cubicBezTo>
                      <a:pt x="396" y="235"/>
                      <a:pt x="394" y="235"/>
                      <a:pt x="393" y="237"/>
                    </a:cubicBezTo>
                    <a:close/>
                    <a:moveTo>
                      <a:pt x="367" y="234"/>
                    </a:moveTo>
                    <a:cubicBezTo>
                      <a:pt x="366" y="235"/>
                      <a:pt x="364" y="236"/>
                      <a:pt x="365" y="237"/>
                    </a:cubicBezTo>
                    <a:cubicBezTo>
                      <a:pt x="366" y="238"/>
                      <a:pt x="366" y="236"/>
                      <a:pt x="368" y="237"/>
                    </a:cubicBezTo>
                    <a:cubicBezTo>
                      <a:pt x="368" y="235"/>
                      <a:pt x="368" y="234"/>
                      <a:pt x="367" y="234"/>
                    </a:cubicBezTo>
                    <a:close/>
                    <a:moveTo>
                      <a:pt x="59" y="242"/>
                    </a:moveTo>
                    <a:cubicBezTo>
                      <a:pt x="61" y="241"/>
                      <a:pt x="63" y="241"/>
                      <a:pt x="62" y="238"/>
                    </a:cubicBezTo>
                    <a:cubicBezTo>
                      <a:pt x="59" y="239"/>
                      <a:pt x="56" y="238"/>
                      <a:pt x="55" y="240"/>
                    </a:cubicBezTo>
                    <a:cubicBezTo>
                      <a:pt x="58" y="239"/>
                      <a:pt x="57" y="242"/>
                      <a:pt x="59" y="242"/>
                    </a:cubicBezTo>
                    <a:close/>
                    <a:moveTo>
                      <a:pt x="70" y="243"/>
                    </a:moveTo>
                    <a:cubicBezTo>
                      <a:pt x="71" y="243"/>
                      <a:pt x="70" y="244"/>
                      <a:pt x="70" y="245"/>
                    </a:cubicBezTo>
                    <a:cubicBezTo>
                      <a:pt x="72" y="245"/>
                      <a:pt x="72" y="246"/>
                      <a:pt x="73" y="245"/>
                    </a:cubicBezTo>
                    <a:cubicBezTo>
                      <a:pt x="73" y="244"/>
                      <a:pt x="72" y="244"/>
                      <a:pt x="72" y="243"/>
                    </a:cubicBezTo>
                    <a:cubicBezTo>
                      <a:pt x="72" y="243"/>
                      <a:pt x="72" y="243"/>
                      <a:pt x="72" y="242"/>
                    </a:cubicBezTo>
                    <a:cubicBezTo>
                      <a:pt x="71" y="242"/>
                      <a:pt x="70" y="242"/>
                      <a:pt x="70" y="243"/>
                    </a:cubicBezTo>
                    <a:close/>
                    <a:moveTo>
                      <a:pt x="141" y="254"/>
                    </a:moveTo>
                    <a:cubicBezTo>
                      <a:pt x="139" y="250"/>
                      <a:pt x="134" y="253"/>
                      <a:pt x="129" y="254"/>
                    </a:cubicBezTo>
                    <a:cubicBezTo>
                      <a:pt x="131" y="255"/>
                      <a:pt x="131" y="257"/>
                      <a:pt x="133" y="258"/>
                    </a:cubicBezTo>
                    <a:cubicBezTo>
                      <a:pt x="133" y="256"/>
                      <a:pt x="133" y="254"/>
                      <a:pt x="135" y="254"/>
                    </a:cubicBezTo>
                    <a:cubicBezTo>
                      <a:pt x="137" y="257"/>
                      <a:pt x="142" y="256"/>
                      <a:pt x="145" y="254"/>
                    </a:cubicBezTo>
                    <a:cubicBezTo>
                      <a:pt x="144" y="253"/>
                      <a:pt x="142" y="254"/>
                      <a:pt x="141" y="254"/>
                    </a:cubicBezTo>
                    <a:close/>
                    <a:moveTo>
                      <a:pt x="129" y="254"/>
                    </a:moveTo>
                    <a:cubicBezTo>
                      <a:pt x="129" y="254"/>
                      <a:pt x="129" y="254"/>
                      <a:pt x="128" y="254"/>
                    </a:cubicBezTo>
                    <a:cubicBezTo>
                      <a:pt x="128" y="254"/>
                      <a:pt x="129" y="254"/>
                      <a:pt x="129" y="254"/>
                    </a:cubicBezTo>
                    <a:close/>
                    <a:moveTo>
                      <a:pt x="227" y="254"/>
                    </a:moveTo>
                    <a:cubicBezTo>
                      <a:pt x="228" y="256"/>
                      <a:pt x="227" y="257"/>
                      <a:pt x="229" y="257"/>
                    </a:cubicBezTo>
                    <a:cubicBezTo>
                      <a:pt x="228" y="256"/>
                      <a:pt x="229" y="254"/>
                      <a:pt x="227" y="254"/>
                    </a:cubicBezTo>
                    <a:close/>
                    <a:moveTo>
                      <a:pt x="368" y="258"/>
                    </a:moveTo>
                    <a:cubicBezTo>
                      <a:pt x="370" y="258"/>
                      <a:pt x="370" y="258"/>
                      <a:pt x="370" y="257"/>
                    </a:cubicBezTo>
                    <a:cubicBezTo>
                      <a:pt x="370" y="257"/>
                      <a:pt x="370" y="256"/>
                      <a:pt x="369" y="256"/>
                    </a:cubicBezTo>
                    <a:cubicBezTo>
                      <a:pt x="369" y="257"/>
                      <a:pt x="368" y="257"/>
                      <a:pt x="368" y="258"/>
                    </a:cubicBezTo>
                    <a:close/>
                    <a:moveTo>
                      <a:pt x="177" y="258"/>
                    </a:moveTo>
                    <a:cubicBezTo>
                      <a:pt x="176" y="258"/>
                      <a:pt x="176" y="259"/>
                      <a:pt x="175" y="259"/>
                    </a:cubicBezTo>
                    <a:cubicBezTo>
                      <a:pt x="175" y="259"/>
                      <a:pt x="175" y="260"/>
                      <a:pt x="174" y="261"/>
                    </a:cubicBezTo>
                    <a:cubicBezTo>
                      <a:pt x="176" y="261"/>
                      <a:pt x="176" y="261"/>
                      <a:pt x="176" y="261"/>
                    </a:cubicBezTo>
                    <a:cubicBezTo>
                      <a:pt x="177" y="258"/>
                      <a:pt x="177" y="261"/>
                      <a:pt x="177" y="258"/>
                    </a:cubicBezTo>
                    <a:close/>
                    <a:moveTo>
                      <a:pt x="120" y="266"/>
                    </a:moveTo>
                    <a:cubicBezTo>
                      <a:pt x="120" y="264"/>
                      <a:pt x="121" y="263"/>
                      <a:pt x="121" y="262"/>
                    </a:cubicBezTo>
                    <a:cubicBezTo>
                      <a:pt x="119" y="263"/>
                      <a:pt x="117" y="262"/>
                      <a:pt x="116" y="266"/>
                    </a:cubicBezTo>
                    <a:cubicBezTo>
                      <a:pt x="118" y="266"/>
                      <a:pt x="118" y="264"/>
                      <a:pt x="120" y="266"/>
                    </a:cubicBezTo>
                    <a:close/>
                    <a:moveTo>
                      <a:pt x="147" y="264"/>
                    </a:moveTo>
                    <a:cubicBezTo>
                      <a:pt x="148" y="264"/>
                      <a:pt x="148" y="264"/>
                      <a:pt x="149" y="265"/>
                    </a:cubicBezTo>
                    <a:cubicBezTo>
                      <a:pt x="148" y="263"/>
                      <a:pt x="151" y="264"/>
                      <a:pt x="150" y="263"/>
                    </a:cubicBezTo>
                    <a:cubicBezTo>
                      <a:pt x="149" y="263"/>
                      <a:pt x="147" y="263"/>
                      <a:pt x="147" y="264"/>
                    </a:cubicBezTo>
                    <a:close/>
                    <a:moveTo>
                      <a:pt x="364" y="264"/>
                    </a:moveTo>
                    <a:cubicBezTo>
                      <a:pt x="364" y="265"/>
                      <a:pt x="364" y="265"/>
                      <a:pt x="364" y="265"/>
                    </a:cubicBezTo>
                    <a:cubicBezTo>
                      <a:pt x="366" y="265"/>
                      <a:pt x="369" y="265"/>
                      <a:pt x="369" y="264"/>
                    </a:cubicBezTo>
                    <a:cubicBezTo>
                      <a:pt x="368" y="263"/>
                      <a:pt x="365" y="263"/>
                      <a:pt x="364" y="264"/>
                    </a:cubicBezTo>
                    <a:close/>
                    <a:moveTo>
                      <a:pt x="343" y="267"/>
                    </a:moveTo>
                    <a:cubicBezTo>
                      <a:pt x="346" y="266"/>
                      <a:pt x="353" y="269"/>
                      <a:pt x="355" y="265"/>
                    </a:cubicBezTo>
                    <a:cubicBezTo>
                      <a:pt x="351" y="266"/>
                      <a:pt x="345" y="264"/>
                      <a:pt x="343" y="267"/>
                    </a:cubicBezTo>
                    <a:close/>
                    <a:moveTo>
                      <a:pt x="202" y="265"/>
                    </a:moveTo>
                    <a:cubicBezTo>
                      <a:pt x="203" y="266"/>
                      <a:pt x="202" y="269"/>
                      <a:pt x="203" y="269"/>
                    </a:cubicBezTo>
                    <a:cubicBezTo>
                      <a:pt x="203" y="268"/>
                      <a:pt x="205" y="268"/>
                      <a:pt x="205" y="269"/>
                    </a:cubicBezTo>
                    <a:cubicBezTo>
                      <a:pt x="206" y="266"/>
                      <a:pt x="204" y="266"/>
                      <a:pt x="202" y="265"/>
                    </a:cubicBezTo>
                    <a:close/>
                    <a:moveTo>
                      <a:pt x="66" y="266"/>
                    </a:moveTo>
                    <a:cubicBezTo>
                      <a:pt x="66" y="266"/>
                      <a:pt x="66" y="267"/>
                      <a:pt x="66" y="268"/>
                    </a:cubicBezTo>
                    <a:cubicBezTo>
                      <a:pt x="67" y="268"/>
                      <a:pt x="67" y="268"/>
                      <a:pt x="68" y="269"/>
                    </a:cubicBezTo>
                    <a:cubicBezTo>
                      <a:pt x="69" y="267"/>
                      <a:pt x="67" y="266"/>
                      <a:pt x="66" y="266"/>
                    </a:cubicBezTo>
                    <a:close/>
                    <a:moveTo>
                      <a:pt x="334" y="268"/>
                    </a:moveTo>
                    <a:cubicBezTo>
                      <a:pt x="336" y="268"/>
                      <a:pt x="339" y="270"/>
                      <a:pt x="338" y="267"/>
                    </a:cubicBezTo>
                    <a:cubicBezTo>
                      <a:pt x="337" y="266"/>
                      <a:pt x="335" y="266"/>
                      <a:pt x="334" y="268"/>
                    </a:cubicBezTo>
                    <a:close/>
                    <a:moveTo>
                      <a:pt x="61" y="267"/>
                    </a:moveTo>
                    <a:cubicBezTo>
                      <a:pt x="60" y="267"/>
                      <a:pt x="60" y="266"/>
                      <a:pt x="59" y="267"/>
                    </a:cubicBezTo>
                    <a:cubicBezTo>
                      <a:pt x="58" y="269"/>
                      <a:pt x="62" y="268"/>
                      <a:pt x="61" y="267"/>
                    </a:cubicBezTo>
                    <a:close/>
                    <a:moveTo>
                      <a:pt x="105" y="267"/>
                    </a:moveTo>
                    <a:cubicBezTo>
                      <a:pt x="104" y="267"/>
                      <a:pt x="102" y="268"/>
                      <a:pt x="102" y="269"/>
                    </a:cubicBezTo>
                    <a:cubicBezTo>
                      <a:pt x="103" y="269"/>
                      <a:pt x="105" y="269"/>
                      <a:pt x="105" y="267"/>
                    </a:cubicBezTo>
                    <a:close/>
                    <a:moveTo>
                      <a:pt x="90" y="268"/>
                    </a:moveTo>
                    <a:cubicBezTo>
                      <a:pt x="89" y="270"/>
                      <a:pt x="87" y="271"/>
                      <a:pt x="88" y="273"/>
                    </a:cubicBezTo>
                    <a:cubicBezTo>
                      <a:pt x="90" y="273"/>
                      <a:pt x="90" y="273"/>
                      <a:pt x="90" y="273"/>
                    </a:cubicBezTo>
                    <a:cubicBezTo>
                      <a:pt x="90" y="272"/>
                      <a:pt x="91" y="270"/>
                      <a:pt x="92" y="269"/>
                    </a:cubicBezTo>
                    <a:cubicBezTo>
                      <a:pt x="91" y="269"/>
                      <a:pt x="91" y="268"/>
                      <a:pt x="90" y="268"/>
                    </a:cubicBezTo>
                    <a:close/>
                    <a:moveTo>
                      <a:pt x="72" y="269"/>
                    </a:moveTo>
                    <a:cubicBezTo>
                      <a:pt x="70" y="269"/>
                      <a:pt x="69" y="270"/>
                      <a:pt x="69" y="271"/>
                    </a:cubicBezTo>
                    <a:cubicBezTo>
                      <a:pt x="70" y="272"/>
                      <a:pt x="73" y="272"/>
                      <a:pt x="72" y="269"/>
                    </a:cubicBezTo>
                    <a:close/>
                    <a:moveTo>
                      <a:pt x="81" y="269"/>
                    </a:moveTo>
                    <a:cubicBezTo>
                      <a:pt x="81" y="270"/>
                      <a:pt x="81" y="270"/>
                      <a:pt x="81" y="271"/>
                    </a:cubicBezTo>
                    <a:cubicBezTo>
                      <a:pt x="82" y="271"/>
                      <a:pt x="83" y="271"/>
                      <a:pt x="83" y="270"/>
                    </a:cubicBezTo>
                    <a:cubicBezTo>
                      <a:pt x="83" y="270"/>
                      <a:pt x="82" y="269"/>
                      <a:pt x="81" y="269"/>
                    </a:cubicBezTo>
                    <a:close/>
                    <a:moveTo>
                      <a:pt x="74" y="270"/>
                    </a:moveTo>
                    <a:cubicBezTo>
                      <a:pt x="73" y="272"/>
                      <a:pt x="74" y="272"/>
                      <a:pt x="73" y="274"/>
                    </a:cubicBezTo>
                    <a:cubicBezTo>
                      <a:pt x="75" y="275"/>
                      <a:pt x="76" y="274"/>
                      <a:pt x="78" y="273"/>
                    </a:cubicBezTo>
                    <a:cubicBezTo>
                      <a:pt x="78" y="270"/>
                      <a:pt x="75" y="271"/>
                      <a:pt x="74" y="270"/>
                    </a:cubicBezTo>
                    <a:close/>
                    <a:moveTo>
                      <a:pt x="195" y="270"/>
                    </a:moveTo>
                    <a:cubicBezTo>
                      <a:pt x="195" y="272"/>
                      <a:pt x="196" y="271"/>
                      <a:pt x="198" y="271"/>
                    </a:cubicBezTo>
                    <a:cubicBezTo>
                      <a:pt x="198" y="270"/>
                      <a:pt x="197" y="270"/>
                      <a:pt x="195" y="270"/>
                    </a:cubicBezTo>
                    <a:close/>
                    <a:moveTo>
                      <a:pt x="115" y="275"/>
                    </a:moveTo>
                    <a:cubicBezTo>
                      <a:pt x="116" y="275"/>
                      <a:pt x="116" y="276"/>
                      <a:pt x="117" y="276"/>
                    </a:cubicBezTo>
                    <a:cubicBezTo>
                      <a:pt x="116" y="274"/>
                      <a:pt x="118" y="275"/>
                      <a:pt x="118" y="273"/>
                    </a:cubicBezTo>
                    <a:cubicBezTo>
                      <a:pt x="116" y="273"/>
                      <a:pt x="115" y="274"/>
                      <a:pt x="115" y="275"/>
                    </a:cubicBezTo>
                    <a:close/>
                    <a:moveTo>
                      <a:pt x="64" y="276"/>
                    </a:moveTo>
                    <a:cubicBezTo>
                      <a:pt x="64" y="279"/>
                      <a:pt x="61" y="279"/>
                      <a:pt x="61" y="281"/>
                    </a:cubicBezTo>
                    <a:cubicBezTo>
                      <a:pt x="64" y="282"/>
                      <a:pt x="65" y="281"/>
                      <a:pt x="66" y="280"/>
                    </a:cubicBezTo>
                    <a:cubicBezTo>
                      <a:pt x="66" y="279"/>
                      <a:pt x="65" y="277"/>
                      <a:pt x="64" y="276"/>
                    </a:cubicBezTo>
                    <a:close/>
                    <a:moveTo>
                      <a:pt x="70" y="278"/>
                    </a:moveTo>
                    <a:cubicBezTo>
                      <a:pt x="70" y="281"/>
                      <a:pt x="75" y="280"/>
                      <a:pt x="74" y="278"/>
                    </a:cubicBezTo>
                    <a:cubicBezTo>
                      <a:pt x="72" y="278"/>
                      <a:pt x="72" y="279"/>
                      <a:pt x="70" y="278"/>
                    </a:cubicBezTo>
                    <a:close/>
                    <a:moveTo>
                      <a:pt x="116" y="281"/>
                    </a:moveTo>
                    <a:cubicBezTo>
                      <a:pt x="118" y="282"/>
                      <a:pt x="120" y="281"/>
                      <a:pt x="120" y="278"/>
                    </a:cubicBezTo>
                    <a:cubicBezTo>
                      <a:pt x="118" y="277"/>
                      <a:pt x="116" y="279"/>
                      <a:pt x="116" y="281"/>
                    </a:cubicBezTo>
                    <a:close/>
                    <a:moveTo>
                      <a:pt x="105" y="279"/>
                    </a:moveTo>
                    <a:cubicBezTo>
                      <a:pt x="104" y="281"/>
                      <a:pt x="108" y="281"/>
                      <a:pt x="108" y="279"/>
                    </a:cubicBezTo>
                    <a:cubicBezTo>
                      <a:pt x="107" y="279"/>
                      <a:pt x="105" y="279"/>
                      <a:pt x="105" y="279"/>
                    </a:cubicBezTo>
                    <a:close/>
                    <a:moveTo>
                      <a:pt x="457" y="281"/>
                    </a:moveTo>
                    <a:cubicBezTo>
                      <a:pt x="447" y="279"/>
                      <a:pt x="449" y="295"/>
                      <a:pt x="458" y="290"/>
                    </a:cubicBezTo>
                    <a:cubicBezTo>
                      <a:pt x="460" y="288"/>
                      <a:pt x="460" y="283"/>
                      <a:pt x="457" y="281"/>
                    </a:cubicBezTo>
                    <a:close/>
                    <a:moveTo>
                      <a:pt x="176" y="16"/>
                    </a:moveTo>
                    <a:cubicBezTo>
                      <a:pt x="177" y="15"/>
                      <a:pt x="176" y="14"/>
                      <a:pt x="176" y="14"/>
                    </a:cubicBezTo>
                    <a:cubicBezTo>
                      <a:pt x="178" y="14"/>
                      <a:pt x="179" y="13"/>
                      <a:pt x="179" y="13"/>
                    </a:cubicBezTo>
                    <a:cubicBezTo>
                      <a:pt x="184" y="15"/>
                      <a:pt x="187" y="8"/>
                      <a:pt x="192" y="11"/>
                    </a:cubicBezTo>
                    <a:cubicBezTo>
                      <a:pt x="192" y="13"/>
                      <a:pt x="194" y="16"/>
                      <a:pt x="197" y="17"/>
                    </a:cubicBezTo>
                    <a:cubicBezTo>
                      <a:pt x="197" y="18"/>
                      <a:pt x="196" y="19"/>
                      <a:pt x="197" y="20"/>
                    </a:cubicBezTo>
                    <a:cubicBezTo>
                      <a:pt x="203" y="19"/>
                      <a:pt x="209" y="25"/>
                      <a:pt x="214" y="18"/>
                    </a:cubicBezTo>
                    <a:cubicBezTo>
                      <a:pt x="216" y="20"/>
                      <a:pt x="220" y="19"/>
                      <a:pt x="220" y="22"/>
                    </a:cubicBezTo>
                    <a:cubicBezTo>
                      <a:pt x="219" y="23"/>
                      <a:pt x="217" y="24"/>
                      <a:pt x="216" y="24"/>
                    </a:cubicBezTo>
                    <a:cubicBezTo>
                      <a:pt x="216" y="27"/>
                      <a:pt x="216" y="27"/>
                      <a:pt x="216" y="27"/>
                    </a:cubicBezTo>
                    <a:cubicBezTo>
                      <a:pt x="214" y="25"/>
                      <a:pt x="209" y="25"/>
                      <a:pt x="207" y="27"/>
                    </a:cubicBezTo>
                    <a:cubicBezTo>
                      <a:pt x="208" y="30"/>
                      <a:pt x="205" y="31"/>
                      <a:pt x="205" y="34"/>
                    </a:cubicBezTo>
                    <a:cubicBezTo>
                      <a:pt x="206" y="34"/>
                      <a:pt x="206" y="34"/>
                      <a:pt x="206" y="35"/>
                    </a:cubicBezTo>
                    <a:cubicBezTo>
                      <a:pt x="209" y="34"/>
                      <a:pt x="208" y="30"/>
                      <a:pt x="212" y="30"/>
                    </a:cubicBezTo>
                    <a:cubicBezTo>
                      <a:pt x="214" y="32"/>
                      <a:pt x="217" y="33"/>
                      <a:pt x="221" y="32"/>
                    </a:cubicBezTo>
                    <a:cubicBezTo>
                      <a:pt x="219" y="35"/>
                      <a:pt x="215" y="34"/>
                      <a:pt x="212" y="35"/>
                    </a:cubicBezTo>
                    <a:cubicBezTo>
                      <a:pt x="212" y="33"/>
                      <a:pt x="212" y="33"/>
                      <a:pt x="212" y="33"/>
                    </a:cubicBezTo>
                    <a:cubicBezTo>
                      <a:pt x="211" y="33"/>
                      <a:pt x="209" y="32"/>
                      <a:pt x="209" y="34"/>
                    </a:cubicBezTo>
                    <a:cubicBezTo>
                      <a:pt x="213" y="37"/>
                      <a:pt x="216" y="37"/>
                      <a:pt x="223" y="37"/>
                    </a:cubicBezTo>
                    <a:cubicBezTo>
                      <a:pt x="223" y="36"/>
                      <a:pt x="224" y="35"/>
                      <a:pt x="224" y="34"/>
                    </a:cubicBezTo>
                    <a:cubicBezTo>
                      <a:pt x="223" y="33"/>
                      <a:pt x="222" y="33"/>
                      <a:pt x="221" y="32"/>
                    </a:cubicBezTo>
                    <a:cubicBezTo>
                      <a:pt x="227" y="29"/>
                      <a:pt x="237" y="33"/>
                      <a:pt x="241" y="26"/>
                    </a:cubicBezTo>
                    <a:cubicBezTo>
                      <a:pt x="238" y="25"/>
                      <a:pt x="237" y="22"/>
                      <a:pt x="234" y="21"/>
                    </a:cubicBezTo>
                    <a:cubicBezTo>
                      <a:pt x="239" y="22"/>
                      <a:pt x="241" y="20"/>
                      <a:pt x="243" y="19"/>
                    </a:cubicBezTo>
                    <a:cubicBezTo>
                      <a:pt x="244" y="20"/>
                      <a:pt x="245" y="21"/>
                      <a:pt x="247" y="21"/>
                    </a:cubicBezTo>
                    <a:cubicBezTo>
                      <a:pt x="249" y="20"/>
                      <a:pt x="250" y="21"/>
                      <a:pt x="251" y="19"/>
                    </a:cubicBezTo>
                    <a:cubicBezTo>
                      <a:pt x="252" y="18"/>
                      <a:pt x="249" y="20"/>
                      <a:pt x="249" y="18"/>
                    </a:cubicBezTo>
                    <a:cubicBezTo>
                      <a:pt x="251" y="15"/>
                      <a:pt x="250" y="11"/>
                      <a:pt x="251" y="8"/>
                    </a:cubicBezTo>
                    <a:cubicBezTo>
                      <a:pt x="248" y="7"/>
                      <a:pt x="250" y="10"/>
                      <a:pt x="247" y="10"/>
                    </a:cubicBezTo>
                    <a:cubicBezTo>
                      <a:pt x="247" y="9"/>
                      <a:pt x="248" y="9"/>
                      <a:pt x="248" y="8"/>
                    </a:cubicBezTo>
                    <a:cubicBezTo>
                      <a:pt x="245" y="9"/>
                      <a:pt x="246" y="6"/>
                      <a:pt x="244" y="7"/>
                    </a:cubicBezTo>
                    <a:cubicBezTo>
                      <a:pt x="239" y="7"/>
                      <a:pt x="242" y="13"/>
                      <a:pt x="239" y="17"/>
                    </a:cubicBezTo>
                    <a:cubicBezTo>
                      <a:pt x="237" y="16"/>
                      <a:pt x="238" y="14"/>
                      <a:pt x="239" y="12"/>
                    </a:cubicBezTo>
                    <a:cubicBezTo>
                      <a:pt x="235" y="7"/>
                      <a:pt x="230" y="15"/>
                      <a:pt x="226" y="10"/>
                    </a:cubicBezTo>
                    <a:cubicBezTo>
                      <a:pt x="226" y="6"/>
                      <a:pt x="222" y="5"/>
                      <a:pt x="223" y="2"/>
                    </a:cubicBezTo>
                    <a:cubicBezTo>
                      <a:pt x="220" y="2"/>
                      <a:pt x="218" y="1"/>
                      <a:pt x="215" y="1"/>
                    </a:cubicBezTo>
                    <a:cubicBezTo>
                      <a:pt x="213" y="3"/>
                      <a:pt x="214" y="5"/>
                      <a:pt x="213" y="7"/>
                    </a:cubicBezTo>
                    <a:cubicBezTo>
                      <a:pt x="212" y="7"/>
                      <a:pt x="212" y="5"/>
                      <a:pt x="213" y="4"/>
                    </a:cubicBezTo>
                    <a:cubicBezTo>
                      <a:pt x="209" y="7"/>
                      <a:pt x="199" y="15"/>
                      <a:pt x="198" y="6"/>
                    </a:cubicBezTo>
                    <a:cubicBezTo>
                      <a:pt x="193" y="5"/>
                      <a:pt x="189" y="2"/>
                      <a:pt x="184" y="1"/>
                    </a:cubicBezTo>
                    <a:cubicBezTo>
                      <a:pt x="178" y="0"/>
                      <a:pt x="173" y="3"/>
                      <a:pt x="168" y="3"/>
                    </a:cubicBezTo>
                    <a:cubicBezTo>
                      <a:pt x="168" y="2"/>
                      <a:pt x="169" y="2"/>
                      <a:pt x="169" y="0"/>
                    </a:cubicBezTo>
                    <a:cubicBezTo>
                      <a:pt x="165" y="0"/>
                      <a:pt x="166" y="5"/>
                      <a:pt x="162" y="4"/>
                    </a:cubicBezTo>
                    <a:cubicBezTo>
                      <a:pt x="160" y="13"/>
                      <a:pt x="169" y="15"/>
                      <a:pt x="176" y="16"/>
                    </a:cubicBezTo>
                    <a:close/>
                    <a:moveTo>
                      <a:pt x="231" y="25"/>
                    </a:moveTo>
                    <a:cubicBezTo>
                      <a:pt x="231" y="26"/>
                      <a:pt x="231" y="27"/>
                      <a:pt x="232" y="27"/>
                    </a:cubicBezTo>
                    <a:cubicBezTo>
                      <a:pt x="230" y="28"/>
                      <a:pt x="229" y="27"/>
                      <a:pt x="227" y="27"/>
                    </a:cubicBezTo>
                    <a:cubicBezTo>
                      <a:pt x="227" y="27"/>
                      <a:pt x="227" y="26"/>
                      <a:pt x="227" y="26"/>
                    </a:cubicBezTo>
                    <a:cubicBezTo>
                      <a:pt x="229" y="26"/>
                      <a:pt x="229" y="26"/>
                      <a:pt x="231" y="25"/>
                    </a:cubicBezTo>
                    <a:close/>
                    <a:moveTo>
                      <a:pt x="343" y="19"/>
                    </a:moveTo>
                    <a:cubicBezTo>
                      <a:pt x="347" y="23"/>
                      <a:pt x="355" y="21"/>
                      <a:pt x="361" y="23"/>
                    </a:cubicBezTo>
                    <a:cubicBezTo>
                      <a:pt x="360" y="21"/>
                      <a:pt x="363" y="21"/>
                      <a:pt x="362" y="20"/>
                    </a:cubicBezTo>
                    <a:cubicBezTo>
                      <a:pt x="362" y="21"/>
                      <a:pt x="362" y="21"/>
                      <a:pt x="361" y="21"/>
                    </a:cubicBezTo>
                    <a:cubicBezTo>
                      <a:pt x="358" y="20"/>
                      <a:pt x="356" y="20"/>
                      <a:pt x="356" y="16"/>
                    </a:cubicBezTo>
                    <a:cubicBezTo>
                      <a:pt x="354" y="16"/>
                      <a:pt x="357" y="18"/>
                      <a:pt x="355" y="18"/>
                    </a:cubicBezTo>
                    <a:cubicBezTo>
                      <a:pt x="352" y="18"/>
                      <a:pt x="350" y="17"/>
                      <a:pt x="348" y="16"/>
                    </a:cubicBezTo>
                    <a:cubicBezTo>
                      <a:pt x="350" y="15"/>
                      <a:pt x="353" y="16"/>
                      <a:pt x="354" y="17"/>
                    </a:cubicBezTo>
                    <a:cubicBezTo>
                      <a:pt x="353" y="15"/>
                      <a:pt x="355" y="16"/>
                      <a:pt x="355" y="14"/>
                    </a:cubicBezTo>
                    <a:cubicBezTo>
                      <a:pt x="352" y="10"/>
                      <a:pt x="345" y="15"/>
                      <a:pt x="343" y="19"/>
                    </a:cubicBezTo>
                    <a:close/>
                    <a:moveTo>
                      <a:pt x="345" y="15"/>
                    </a:moveTo>
                    <a:cubicBezTo>
                      <a:pt x="345" y="14"/>
                      <a:pt x="346" y="14"/>
                      <a:pt x="345" y="13"/>
                    </a:cubicBezTo>
                    <a:cubicBezTo>
                      <a:pt x="344" y="13"/>
                      <a:pt x="342" y="15"/>
                      <a:pt x="343" y="15"/>
                    </a:cubicBezTo>
                    <a:cubicBezTo>
                      <a:pt x="344" y="14"/>
                      <a:pt x="344" y="15"/>
                      <a:pt x="345" y="15"/>
                    </a:cubicBezTo>
                    <a:close/>
                    <a:moveTo>
                      <a:pt x="358" y="18"/>
                    </a:moveTo>
                    <a:cubicBezTo>
                      <a:pt x="359" y="18"/>
                      <a:pt x="358" y="21"/>
                      <a:pt x="360" y="20"/>
                    </a:cubicBezTo>
                    <a:cubicBezTo>
                      <a:pt x="360" y="18"/>
                      <a:pt x="356" y="17"/>
                      <a:pt x="358" y="18"/>
                    </a:cubicBezTo>
                    <a:close/>
                    <a:moveTo>
                      <a:pt x="242" y="27"/>
                    </a:moveTo>
                    <a:cubicBezTo>
                      <a:pt x="242" y="29"/>
                      <a:pt x="246" y="30"/>
                      <a:pt x="247" y="30"/>
                    </a:cubicBezTo>
                    <a:cubicBezTo>
                      <a:pt x="246" y="30"/>
                      <a:pt x="246" y="30"/>
                      <a:pt x="246" y="29"/>
                    </a:cubicBezTo>
                    <a:cubicBezTo>
                      <a:pt x="250" y="29"/>
                      <a:pt x="251" y="29"/>
                      <a:pt x="254" y="28"/>
                    </a:cubicBezTo>
                    <a:cubicBezTo>
                      <a:pt x="254" y="25"/>
                      <a:pt x="251" y="25"/>
                      <a:pt x="250" y="23"/>
                    </a:cubicBezTo>
                    <a:cubicBezTo>
                      <a:pt x="249" y="26"/>
                      <a:pt x="246" y="25"/>
                      <a:pt x="246" y="25"/>
                    </a:cubicBezTo>
                    <a:cubicBezTo>
                      <a:pt x="246" y="27"/>
                      <a:pt x="245" y="27"/>
                      <a:pt x="242" y="27"/>
                    </a:cubicBezTo>
                    <a:close/>
                    <a:moveTo>
                      <a:pt x="476" y="266"/>
                    </a:moveTo>
                    <a:cubicBezTo>
                      <a:pt x="473" y="261"/>
                      <a:pt x="471" y="255"/>
                      <a:pt x="466" y="252"/>
                    </a:cubicBezTo>
                    <a:cubicBezTo>
                      <a:pt x="458" y="251"/>
                      <a:pt x="448" y="246"/>
                      <a:pt x="445" y="255"/>
                    </a:cubicBezTo>
                    <a:cubicBezTo>
                      <a:pt x="442" y="255"/>
                      <a:pt x="440" y="254"/>
                      <a:pt x="439" y="253"/>
                    </a:cubicBezTo>
                    <a:cubicBezTo>
                      <a:pt x="440" y="251"/>
                      <a:pt x="443" y="251"/>
                      <a:pt x="442" y="247"/>
                    </a:cubicBezTo>
                    <a:cubicBezTo>
                      <a:pt x="441" y="247"/>
                      <a:pt x="441" y="246"/>
                      <a:pt x="440" y="246"/>
                    </a:cubicBezTo>
                    <a:cubicBezTo>
                      <a:pt x="438" y="247"/>
                      <a:pt x="438" y="250"/>
                      <a:pt x="435" y="249"/>
                    </a:cubicBezTo>
                    <a:cubicBezTo>
                      <a:pt x="432" y="242"/>
                      <a:pt x="429" y="235"/>
                      <a:pt x="426" y="228"/>
                    </a:cubicBezTo>
                    <a:cubicBezTo>
                      <a:pt x="430" y="224"/>
                      <a:pt x="434" y="218"/>
                      <a:pt x="441" y="222"/>
                    </a:cubicBezTo>
                    <a:cubicBezTo>
                      <a:pt x="442" y="222"/>
                      <a:pt x="442" y="220"/>
                      <a:pt x="444" y="220"/>
                    </a:cubicBezTo>
                    <a:cubicBezTo>
                      <a:pt x="447" y="220"/>
                      <a:pt x="447" y="220"/>
                      <a:pt x="447" y="220"/>
                    </a:cubicBezTo>
                    <a:cubicBezTo>
                      <a:pt x="452" y="213"/>
                      <a:pt x="466" y="215"/>
                      <a:pt x="465" y="202"/>
                    </a:cubicBezTo>
                    <a:cubicBezTo>
                      <a:pt x="463" y="201"/>
                      <a:pt x="461" y="201"/>
                      <a:pt x="458" y="202"/>
                    </a:cubicBezTo>
                    <a:cubicBezTo>
                      <a:pt x="450" y="193"/>
                      <a:pt x="441" y="203"/>
                      <a:pt x="433" y="208"/>
                    </a:cubicBezTo>
                    <a:cubicBezTo>
                      <a:pt x="429" y="211"/>
                      <a:pt x="425" y="213"/>
                      <a:pt x="420" y="213"/>
                    </a:cubicBezTo>
                    <a:cubicBezTo>
                      <a:pt x="419" y="214"/>
                      <a:pt x="418" y="215"/>
                      <a:pt x="417" y="215"/>
                    </a:cubicBezTo>
                    <a:cubicBezTo>
                      <a:pt x="414" y="215"/>
                      <a:pt x="410" y="212"/>
                      <a:pt x="408" y="209"/>
                    </a:cubicBezTo>
                    <a:cubicBezTo>
                      <a:pt x="410" y="209"/>
                      <a:pt x="408" y="207"/>
                      <a:pt x="410" y="207"/>
                    </a:cubicBezTo>
                    <a:cubicBezTo>
                      <a:pt x="414" y="207"/>
                      <a:pt x="420" y="207"/>
                      <a:pt x="421" y="203"/>
                    </a:cubicBezTo>
                    <a:cubicBezTo>
                      <a:pt x="423" y="203"/>
                      <a:pt x="424" y="205"/>
                      <a:pt x="425" y="205"/>
                    </a:cubicBezTo>
                    <a:cubicBezTo>
                      <a:pt x="427" y="204"/>
                      <a:pt x="430" y="204"/>
                      <a:pt x="432" y="203"/>
                    </a:cubicBezTo>
                    <a:cubicBezTo>
                      <a:pt x="432" y="199"/>
                      <a:pt x="432" y="199"/>
                      <a:pt x="432" y="199"/>
                    </a:cubicBezTo>
                    <a:cubicBezTo>
                      <a:pt x="429" y="198"/>
                      <a:pt x="426" y="196"/>
                      <a:pt x="422" y="196"/>
                    </a:cubicBezTo>
                    <a:cubicBezTo>
                      <a:pt x="422" y="197"/>
                      <a:pt x="421" y="198"/>
                      <a:pt x="420" y="198"/>
                    </a:cubicBezTo>
                    <a:cubicBezTo>
                      <a:pt x="412" y="194"/>
                      <a:pt x="402" y="198"/>
                      <a:pt x="395" y="192"/>
                    </a:cubicBezTo>
                    <a:cubicBezTo>
                      <a:pt x="391" y="192"/>
                      <a:pt x="389" y="191"/>
                      <a:pt x="385" y="192"/>
                    </a:cubicBezTo>
                    <a:cubicBezTo>
                      <a:pt x="384" y="191"/>
                      <a:pt x="384" y="189"/>
                      <a:pt x="384" y="188"/>
                    </a:cubicBezTo>
                    <a:cubicBezTo>
                      <a:pt x="377" y="187"/>
                      <a:pt x="368" y="187"/>
                      <a:pt x="364" y="183"/>
                    </a:cubicBezTo>
                    <a:cubicBezTo>
                      <a:pt x="367" y="183"/>
                      <a:pt x="370" y="184"/>
                      <a:pt x="372" y="183"/>
                    </a:cubicBezTo>
                    <a:cubicBezTo>
                      <a:pt x="371" y="180"/>
                      <a:pt x="375" y="178"/>
                      <a:pt x="376" y="177"/>
                    </a:cubicBezTo>
                    <a:cubicBezTo>
                      <a:pt x="375" y="176"/>
                      <a:pt x="375" y="176"/>
                      <a:pt x="375" y="175"/>
                    </a:cubicBezTo>
                    <a:cubicBezTo>
                      <a:pt x="376" y="175"/>
                      <a:pt x="376" y="175"/>
                      <a:pt x="378" y="175"/>
                    </a:cubicBezTo>
                    <a:cubicBezTo>
                      <a:pt x="378" y="171"/>
                      <a:pt x="372" y="173"/>
                      <a:pt x="371" y="171"/>
                    </a:cubicBezTo>
                    <a:cubicBezTo>
                      <a:pt x="371" y="170"/>
                      <a:pt x="374" y="171"/>
                      <a:pt x="374" y="169"/>
                    </a:cubicBezTo>
                    <a:cubicBezTo>
                      <a:pt x="371" y="168"/>
                      <a:pt x="374" y="170"/>
                      <a:pt x="371" y="170"/>
                    </a:cubicBezTo>
                    <a:cubicBezTo>
                      <a:pt x="372" y="167"/>
                      <a:pt x="369" y="166"/>
                      <a:pt x="371" y="164"/>
                    </a:cubicBezTo>
                    <a:cubicBezTo>
                      <a:pt x="370" y="164"/>
                      <a:pt x="370" y="166"/>
                      <a:pt x="369" y="164"/>
                    </a:cubicBezTo>
                    <a:cubicBezTo>
                      <a:pt x="373" y="162"/>
                      <a:pt x="376" y="167"/>
                      <a:pt x="377" y="171"/>
                    </a:cubicBezTo>
                    <a:cubicBezTo>
                      <a:pt x="378" y="168"/>
                      <a:pt x="380" y="172"/>
                      <a:pt x="382" y="173"/>
                    </a:cubicBezTo>
                    <a:cubicBezTo>
                      <a:pt x="382" y="170"/>
                      <a:pt x="384" y="170"/>
                      <a:pt x="385" y="168"/>
                    </a:cubicBezTo>
                    <a:cubicBezTo>
                      <a:pt x="385" y="169"/>
                      <a:pt x="386" y="169"/>
                      <a:pt x="386" y="170"/>
                    </a:cubicBezTo>
                    <a:cubicBezTo>
                      <a:pt x="384" y="171"/>
                      <a:pt x="385" y="173"/>
                      <a:pt x="383" y="175"/>
                    </a:cubicBezTo>
                    <a:cubicBezTo>
                      <a:pt x="383" y="172"/>
                      <a:pt x="380" y="175"/>
                      <a:pt x="380" y="173"/>
                    </a:cubicBezTo>
                    <a:cubicBezTo>
                      <a:pt x="379" y="174"/>
                      <a:pt x="380" y="174"/>
                      <a:pt x="380" y="176"/>
                    </a:cubicBezTo>
                    <a:cubicBezTo>
                      <a:pt x="376" y="176"/>
                      <a:pt x="379" y="181"/>
                      <a:pt x="375" y="182"/>
                    </a:cubicBezTo>
                    <a:cubicBezTo>
                      <a:pt x="376" y="183"/>
                      <a:pt x="377" y="183"/>
                      <a:pt x="376" y="186"/>
                    </a:cubicBezTo>
                    <a:cubicBezTo>
                      <a:pt x="380" y="185"/>
                      <a:pt x="383" y="187"/>
                      <a:pt x="385" y="183"/>
                    </a:cubicBezTo>
                    <a:cubicBezTo>
                      <a:pt x="386" y="184"/>
                      <a:pt x="387" y="184"/>
                      <a:pt x="388" y="184"/>
                    </a:cubicBezTo>
                    <a:cubicBezTo>
                      <a:pt x="387" y="181"/>
                      <a:pt x="390" y="181"/>
                      <a:pt x="391" y="179"/>
                    </a:cubicBezTo>
                    <a:cubicBezTo>
                      <a:pt x="389" y="176"/>
                      <a:pt x="392" y="173"/>
                      <a:pt x="394" y="171"/>
                    </a:cubicBezTo>
                    <a:cubicBezTo>
                      <a:pt x="396" y="171"/>
                      <a:pt x="397" y="175"/>
                      <a:pt x="399" y="174"/>
                    </a:cubicBezTo>
                    <a:cubicBezTo>
                      <a:pt x="398" y="173"/>
                      <a:pt x="398" y="172"/>
                      <a:pt x="398" y="171"/>
                    </a:cubicBezTo>
                    <a:cubicBezTo>
                      <a:pt x="395" y="170"/>
                      <a:pt x="395" y="164"/>
                      <a:pt x="391" y="162"/>
                    </a:cubicBezTo>
                    <a:cubicBezTo>
                      <a:pt x="390" y="159"/>
                      <a:pt x="393" y="157"/>
                      <a:pt x="392" y="155"/>
                    </a:cubicBezTo>
                    <a:cubicBezTo>
                      <a:pt x="393" y="158"/>
                      <a:pt x="395" y="159"/>
                      <a:pt x="395" y="161"/>
                    </a:cubicBezTo>
                    <a:cubicBezTo>
                      <a:pt x="398" y="162"/>
                      <a:pt x="395" y="158"/>
                      <a:pt x="397" y="158"/>
                    </a:cubicBezTo>
                    <a:cubicBezTo>
                      <a:pt x="397" y="162"/>
                      <a:pt x="401" y="157"/>
                      <a:pt x="402" y="161"/>
                    </a:cubicBezTo>
                    <a:cubicBezTo>
                      <a:pt x="401" y="161"/>
                      <a:pt x="401" y="162"/>
                      <a:pt x="400" y="161"/>
                    </a:cubicBezTo>
                    <a:cubicBezTo>
                      <a:pt x="402" y="163"/>
                      <a:pt x="400" y="162"/>
                      <a:pt x="399" y="164"/>
                    </a:cubicBezTo>
                    <a:cubicBezTo>
                      <a:pt x="402" y="164"/>
                      <a:pt x="406" y="163"/>
                      <a:pt x="407" y="165"/>
                    </a:cubicBezTo>
                    <a:cubicBezTo>
                      <a:pt x="403" y="166"/>
                      <a:pt x="403" y="170"/>
                      <a:pt x="403" y="172"/>
                    </a:cubicBezTo>
                    <a:cubicBezTo>
                      <a:pt x="405" y="172"/>
                      <a:pt x="404" y="170"/>
                      <a:pt x="406" y="170"/>
                    </a:cubicBezTo>
                    <a:cubicBezTo>
                      <a:pt x="407" y="171"/>
                      <a:pt x="406" y="174"/>
                      <a:pt x="408" y="174"/>
                    </a:cubicBezTo>
                    <a:cubicBezTo>
                      <a:pt x="409" y="173"/>
                      <a:pt x="407" y="173"/>
                      <a:pt x="408" y="171"/>
                    </a:cubicBezTo>
                    <a:cubicBezTo>
                      <a:pt x="410" y="172"/>
                      <a:pt x="410" y="171"/>
                      <a:pt x="412" y="170"/>
                    </a:cubicBezTo>
                    <a:cubicBezTo>
                      <a:pt x="412" y="173"/>
                      <a:pt x="415" y="171"/>
                      <a:pt x="416" y="175"/>
                    </a:cubicBezTo>
                    <a:cubicBezTo>
                      <a:pt x="417" y="171"/>
                      <a:pt x="420" y="177"/>
                      <a:pt x="422" y="175"/>
                    </a:cubicBezTo>
                    <a:cubicBezTo>
                      <a:pt x="421" y="175"/>
                      <a:pt x="421" y="173"/>
                      <a:pt x="420" y="173"/>
                    </a:cubicBezTo>
                    <a:cubicBezTo>
                      <a:pt x="422" y="172"/>
                      <a:pt x="423" y="173"/>
                      <a:pt x="423" y="174"/>
                    </a:cubicBezTo>
                    <a:cubicBezTo>
                      <a:pt x="423" y="175"/>
                      <a:pt x="423" y="178"/>
                      <a:pt x="424" y="178"/>
                    </a:cubicBezTo>
                    <a:cubicBezTo>
                      <a:pt x="424" y="175"/>
                      <a:pt x="425" y="176"/>
                      <a:pt x="424" y="174"/>
                    </a:cubicBezTo>
                    <a:cubicBezTo>
                      <a:pt x="426" y="173"/>
                      <a:pt x="426" y="172"/>
                      <a:pt x="428" y="172"/>
                    </a:cubicBezTo>
                    <a:cubicBezTo>
                      <a:pt x="428" y="173"/>
                      <a:pt x="428" y="173"/>
                      <a:pt x="428" y="174"/>
                    </a:cubicBezTo>
                    <a:cubicBezTo>
                      <a:pt x="429" y="169"/>
                      <a:pt x="437" y="172"/>
                      <a:pt x="438" y="169"/>
                    </a:cubicBezTo>
                    <a:cubicBezTo>
                      <a:pt x="439" y="172"/>
                      <a:pt x="439" y="175"/>
                      <a:pt x="442" y="175"/>
                    </a:cubicBezTo>
                    <a:cubicBezTo>
                      <a:pt x="444" y="174"/>
                      <a:pt x="445" y="172"/>
                      <a:pt x="446" y="170"/>
                    </a:cubicBezTo>
                    <a:cubicBezTo>
                      <a:pt x="449" y="171"/>
                      <a:pt x="450" y="173"/>
                      <a:pt x="453" y="173"/>
                    </a:cubicBezTo>
                    <a:cubicBezTo>
                      <a:pt x="454" y="171"/>
                      <a:pt x="454" y="167"/>
                      <a:pt x="452" y="166"/>
                    </a:cubicBezTo>
                    <a:cubicBezTo>
                      <a:pt x="455" y="164"/>
                      <a:pt x="458" y="162"/>
                      <a:pt x="462" y="160"/>
                    </a:cubicBezTo>
                    <a:cubicBezTo>
                      <a:pt x="462" y="159"/>
                      <a:pt x="462" y="158"/>
                      <a:pt x="462" y="156"/>
                    </a:cubicBezTo>
                    <a:cubicBezTo>
                      <a:pt x="470" y="153"/>
                      <a:pt x="476" y="143"/>
                      <a:pt x="470" y="134"/>
                    </a:cubicBezTo>
                    <a:cubicBezTo>
                      <a:pt x="467" y="132"/>
                      <a:pt x="463" y="130"/>
                      <a:pt x="462" y="126"/>
                    </a:cubicBezTo>
                    <a:cubicBezTo>
                      <a:pt x="458" y="125"/>
                      <a:pt x="455" y="124"/>
                      <a:pt x="453" y="127"/>
                    </a:cubicBezTo>
                    <a:cubicBezTo>
                      <a:pt x="454" y="128"/>
                      <a:pt x="455" y="126"/>
                      <a:pt x="455" y="127"/>
                    </a:cubicBezTo>
                    <a:cubicBezTo>
                      <a:pt x="455" y="129"/>
                      <a:pt x="455" y="128"/>
                      <a:pt x="454" y="129"/>
                    </a:cubicBezTo>
                    <a:cubicBezTo>
                      <a:pt x="453" y="129"/>
                      <a:pt x="452" y="128"/>
                      <a:pt x="452" y="127"/>
                    </a:cubicBezTo>
                    <a:cubicBezTo>
                      <a:pt x="450" y="126"/>
                      <a:pt x="451" y="127"/>
                      <a:pt x="449" y="128"/>
                    </a:cubicBezTo>
                    <a:cubicBezTo>
                      <a:pt x="447" y="127"/>
                      <a:pt x="445" y="126"/>
                      <a:pt x="446" y="124"/>
                    </a:cubicBezTo>
                    <a:cubicBezTo>
                      <a:pt x="443" y="125"/>
                      <a:pt x="442" y="121"/>
                      <a:pt x="442" y="123"/>
                    </a:cubicBezTo>
                    <a:cubicBezTo>
                      <a:pt x="441" y="122"/>
                      <a:pt x="441" y="121"/>
                      <a:pt x="440" y="121"/>
                    </a:cubicBezTo>
                    <a:cubicBezTo>
                      <a:pt x="439" y="121"/>
                      <a:pt x="437" y="119"/>
                      <a:pt x="436" y="119"/>
                    </a:cubicBezTo>
                    <a:cubicBezTo>
                      <a:pt x="436" y="119"/>
                      <a:pt x="438" y="120"/>
                      <a:pt x="438" y="118"/>
                    </a:cubicBezTo>
                    <a:cubicBezTo>
                      <a:pt x="433" y="117"/>
                      <a:pt x="429" y="115"/>
                      <a:pt x="427" y="111"/>
                    </a:cubicBezTo>
                    <a:cubicBezTo>
                      <a:pt x="425" y="112"/>
                      <a:pt x="424" y="108"/>
                      <a:pt x="420" y="108"/>
                    </a:cubicBezTo>
                    <a:cubicBezTo>
                      <a:pt x="420" y="111"/>
                      <a:pt x="417" y="109"/>
                      <a:pt x="415" y="109"/>
                    </a:cubicBezTo>
                    <a:cubicBezTo>
                      <a:pt x="414" y="111"/>
                      <a:pt x="413" y="112"/>
                      <a:pt x="412" y="113"/>
                    </a:cubicBezTo>
                    <a:cubicBezTo>
                      <a:pt x="412" y="112"/>
                      <a:pt x="410" y="114"/>
                      <a:pt x="408" y="113"/>
                    </a:cubicBezTo>
                    <a:cubicBezTo>
                      <a:pt x="408" y="112"/>
                      <a:pt x="409" y="112"/>
                      <a:pt x="409" y="110"/>
                    </a:cubicBezTo>
                    <a:cubicBezTo>
                      <a:pt x="407" y="111"/>
                      <a:pt x="406" y="112"/>
                      <a:pt x="405" y="110"/>
                    </a:cubicBezTo>
                    <a:cubicBezTo>
                      <a:pt x="406" y="108"/>
                      <a:pt x="407" y="108"/>
                      <a:pt x="408" y="105"/>
                    </a:cubicBezTo>
                    <a:cubicBezTo>
                      <a:pt x="405" y="106"/>
                      <a:pt x="403" y="103"/>
                      <a:pt x="400" y="103"/>
                    </a:cubicBezTo>
                    <a:cubicBezTo>
                      <a:pt x="400" y="102"/>
                      <a:pt x="402" y="101"/>
                      <a:pt x="401" y="101"/>
                    </a:cubicBezTo>
                    <a:cubicBezTo>
                      <a:pt x="401" y="102"/>
                      <a:pt x="401" y="98"/>
                      <a:pt x="400" y="97"/>
                    </a:cubicBezTo>
                    <a:cubicBezTo>
                      <a:pt x="404" y="92"/>
                      <a:pt x="398" y="90"/>
                      <a:pt x="397" y="86"/>
                    </a:cubicBezTo>
                    <a:cubicBezTo>
                      <a:pt x="398" y="86"/>
                      <a:pt x="398" y="85"/>
                      <a:pt x="399" y="85"/>
                    </a:cubicBezTo>
                    <a:cubicBezTo>
                      <a:pt x="400" y="86"/>
                      <a:pt x="399" y="86"/>
                      <a:pt x="400" y="87"/>
                    </a:cubicBezTo>
                    <a:cubicBezTo>
                      <a:pt x="401" y="87"/>
                      <a:pt x="403" y="87"/>
                      <a:pt x="404" y="86"/>
                    </a:cubicBezTo>
                    <a:cubicBezTo>
                      <a:pt x="403" y="86"/>
                      <a:pt x="402" y="86"/>
                      <a:pt x="401" y="85"/>
                    </a:cubicBezTo>
                    <a:cubicBezTo>
                      <a:pt x="400" y="77"/>
                      <a:pt x="413" y="79"/>
                      <a:pt x="415" y="83"/>
                    </a:cubicBezTo>
                    <a:cubicBezTo>
                      <a:pt x="418" y="79"/>
                      <a:pt x="429" y="82"/>
                      <a:pt x="432" y="78"/>
                    </a:cubicBezTo>
                    <a:cubicBezTo>
                      <a:pt x="432" y="76"/>
                      <a:pt x="431" y="77"/>
                      <a:pt x="431" y="76"/>
                    </a:cubicBezTo>
                    <a:cubicBezTo>
                      <a:pt x="428" y="76"/>
                      <a:pt x="427" y="78"/>
                      <a:pt x="425" y="79"/>
                    </a:cubicBezTo>
                    <a:cubicBezTo>
                      <a:pt x="424" y="79"/>
                      <a:pt x="425" y="76"/>
                      <a:pt x="424" y="76"/>
                    </a:cubicBezTo>
                    <a:cubicBezTo>
                      <a:pt x="424" y="77"/>
                      <a:pt x="421" y="77"/>
                      <a:pt x="422" y="75"/>
                    </a:cubicBezTo>
                    <a:cubicBezTo>
                      <a:pt x="420" y="76"/>
                      <a:pt x="418" y="76"/>
                      <a:pt x="418" y="78"/>
                    </a:cubicBezTo>
                    <a:cubicBezTo>
                      <a:pt x="416" y="77"/>
                      <a:pt x="416" y="75"/>
                      <a:pt x="414" y="75"/>
                    </a:cubicBezTo>
                    <a:cubicBezTo>
                      <a:pt x="411" y="77"/>
                      <a:pt x="407" y="75"/>
                      <a:pt x="403" y="76"/>
                    </a:cubicBezTo>
                    <a:cubicBezTo>
                      <a:pt x="401" y="73"/>
                      <a:pt x="396" y="75"/>
                      <a:pt x="393" y="76"/>
                    </a:cubicBezTo>
                    <a:cubicBezTo>
                      <a:pt x="393" y="74"/>
                      <a:pt x="393" y="74"/>
                      <a:pt x="393" y="74"/>
                    </a:cubicBezTo>
                    <a:cubicBezTo>
                      <a:pt x="390" y="75"/>
                      <a:pt x="387" y="74"/>
                      <a:pt x="383" y="76"/>
                    </a:cubicBezTo>
                    <a:cubicBezTo>
                      <a:pt x="384" y="79"/>
                      <a:pt x="383" y="82"/>
                      <a:pt x="382" y="85"/>
                    </a:cubicBezTo>
                    <a:cubicBezTo>
                      <a:pt x="381" y="84"/>
                      <a:pt x="380" y="82"/>
                      <a:pt x="379" y="81"/>
                    </a:cubicBezTo>
                    <a:cubicBezTo>
                      <a:pt x="372" y="80"/>
                      <a:pt x="368" y="81"/>
                      <a:pt x="363" y="84"/>
                    </a:cubicBezTo>
                    <a:cubicBezTo>
                      <a:pt x="362" y="83"/>
                      <a:pt x="361" y="83"/>
                      <a:pt x="361" y="81"/>
                    </a:cubicBezTo>
                    <a:cubicBezTo>
                      <a:pt x="362" y="80"/>
                      <a:pt x="362" y="79"/>
                      <a:pt x="362" y="78"/>
                    </a:cubicBezTo>
                    <a:cubicBezTo>
                      <a:pt x="363" y="80"/>
                      <a:pt x="363" y="77"/>
                      <a:pt x="364" y="77"/>
                    </a:cubicBezTo>
                    <a:cubicBezTo>
                      <a:pt x="367" y="77"/>
                      <a:pt x="368" y="78"/>
                      <a:pt x="369" y="79"/>
                    </a:cubicBezTo>
                    <a:cubicBezTo>
                      <a:pt x="372" y="79"/>
                      <a:pt x="375" y="80"/>
                      <a:pt x="378" y="78"/>
                    </a:cubicBezTo>
                    <a:cubicBezTo>
                      <a:pt x="376" y="72"/>
                      <a:pt x="368" y="73"/>
                      <a:pt x="362" y="73"/>
                    </a:cubicBezTo>
                    <a:cubicBezTo>
                      <a:pt x="358" y="68"/>
                      <a:pt x="349" y="75"/>
                      <a:pt x="345" y="70"/>
                    </a:cubicBezTo>
                    <a:cubicBezTo>
                      <a:pt x="346" y="69"/>
                      <a:pt x="350" y="71"/>
                      <a:pt x="350" y="69"/>
                    </a:cubicBezTo>
                    <a:cubicBezTo>
                      <a:pt x="350" y="68"/>
                      <a:pt x="347" y="69"/>
                      <a:pt x="347" y="68"/>
                    </a:cubicBezTo>
                    <a:cubicBezTo>
                      <a:pt x="348" y="67"/>
                      <a:pt x="349" y="64"/>
                      <a:pt x="348" y="64"/>
                    </a:cubicBezTo>
                    <a:cubicBezTo>
                      <a:pt x="348" y="65"/>
                      <a:pt x="345" y="63"/>
                      <a:pt x="344" y="61"/>
                    </a:cubicBezTo>
                    <a:cubicBezTo>
                      <a:pt x="346" y="61"/>
                      <a:pt x="346" y="61"/>
                      <a:pt x="346" y="61"/>
                    </a:cubicBezTo>
                    <a:cubicBezTo>
                      <a:pt x="346" y="59"/>
                      <a:pt x="347" y="60"/>
                      <a:pt x="347" y="58"/>
                    </a:cubicBezTo>
                    <a:cubicBezTo>
                      <a:pt x="346" y="57"/>
                      <a:pt x="345" y="58"/>
                      <a:pt x="344" y="57"/>
                    </a:cubicBezTo>
                    <a:cubicBezTo>
                      <a:pt x="344" y="58"/>
                      <a:pt x="344" y="59"/>
                      <a:pt x="343" y="59"/>
                    </a:cubicBezTo>
                    <a:cubicBezTo>
                      <a:pt x="343" y="57"/>
                      <a:pt x="343" y="57"/>
                      <a:pt x="343" y="57"/>
                    </a:cubicBezTo>
                    <a:cubicBezTo>
                      <a:pt x="342" y="57"/>
                      <a:pt x="343" y="59"/>
                      <a:pt x="341" y="59"/>
                    </a:cubicBezTo>
                    <a:cubicBezTo>
                      <a:pt x="341" y="58"/>
                      <a:pt x="341" y="57"/>
                      <a:pt x="340" y="56"/>
                    </a:cubicBezTo>
                    <a:cubicBezTo>
                      <a:pt x="339" y="58"/>
                      <a:pt x="336" y="56"/>
                      <a:pt x="334" y="56"/>
                    </a:cubicBezTo>
                    <a:cubicBezTo>
                      <a:pt x="335" y="55"/>
                      <a:pt x="338" y="56"/>
                      <a:pt x="338" y="54"/>
                    </a:cubicBezTo>
                    <a:cubicBezTo>
                      <a:pt x="337" y="54"/>
                      <a:pt x="334" y="55"/>
                      <a:pt x="334" y="53"/>
                    </a:cubicBezTo>
                    <a:cubicBezTo>
                      <a:pt x="334" y="52"/>
                      <a:pt x="335" y="53"/>
                      <a:pt x="335" y="51"/>
                    </a:cubicBezTo>
                    <a:cubicBezTo>
                      <a:pt x="333" y="51"/>
                      <a:pt x="332" y="51"/>
                      <a:pt x="332" y="50"/>
                    </a:cubicBezTo>
                    <a:cubicBezTo>
                      <a:pt x="338" y="51"/>
                      <a:pt x="349" y="51"/>
                      <a:pt x="345" y="56"/>
                    </a:cubicBezTo>
                    <a:cubicBezTo>
                      <a:pt x="349" y="59"/>
                      <a:pt x="356" y="62"/>
                      <a:pt x="360" y="58"/>
                    </a:cubicBezTo>
                    <a:cubicBezTo>
                      <a:pt x="359" y="58"/>
                      <a:pt x="357" y="59"/>
                      <a:pt x="357" y="57"/>
                    </a:cubicBezTo>
                    <a:cubicBezTo>
                      <a:pt x="359" y="58"/>
                      <a:pt x="358" y="57"/>
                      <a:pt x="357" y="56"/>
                    </a:cubicBezTo>
                    <a:cubicBezTo>
                      <a:pt x="358" y="55"/>
                      <a:pt x="361" y="55"/>
                      <a:pt x="360" y="53"/>
                    </a:cubicBezTo>
                    <a:cubicBezTo>
                      <a:pt x="362" y="53"/>
                      <a:pt x="362" y="52"/>
                      <a:pt x="363" y="50"/>
                    </a:cubicBezTo>
                    <a:cubicBezTo>
                      <a:pt x="362" y="49"/>
                      <a:pt x="357" y="51"/>
                      <a:pt x="357" y="48"/>
                    </a:cubicBezTo>
                    <a:cubicBezTo>
                      <a:pt x="357" y="47"/>
                      <a:pt x="359" y="48"/>
                      <a:pt x="359" y="46"/>
                    </a:cubicBezTo>
                    <a:cubicBezTo>
                      <a:pt x="356" y="46"/>
                      <a:pt x="358" y="45"/>
                      <a:pt x="357" y="44"/>
                    </a:cubicBezTo>
                    <a:cubicBezTo>
                      <a:pt x="356" y="44"/>
                      <a:pt x="354" y="44"/>
                      <a:pt x="354" y="44"/>
                    </a:cubicBezTo>
                    <a:cubicBezTo>
                      <a:pt x="353" y="46"/>
                      <a:pt x="351" y="46"/>
                      <a:pt x="350" y="46"/>
                    </a:cubicBezTo>
                    <a:cubicBezTo>
                      <a:pt x="350" y="48"/>
                      <a:pt x="352" y="48"/>
                      <a:pt x="354" y="48"/>
                    </a:cubicBezTo>
                    <a:cubicBezTo>
                      <a:pt x="354" y="51"/>
                      <a:pt x="358" y="51"/>
                      <a:pt x="359" y="53"/>
                    </a:cubicBezTo>
                    <a:cubicBezTo>
                      <a:pt x="355" y="53"/>
                      <a:pt x="356" y="56"/>
                      <a:pt x="353" y="57"/>
                    </a:cubicBezTo>
                    <a:cubicBezTo>
                      <a:pt x="353" y="54"/>
                      <a:pt x="348" y="55"/>
                      <a:pt x="348" y="52"/>
                    </a:cubicBezTo>
                    <a:cubicBezTo>
                      <a:pt x="349" y="50"/>
                      <a:pt x="352" y="51"/>
                      <a:pt x="352" y="49"/>
                    </a:cubicBezTo>
                    <a:cubicBezTo>
                      <a:pt x="348" y="48"/>
                      <a:pt x="344" y="49"/>
                      <a:pt x="342" y="48"/>
                    </a:cubicBezTo>
                    <a:cubicBezTo>
                      <a:pt x="342" y="46"/>
                      <a:pt x="344" y="47"/>
                      <a:pt x="346" y="47"/>
                    </a:cubicBezTo>
                    <a:cubicBezTo>
                      <a:pt x="346" y="45"/>
                      <a:pt x="344" y="45"/>
                      <a:pt x="344" y="44"/>
                    </a:cubicBezTo>
                    <a:cubicBezTo>
                      <a:pt x="345" y="42"/>
                      <a:pt x="347" y="42"/>
                      <a:pt x="348" y="40"/>
                    </a:cubicBezTo>
                    <a:cubicBezTo>
                      <a:pt x="348" y="36"/>
                      <a:pt x="343" y="36"/>
                      <a:pt x="342" y="32"/>
                    </a:cubicBezTo>
                    <a:cubicBezTo>
                      <a:pt x="339" y="33"/>
                      <a:pt x="335" y="30"/>
                      <a:pt x="333" y="32"/>
                    </a:cubicBezTo>
                    <a:cubicBezTo>
                      <a:pt x="333" y="34"/>
                      <a:pt x="336" y="33"/>
                      <a:pt x="336" y="34"/>
                    </a:cubicBezTo>
                    <a:cubicBezTo>
                      <a:pt x="335" y="35"/>
                      <a:pt x="333" y="36"/>
                      <a:pt x="331" y="36"/>
                    </a:cubicBezTo>
                    <a:cubicBezTo>
                      <a:pt x="331" y="37"/>
                      <a:pt x="332" y="38"/>
                      <a:pt x="331" y="39"/>
                    </a:cubicBezTo>
                    <a:cubicBezTo>
                      <a:pt x="332" y="39"/>
                      <a:pt x="332" y="40"/>
                      <a:pt x="334" y="40"/>
                    </a:cubicBezTo>
                    <a:cubicBezTo>
                      <a:pt x="336" y="38"/>
                      <a:pt x="337" y="34"/>
                      <a:pt x="342" y="34"/>
                    </a:cubicBezTo>
                    <a:cubicBezTo>
                      <a:pt x="343" y="37"/>
                      <a:pt x="344" y="42"/>
                      <a:pt x="340" y="43"/>
                    </a:cubicBezTo>
                    <a:cubicBezTo>
                      <a:pt x="337" y="43"/>
                      <a:pt x="335" y="42"/>
                      <a:pt x="333" y="42"/>
                    </a:cubicBezTo>
                    <a:cubicBezTo>
                      <a:pt x="333" y="42"/>
                      <a:pt x="333" y="44"/>
                      <a:pt x="332" y="44"/>
                    </a:cubicBezTo>
                    <a:cubicBezTo>
                      <a:pt x="327" y="43"/>
                      <a:pt x="321" y="44"/>
                      <a:pt x="315" y="43"/>
                    </a:cubicBezTo>
                    <a:cubicBezTo>
                      <a:pt x="315" y="41"/>
                      <a:pt x="319" y="43"/>
                      <a:pt x="318" y="41"/>
                    </a:cubicBezTo>
                    <a:cubicBezTo>
                      <a:pt x="316" y="39"/>
                      <a:pt x="314" y="42"/>
                      <a:pt x="313" y="43"/>
                    </a:cubicBezTo>
                    <a:cubicBezTo>
                      <a:pt x="312" y="44"/>
                      <a:pt x="310" y="42"/>
                      <a:pt x="310" y="45"/>
                    </a:cubicBezTo>
                    <a:cubicBezTo>
                      <a:pt x="312" y="44"/>
                      <a:pt x="314" y="44"/>
                      <a:pt x="316" y="46"/>
                    </a:cubicBezTo>
                    <a:cubicBezTo>
                      <a:pt x="322" y="44"/>
                      <a:pt x="332" y="45"/>
                      <a:pt x="335" y="48"/>
                    </a:cubicBezTo>
                    <a:cubicBezTo>
                      <a:pt x="332" y="48"/>
                      <a:pt x="329" y="46"/>
                      <a:pt x="327" y="47"/>
                    </a:cubicBezTo>
                    <a:cubicBezTo>
                      <a:pt x="327" y="51"/>
                      <a:pt x="332" y="50"/>
                      <a:pt x="332" y="53"/>
                    </a:cubicBezTo>
                    <a:cubicBezTo>
                      <a:pt x="329" y="59"/>
                      <a:pt x="322" y="54"/>
                      <a:pt x="318" y="56"/>
                    </a:cubicBezTo>
                    <a:cubicBezTo>
                      <a:pt x="319" y="57"/>
                      <a:pt x="316" y="57"/>
                      <a:pt x="317" y="59"/>
                    </a:cubicBezTo>
                    <a:cubicBezTo>
                      <a:pt x="322" y="59"/>
                      <a:pt x="322" y="59"/>
                      <a:pt x="322" y="59"/>
                    </a:cubicBezTo>
                    <a:cubicBezTo>
                      <a:pt x="322" y="60"/>
                      <a:pt x="321" y="61"/>
                      <a:pt x="322" y="62"/>
                    </a:cubicBezTo>
                    <a:cubicBezTo>
                      <a:pt x="323" y="59"/>
                      <a:pt x="326" y="59"/>
                      <a:pt x="329" y="61"/>
                    </a:cubicBezTo>
                    <a:cubicBezTo>
                      <a:pt x="326" y="61"/>
                      <a:pt x="323" y="61"/>
                      <a:pt x="323" y="63"/>
                    </a:cubicBezTo>
                    <a:cubicBezTo>
                      <a:pt x="323" y="64"/>
                      <a:pt x="326" y="63"/>
                      <a:pt x="325" y="65"/>
                    </a:cubicBezTo>
                    <a:cubicBezTo>
                      <a:pt x="323" y="65"/>
                      <a:pt x="323" y="67"/>
                      <a:pt x="322" y="69"/>
                    </a:cubicBezTo>
                    <a:cubicBezTo>
                      <a:pt x="318" y="69"/>
                      <a:pt x="318" y="69"/>
                      <a:pt x="318" y="69"/>
                    </a:cubicBezTo>
                    <a:cubicBezTo>
                      <a:pt x="313" y="63"/>
                      <a:pt x="305" y="69"/>
                      <a:pt x="300" y="67"/>
                    </a:cubicBezTo>
                    <a:cubicBezTo>
                      <a:pt x="299" y="68"/>
                      <a:pt x="298" y="69"/>
                      <a:pt x="297" y="68"/>
                    </a:cubicBezTo>
                    <a:cubicBezTo>
                      <a:pt x="295" y="67"/>
                      <a:pt x="293" y="67"/>
                      <a:pt x="290" y="67"/>
                    </a:cubicBezTo>
                    <a:cubicBezTo>
                      <a:pt x="290" y="66"/>
                      <a:pt x="291" y="65"/>
                      <a:pt x="291" y="64"/>
                    </a:cubicBezTo>
                    <a:cubicBezTo>
                      <a:pt x="288" y="65"/>
                      <a:pt x="287" y="67"/>
                      <a:pt x="284" y="68"/>
                    </a:cubicBezTo>
                    <a:cubicBezTo>
                      <a:pt x="283" y="67"/>
                      <a:pt x="282" y="66"/>
                      <a:pt x="281" y="67"/>
                    </a:cubicBezTo>
                    <a:cubicBezTo>
                      <a:pt x="275" y="69"/>
                      <a:pt x="265" y="67"/>
                      <a:pt x="260" y="72"/>
                    </a:cubicBezTo>
                    <a:cubicBezTo>
                      <a:pt x="262" y="73"/>
                      <a:pt x="265" y="72"/>
                      <a:pt x="264" y="74"/>
                    </a:cubicBezTo>
                    <a:cubicBezTo>
                      <a:pt x="260" y="76"/>
                      <a:pt x="256" y="76"/>
                      <a:pt x="252" y="75"/>
                    </a:cubicBezTo>
                    <a:cubicBezTo>
                      <a:pt x="250" y="79"/>
                      <a:pt x="245" y="79"/>
                      <a:pt x="244" y="83"/>
                    </a:cubicBezTo>
                    <a:cubicBezTo>
                      <a:pt x="241" y="84"/>
                      <a:pt x="238" y="84"/>
                      <a:pt x="237" y="86"/>
                    </a:cubicBezTo>
                    <a:cubicBezTo>
                      <a:pt x="238" y="87"/>
                      <a:pt x="240" y="85"/>
                      <a:pt x="241" y="86"/>
                    </a:cubicBezTo>
                    <a:cubicBezTo>
                      <a:pt x="241" y="89"/>
                      <a:pt x="241" y="89"/>
                      <a:pt x="241" y="89"/>
                    </a:cubicBezTo>
                    <a:cubicBezTo>
                      <a:pt x="239" y="88"/>
                      <a:pt x="239" y="90"/>
                      <a:pt x="239" y="90"/>
                    </a:cubicBezTo>
                    <a:cubicBezTo>
                      <a:pt x="238" y="88"/>
                      <a:pt x="234" y="89"/>
                      <a:pt x="236" y="86"/>
                    </a:cubicBezTo>
                    <a:cubicBezTo>
                      <a:pt x="235" y="85"/>
                      <a:pt x="232" y="84"/>
                      <a:pt x="230" y="84"/>
                    </a:cubicBezTo>
                    <a:cubicBezTo>
                      <a:pt x="229" y="84"/>
                      <a:pt x="229" y="85"/>
                      <a:pt x="228" y="85"/>
                    </a:cubicBezTo>
                    <a:cubicBezTo>
                      <a:pt x="226" y="85"/>
                      <a:pt x="226" y="85"/>
                      <a:pt x="224" y="85"/>
                    </a:cubicBezTo>
                    <a:cubicBezTo>
                      <a:pt x="223" y="86"/>
                      <a:pt x="223" y="88"/>
                      <a:pt x="222" y="88"/>
                    </a:cubicBezTo>
                    <a:cubicBezTo>
                      <a:pt x="214" y="90"/>
                      <a:pt x="208" y="94"/>
                      <a:pt x="201" y="95"/>
                    </a:cubicBezTo>
                    <a:cubicBezTo>
                      <a:pt x="199" y="95"/>
                      <a:pt x="198" y="93"/>
                      <a:pt x="198" y="96"/>
                    </a:cubicBezTo>
                    <a:cubicBezTo>
                      <a:pt x="202" y="99"/>
                      <a:pt x="207" y="98"/>
                      <a:pt x="210" y="101"/>
                    </a:cubicBezTo>
                    <a:cubicBezTo>
                      <a:pt x="209" y="99"/>
                      <a:pt x="211" y="99"/>
                      <a:pt x="213" y="97"/>
                    </a:cubicBezTo>
                    <a:cubicBezTo>
                      <a:pt x="213" y="95"/>
                      <a:pt x="211" y="95"/>
                      <a:pt x="211" y="93"/>
                    </a:cubicBezTo>
                    <a:cubicBezTo>
                      <a:pt x="213" y="94"/>
                      <a:pt x="214" y="96"/>
                      <a:pt x="216" y="96"/>
                    </a:cubicBezTo>
                    <a:cubicBezTo>
                      <a:pt x="214" y="97"/>
                      <a:pt x="217" y="99"/>
                      <a:pt x="214" y="98"/>
                    </a:cubicBezTo>
                    <a:cubicBezTo>
                      <a:pt x="214" y="101"/>
                      <a:pt x="216" y="101"/>
                      <a:pt x="219" y="102"/>
                    </a:cubicBezTo>
                    <a:cubicBezTo>
                      <a:pt x="218" y="100"/>
                      <a:pt x="220" y="100"/>
                      <a:pt x="221" y="100"/>
                    </a:cubicBezTo>
                    <a:cubicBezTo>
                      <a:pt x="221" y="101"/>
                      <a:pt x="219" y="102"/>
                      <a:pt x="221" y="102"/>
                    </a:cubicBezTo>
                    <a:cubicBezTo>
                      <a:pt x="221" y="101"/>
                      <a:pt x="223" y="102"/>
                      <a:pt x="223" y="100"/>
                    </a:cubicBezTo>
                    <a:cubicBezTo>
                      <a:pt x="222" y="99"/>
                      <a:pt x="220" y="99"/>
                      <a:pt x="219" y="99"/>
                    </a:cubicBezTo>
                    <a:cubicBezTo>
                      <a:pt x="219" y="97"/>
                      <a:pt x="221" y="96"/>
                      <a:pt x="221" y="94"/>
                    </a:cubicBezTo>
                    <a:cubicBezTo>
                      <a:pt x="220" y="92"/>
                      <a:pt x="216" y="95"/>
                      <a:pt x="215" y="94"/>
                    </a:cubicBezTo>
                    <a:cubicBezTo>
                      <a:pt x="216" y="90"/>
                      <a:pt x="220" y="93"/>
                      <a:pt x="222" y="92"/>
                    </a:cubicBezTo>
                    <a:cubicBezTo>
                      <a:pt x="222" y="89"/>
                      <a:pt x="225" y="88"/>
                      <a:pt x="227" y="87"/>
                    </a:cubicBezTo>
                    <a:cubicBezTo>
                      <a:pt x="229" y="89"/>
                      <a:pt x="234" y="89"/>
                      <a:pt x="237" y="91"/>
                    </a:cubicBezTo>
                    <a:cubicBezTo>
                      <a:pt x="234" y="93"/>
                      <a:pt x="229" y="93"/>
                      <a:pt x="227" y="97"/>
                    </a:cubicBezTo>
                    <a:cubicBezTo>
                      <a:pt x="234" y="98"/>
                      <a:pt x="239" y="96"/>
                      <a:pt x="246" y="96"/>
                    </a:cubicBezTo>
                    <a:cubicBezTo>
                      <a:pt x="246" y="97"/>
                      <a:pt x="247" y="97"/>
                      <a:pt x="248" y="99"/>
                    </a:cubicBezTo>
                    <a:cubicBezTo>
                      <a:pt x="253" y="99"/>
                      <a:pt x="255" y="99"/>
                      <a:pt x="261" y="99"/>
                    </a:cubicBezTo>
                    <a:cubicBezTo>
                      <a:pt x="260" y="97"/>
                      <a:pt x="256" y="96"/>
                      <a:pt x="254" y="96"/>
                    </a:cubicBezTo>
                    <a:cubicBezTo>
                      <a:pt x="254" y="95"/>
                      <a:pt x="255" y="94"/>
                      <a:pt x="255" y="94"/>
                    </a:cubicBezTo>
                    <a:cubicBezTo>
                      <a:pt x="253" y="93"/>
                      <a:pt x="252" y="92"/>
                      <a:pt x="252" y="91"/>
                    </a:cubicBezTo>
                    <a:cubicBezTo>
                      <a:pt x="254" y="90"/>
                      <a:pt x="255" y="88"/>
                      <a:pt x="255" y="86"/>
                    </a:cubicBezTo>
                    <a:cubicBezTo>
                      <a:pt x="257" y="87"/>
                      <a:pt x="260" y="90"/>
                      <a:pt x="260" y="92"/>
                    </a:cubicBezTo>
                    <a:cubicBezTo>
                      <a:pt x="260" y="93"/>
                      <a:pt x="258" y="92"/>
                      <a:pt x="259" y="93"/>
                    </a:cubicBezTo>
                    <a:cubicBezTo>
                      <a:pt x="259" y="94"/>
                      <a:pt x="261" y="94"/>
                      <a:pt x="262" y="95"/>
                    </a:cubicBezTo>
                    <a:cubicBezTo>
                      <a:pt x="263" y="92"/>
                      <a:pt x="262" y="91"/>
                      <a:pt x="263" y="88"/>
                    </a:cubicBezTo>
                    <a:cubicBezTo>
                      <a:pt x="262" y="87"/>
                      <a:pt x="260" y="87"/>
                      <a:pt x="260" y="85"/>
                    </a:cubicBezTo>
                    <a:cubicBezTo>
                      <a:pt x="260" y="84"/>
                      <a:pt x="262" y="86"/>
                      <a:pt x="261" y="84"/>
                    </a:cubicBezTo>
                    <a:cubicBezTo>
                      <a:pt x="262" y="82"/>
                      <a:pt x="259" y="82"/>
                      <a:pt x="258" y="81"/>
                    </a:cubicBezTo>
                    <a:cubicBezTo>
                      <a:pt x="259" y="80"/>
                      <a:pt x="262" y="80"/>
                      <a:pt x="264" y="80"/>
                    </a:cubicBezTo>
                    <a:cubicBezTo>
                      <a:pt x="264" y="83"/>
                      <a:pt x="265" y="83"/>
                      <a:pt x="265" y="84"/>
                    </a:cubicBezTo>
                    <a:cubicBezTo>
                      <a:pt x="272" y="87"/>
                      <a:pt x="276" y="82"/>
                      <a:pt x="281" y="81"/>
                    </a:cubicBezTo>
                    <a:cubicBezTo>
                      <a:pt x="282" y="79"/>
                      <a:pt x="278" y="81"/>
                      <a:pt x="278" y="79"/>
                    </a:cubicBezTo>
                    <a:cubicBezTo>
                      <a:pt x="280" y="79"/>
                      <a:pt x="280" y="78"/>
                      <a:pt x="281" y="78"/>
                    </a:cubicBezTo>
                    <a:cubicBezTo>
                      <a:pt x="285" y="73"/>
                      <a:pt x="298" y="73"/>
                      <a:pt x="302" y="78"/>
                    </a:cubicBezTo>
                    <a:cubicBezTo>
                      <a:pt x="299" y="79"/>
                      <a:pt x="300" y="82"/>
                      <a:pt x="298" y="82"/>
                    </a:cubicBezTo>
                    <a:cubicBezTo>
                      <a:pt x="294" y="83"/>
                      <a:pt x="292" y="76"/>
                      <a:pt x="287" y="80"/>
                    </a:cubicBezTo>
                    <a:cubicBezTo>
                      <a:pt x="288" y="81"/>
                      <a:pt x="288" y="83"/>
                      <a:pt x="288" y="84"/>
                    </a:cubicBezTo>
                    <a:cubicBezTo>
                      <a:pt x="292" y="85"/>
                      <a:pt x="296" y="83"/>
                      <a:pt x="297" y="86"/>
                    </a:cubicBezTo>
                    <a:cubicBezTo>
                      <a:pt x="299" y="87"/>
                      <a:pt x="300" y="85"/>
                      <a:pt x="301" y="87"/>
                    </a:cubicBezTo>
                    <a:cubicBezTo>
                      <a:pt x="298" y="88"/>
                      <a:pt x="296" y="89"/>
                      <a:pt x="295" y="91"/>
                    </a:cubicBezTo>
                    <a:cubicBezTo>
                      <a:pt x="300" y="91"/>
                      <a:pt x="300" y="91"/>
                      <a:pt x="300" y="91"/>
                    </a:cubicBezTo>
                    <a:cubicBezTo>
                      <a:pt x="299" y="93"/>
                      <a:pt x="300" y="94"/>
                      <a:pt x="301" y="96"/>
                    </a:cubicBezTo>
                    <a:cubicBezTo>
                      <a:pt x="305" y="96"/>
                      <a:pt x="308" y="96"/>
                      <a:pt x="308" y="100"/>
                    </a:cubicBezTo>
                    <a:cubicBezTo>
                      <a:pt x="307" y="100"/>
                      <a:pt x="306" y="101"/>
                      <a:pt x="306" y="102"/>
                    </a:cubicBezTo>
                    <a:cubicBezTo>
                      <a:pt x="303" y="99"/>
                      <a:pt x="298" y="98"/>
                      <a:pt x="293" y="101"/>
                    </a:cubicBezTo>
                    <a:cubicBezTo>
                      <a:pt x="290" y="97"/>
                      <a:pt x="295" y="96"/>
                      <a:pt x="296" y="92"/>
                    </a:cubicBezTo>
                    <a:cubicBezTo>
                      <a:pt x="295" y="93"/>
                      <a:pt x="293" y="93"/>
                      <a:pt x="292" y="92"/>
                    </a:cubicBezTo>
                    <a:cubicBezTo>
                      <a:pt x="293" y="91"/>
                      <a:pt x="293" y="91"/>
                      <a:pt x="293" y="91"/>
                    </a:cubicBezTo>
                    <a:cubicBezTo>
                      <a:pt x="290" y="91"/>
                      <a:pt x="289" y="88"/>
                      <a:pt x="288" y="86"/>
                    </a:cubicBezTo>
                    <a:cubicBezTo>
                      <a:pt x="284" y="85"/>
                      <a:pt x="282" y="86"/>
                      <a:pt x="279" y="86"/>
                    </a:cubicBezTo>
                    <a:cubicBezTo>
                      <a:pt x="279" y="89"/>
                      <a:pt x="278" y="93"/>
                      <a:pt x="282" y="92"/>
                    </a:cubicBezTo>
                    <a:cubicBezTo>
                      <a:pt x="282" y="88"/>
                      <a:pt x="282" y="88"/>
                      <a:pt x="282" y="88"/>
                    </a:cubicBezTo>
                    <a:cubicBezTo>
                      <a:pt x="284" y="89"/>
                      <a:pt x="283" y="88"/>
                      <a:pt x="285" y="88"/>
                    </a:cubicBezTo>
                    <a:cubicBezTo>
                      <a:pt x="286" y="89"/>
                      <a:pt x="288" y="90"/>
                      <a:pt x="288" y="93"/>
                    </a:cubicBezTo>
                    <a:cubicBezTo>
                      <a:pt x="284" y="96"/>
                      <a:pt x="279" y="94"/>
                      <a:pt x="275" y="94"/>
                    </a:cubicBezTo>
                    <a:cubicBezTo>
                      <a:pt x="275" y="95"/>
                      <a:pt x="275" y="97"/>
                      <a:pt x="276" y="97"/>
                    </a:cubicBezTo>
                    <a:cubicBezTo>
                      <a:pt x="277" y="94"/>
                      <a:pt x="281" y="99"/>
                      <a:pt x="284" y="99"/>
                    </a:cubicBezTo>
                    <a:cubicBezTo>
                      <a:pt x="283" y="100"/>
                      <a:pt x="282" y="100"/>
                      <a:pt x="281" y="100"/>
                    </a:cubicBezTo>
                    <a:cubicBezTo>
                      <a:pt x="281" y="104"/>
                      <a:pt x="284" y="102"/>
                      <a:pt x="287" y="103"/>
                    </a:cubicBezTo>
                    <a:cubicBezTo>
                      <a:pt x="287" y="104"/>
                      <a:pt x="286" y="105"/>
                      <a:pt x="286" y="105"/>
                    </a:cubicBezTo>
                    <a:cubicBezTo>
                      <a:pt x="287" y="106"/>
                      <a:pt x="290" y="105"/>
                      <a:pt x="290" y="107"/>
                    </a:cubicBezTo>
                    <a:cubicBezTo>
                      <a:pt x="286" y="110"/>
                      <a:pt x="279" y="110"/>
                      <a:pt x="274" y="107"/>
                    </a:cubicBezTo>
                    <a:cubicBezTo>
                      <a:pt x="274" y="111"/>
                      <a:pt x="267" y="108"/>
                      <a:pt x="269" y="111"/>
                    </a:cubicBezTo>
                    <a:cubicBezTo>
                      <a:pt x="268" y="111"/>
                      <a:pt x="267" y="111"/>
                      <a:pt x="268" y="109"/>
                    </a:cubicBezTo>
                    <a:cubicBezTo>
                      <a:pt x="254" y="111"/>
                      <a:pt x="243" y="111"/>
                      <a:pt x="232" y="114"/>
                    </a:cubicBezTo>
                    <a:cubicBezTo>
                      <a:pt x="232" y="114"/>
                      <a:pt x="231" y="113"/>
                      <a:pt x="231" y="112"/>
                    </a:cubicBezTo>
                    <a:cubicBezTo>
                      <a:pt x="235" y="111"/>
                      <a:pt x="240" y="112"/>
                      <a:pt x="243" y="109"/>
                    </a:cubicBezTo>
                    <a:cubicBezTo>
                      <a:pt x="242" y="109"/>
                      <a:pt x="240" y="109"/>
                      <a:pt x="240" y="107"/>
                    </a:cubicBezTo>
                    <a:cubicBezTo>
                      <a:pt x="237" y="107"/>
                      <a:pt x="235" y="109"/>
                      <a:pt x="234" y="106"/>
                    </a:cubicBezTo>
                    <a:cubicBezTo>
                      <a:pt x="235" y="106"/>
                      <a:pt x="237" y="106"/>
                      <a:pt x="237" y="105"/>
                    </a:cubicBezTo>
                    <a:cubicBezTo>
                      <a:pt x="236" y="105"/>
                      <a:pt x="236" y="103"/>
                      <a:pt x="235" y="102"/>
                    </a:cubicBezTo>
                    <a:cubicBezTo>
                      <a:pt x="232" y="102"/>
                      <a:pt x="232" y="104"/>
                      <a:pt x="230" y="105"/>
                    </a:cubicBezTo>
                    <a:cubicBezTo>
                      <a:pt x="230" y="104"/>
                      <a:pt x="230" y="103"/>
                      <a:pt x="229" y="103"/>
                    </a:cubicBezTo>
                    <a:cubicBezTo>
                      <a:pt x="229" y="105"/>
                      <a:pt x="229" y="105"/>
                      <a:pt x="226" y="105"/>
                    </a:cubicBezTo>
                    <a:cubicBezTo>
                      <a:pt x="227" y="108"/>
                      <a:pt x="230" y="106"/>
                      <a:pt x="232" y="106"/>
                    </a:cubicBezTo>
                    <a:cubicBezTo>
                      <a:pt x="234" y="107"/>
                      <a:pt x="235" y="108"/>
                      <a:pt x="236" y="110"/>
                    </a:cubicBezTo>
                    <a:cubicBezTo>
                      <a:pt x="236" y="110"/>
                      <a:pt x="234" y="111"/>
                      <a:pt x="233" y="110"/>
                    </a:cubicBezTo>
                    <a:cubicBezTo>
                      <a:pt x="233" y="109"/>
                      <a:pt x="235" y="109"/>
                      <a:pt x="234" y="108"/>
                    </a:cubicBezTo>
                    <a:cubicBezTo>
                      <a:pt x="231" y="108"/>
                      <a:pt x="228" y="109"/>
                      <a:pt x="227" y="111"/>
                    </a:cubicBezTo>
                    <a:cubicBezTo>
                      <a:pt x="222" y="110"/>
                      <a:pt x="218" y="115"/>
                      <a:pt x="216" y="111"/>
                    </a:cubicBezTo>
                    <a:cubicBezTo>
                      <a:pt x="215" y="110"/>
                      <a:pt x="218" y="112"/>
                      <a:pt x="217" y="110"/>
                    </a:cubicBezTo>
                    <a:cubicBezTo>
                      <a:pt x="212" y="108"/>
                      <a:pt x="208" y="105"/>
                      <a:pt x="204" y="104"/>
                    </a:cubicBezTo>
                    <a:cubicBezTo>
                      <a:pt x="203" y="107"/>
                      <a:pt x="202" y="105"/>
                      <a:pt x="198" y="105"/>
                    </a:cubicBezTo>
                    <a:cubicBezTo>
                      <a:pt x="198" y="106"/>
                      <a:pt x="198" y="107"/>
                      <a:pt x="197" y="107"/>
                    </a:cubicBezTo>
                    <a:cubicBezTo>
                      <a:pt x="195" y="107"/>
                      <a:pt x="195" y="105"/>
                      <a:pt x="193" y="105"/>
                    </a:cubicBezTo>
                    <a:cubicBezTo>
                      <a:pt x="191" y="106"/>
                      <a:pt x="190" y="108"/>
                      <a:pt x="189" y="110"/>
                    </a:cubicBezTo>
                    <a:cubicBezTo>
                      <a:pt x="192" y="110"/>
                      <a:pt x="192" y="109"/>
                      <a:pt x="193" y="108"/>
                    </a:cubicBezTo>
                    <a:cubicBezTo>
                      <a:pt x="192" y="112"/>
                      <a:pt x="197" y="109"/>
                      <a:pt x="198" y="110"/>
                    </a:cubicBezTo>
                    <a:cubicBezTo>
                      <a:pt x="195" y="112"/>
                      <a:pt x="188" y="109"/>
                      <a:pt x="185" y="112"/>
                    </a:cubicBezTo>
                    <a:cubicBezTo>
                      <a:pt x="184" y="113"/>
                      <a:pt x="185" y="113"/>
                      <a:pt x="186" y="114"/>
                    </a:cubicBezTo>
                    <a:cubicBezTo>
                      <a:pt x="189" y="114"/>
                      <a:pt x="193" y="114"/>
                      <a:pt x="195" y="112"/>
                    </a:cubicBezTo>
                    <a:cubicBezTo>
                      <a:pt x="198" y="114"/>
                      <a:pt x="200" y="112"/>
                      <a:pt x="203" y="113"/>
                    </a:cubicBezTo>
                    <a:cubicBezTo>
                      <a:pt x="205" y="117"/>
                      <a:pt x="203" y="120"/>
                      <a:pt x="201" y="123"/>
                    </a:cubicBezTo>
                    <a:cubicBezTo>
                      <a:pt x="204" y="123"/>
                      <a:pt x="205" y="123"/>
                      <a:pt x="207" y="125"/>
                    </a:cubicBezTo>
                    <a:cubicBezTo>
                      <a:pt x="202" y="124"/>
                      <a:pt x="196" y="127"/>
                      <a:pt x="192" y="125"/>
                    </a:cubicBezTo>
                    <a:cubicBezTo>
                      <a:pt x="194" y="124"/>
                      <a:pt x="198" y="125"/>
                      <a:pt x="199" y="123"/>
                    </a:cubicBezTo>
                    <a:cubicBezTo>
                      <a:pt x="198" y="118"/>
                      <a:pt x="189" y="116"/>
                      <a:pt x="183" y="119"/>
                    </a:cubicBezTo>
                    <a:cubicBezTo>
                      <a:pt x="182" y="120"/>
                      <a:pt x="184" y="121"/>
                      <a:pt x="182" y="121"/>
                    </a:cubicBezTo>
                    <a:cubicBezTo>
                      <a:pt x="180" y="118"/>
                      <a:pt x="183" y="117"/>
                      <a:pt x="181" y="115"/>
                    </a:cubicBezTo>
                    <a:cubicBezTo>
                      <a:pt x="182" y="115"/>
                      <a:pt x="183" y="114"/>
                      <a:pt x="183" y="112"/>
                    </a:cubicBezTo>
                    <a:cubicBezTo>
                      <a:pt x="180" y="111"/>
                      <a:pt x="176" y="112"/>
                      <a:pt x="173" y="111"/>
                    </a:cubicBezTo>
                    <a:cubicBezTo>
                      <a:pt x="171" y="113"/>
                      <a:pt x="175" y="114"/>
                      <a:pt x="176" y="116"/>
                    </a:cubicBezTo>
                    <a:cubicBezTo>
                      <a:pt x="175" y="118"/>
                      <a:pt x="173" y="119"/>
                      <a:pt x="174" y="123"/>
                    </a:cubicBezTo>
                    <a:cubicBezTo>
                      <a:pt x="182" y="122"/>
                      <a:pt x="188" y="118"/>
                      <a:pt x="197" y="122"/>
                    </a:cubicBezTo>
                    <a:cubicBezTo>
                      <a:pt x="194" y="125"/>
                      <a:pt x="188" y="121"/>
                      <a:pt x="186" y="124"/>
                    </a:cubicBezTo>
                    <a:cubicBezTo>
                      <a:pt x="188" y="124"/>
                      <a:pt x="187" y="126"/>
                      <a:pt x="188" y="128"/>
                    </a:cubicBezTo>
                    <a:cubicBezTo>
                      <a:pt x="189" y="128"/>
                      <a:pt x="190" y="128"/>
                      <a:pt x="190" y="129"/>
                    </a:cubicBezTo>
                    <a:cubicBezTo>
                      <a:pt x="190" y="131"/>
                      <a:pt x="190" y="132"/>
                      <a:pt x="189" y="134"/>
                    </a:cubicBezTo>
                    <a:cubicBezTo>
                      <a:pt x="192" y="135"/>
                      <a:pt x="195" y="132"/>
                      <a:pt x="197" y="130"/>
                    </a:cubicBezTo>
                    <a:cubicBezTo>
                      <a:pt x="197" y="129"/>
                      <a:pt x="195" y="129"/>
                      <a:pt x="194" y="128"/>
                    </a:cubicBezTo>
                    <a:cubicBezTo>
                      <a:pt x="198" y="126"/>
                      <a:pt x="202" y="127"/>
                      <a:pt x="206" y="127"/>
                    </a:cubicBezTo>
                    <a:cubicBezTo>
                      <a:pt x="205" y="129"/>
                      <a:pt x="204" y="129"/>
                      <a:pt x="204" y="131"/>
                    </a:cubicBezTo>
                    <a:cubicBezTo>
                      <a:pt x="203" y="130"/>
                      <a:pt x="203" y="128"/>
                      <a:pt x="201" y="128"/>
                    </a:cubicBezTo>
                    <a:cubicBezTo>
                      <a:pt x="199" y="128"/>
                      <a:pt x="198" y="130"/>
                      <a:pt x="197" y="131"/>
                    </a:cubicBezTo>
                    <a:cubicBezTo>
                      <a:pt x="197" y="132"/>
                      <a:pt x="198" y="132"/>
                      <a:pt x="198" y="133"/>
                    </a:cubicBezTo>
                    <a:cubicBezTo>
                      <a:pt x="200" y="134"/>
                      <a:pt x="201" y="131"/>
                      <a:pt x="202" y="132"/>
                    </a:cubicBezTo>
                    <a:cubicBezTo>
                      <a:pt x="198" y="136"/>
                      <a:pt x="190" y="134"/>
                      <a:pt x="186" y="137"/>
                    </a:cubicBezTo>
                    <a:cubicBezTo>
                      <a:pt x="186" y="136"/>
                      <a:pt x="184" y="134"/>
                      <a:pt x="183" y="136"/>
                    </a:cubicBezTo>
                    <a:cubicBezTo>
                      <a:pt x="184" y="136"/>
                      <a:pt x="185" y="136"/>
                      <a:pt x="185" y="137"/>
                    </a:cubicBezTo>
                    <a:cubicBezTo>
                      <a:pt x="184" y="137"/>
                      <a:pt x="182" y="137"/>
                      <a:pt x="181" y="137"/>
                    </a:cubicBezTo>
                    <a:cubicBezTo>
                      <a:pt x="181" y="136"/>
                      <a:pt x="182" y="136"/>
                      <a:pt x="182" y="135"/>
                    </a:cubicBezTo>
                    <a:cubicBezTo>
                      <a:pt x="179" y="136"/>
                      <a:pt x="179" y="135"/>
                      <a:pt x="176" y="134"/>
                    </a:cubicBezTo>
                    <a:cubicBezTo>
                      <a:pt x="176" y="135"/>
                      <a:pt x="175" y="136"/>
                      <a:pt x="175" y="138"/>
                    </a:cubicBezTo>
                    <a:cubicBezTo>
                      <a:pt x="174" y="138"/>
                      <a:pt x="173" y="138"/>
                      <a:pt x="172" y="139"/>
                    </a:cubicBezTo>
                    <a:cubicBezTo>
                      <a:pt x="172" y="143"/>
                      <a:pt x="178" y="144"/>
                      <a:pt x="175" y="148"/>
                    </a:cubicBezTo>
                    <a:cubicBezTo>
                      <a:pt x="176" y="148"/>
                      <a:pt x="182" y="146"/>
                      <a:pt x="184" y="148"/>
                    </a:cubicBezTo>
                    <a:cubicBezTo>
                      <a:pt x="180" y="149"/>
                      <a:pt x="175" y="148"/>
                      <a:pt x="172" y="149"/>
                    </a:cubicBezTo>
                    <a:cubicBezTo>
                      <a:pt x="170" y="147"/>
                      <a:pt x="169" y="146"/>
                      <a:pt x="168" y="143"/>
                    </a:cubicBezTo>
                    <a:cubicBezTo>
                      <a:pt x="169" y="142"/>
                      <a:pt x="171" y="141"/>
                      <a:pt x="171" y="139"/>
                    </a:cubicBezTo>
                    <a:cubicBezTo>
                      <a:pt x="168" y="138"/>
                      <a:pt x="166" y="140"/>
                      <a:pt x="164" y="140"/>
                    </a:cubicBezTo>
                    <a:cubicBezTo>
                      <a:pt x="164" y="140"/>
                      <a:pt x="164" y="139"/>
                      <a:pt x="163" y="139"/>
                    </a:cubicBezTo>
                    <a:cubicBezTo>
                      <a:pt x="163" y="141"/>
                      <a:pt x="161" y="139"/>
                      <a:pt x="159" y="139"/>
                    </a:cubicBezTo>
                    <a:cubicBezTo>
                      <a:pt x="159" y="140"/>
                      <a:pt x="158" y="141"/>
                      <a:pt x="157" y="141"/>
                    </a:cubicBezTo>
                    <a:cubicBezTo>
                      <a:pt x="157" y="144"/>
                      <a:pt x="155" y="146"/>
                      <a:pt x="154" y="147"/>
                    </a:cubicBezTo>
                    <a:cubicBezTo>
                      <a:pt x="151" y="146"/>
                      <a:pt x="148" y="149"/>
                      <a:pt x="144" y="148"/>
                    </a:cubicBezTo>
                    <a:cubicBezTo>
                      <a:pt x="142" y="148"/>
                      <a:pt x="140" y="143"/>
                      <a:pt x="139" y="147"/>
                    </a:cubicBezTo>
                    <a:cubicBezTo>
                      <a:pt x="140" y="147"/>
                      <a:pt x="141" y="149"/>
                      <a:pt x="141" y="151"/>
                    </a:cubicBezTo>
                    <a:cubicBezTo>
                      <a:pt x="145" y="151"/>
                      <a:pt x="153" y="151"/>
                      <a:pt x="155" y="148"/>
                    </a:cubicBezTo>
                    <a:cubicBezTo>
                      <a:pt x="158" y="150"/>
                      <a:pt x="163" y="148"/>
                      <a:pt x="168" y="148"/>
                    </a:cubicBezTo>
                    <a:cubicBezTo>
                      <a:pt x="168" y="150"/>
                      <a:pt x="170" y="151"/>
                      <a:pt x="172" y="151"/>
                    </a:cubicBezTo>
                    <a:cubicBezTo>
                      <a:pt x="176" y="149"/>
                      <a:pt x="179" y="150"/>
                      <a:pt x="185" y="149"/>
                    </a:cubicBezTo>
                    <a:cubicBezTo>
                      <a:pt x="185" y="147"/>
                      <a:pt x="187" y="147"/>
                      <a:pt x="187" y="146"/>
                    </a:cubicBezTo>
                    <a:cubicBezTo>
                      <a:pt x="188" y="148"/>
                      <a:pt x="191" y="146"/>
                      <a:pt x="194" y="147"/>
                    </a:cubicBezTo>
                    <a:cubicBezTo>
                      <a:pt x="194" y="147"/>
                      <a:pt x="194" y="148"/>
                      <a:pt x="195" y="149"/>
                    </a:cubicBezTo>
                    <a:cubicBezTo>
                      <a:pt x="197" y="148"/>
                      <a:pt x="198" y="150"/>
                      <a:pt x="199" y="149"/>
                    </a:cubicBezTo>
                    <a:cubicBezTo>
                      <a:pt x="199" y="146"/>
                      <a:pt x="198" y="146"/>
                      <a:pt x="196" y="145"/>
                    </a:cubicBezTo>
                    <a:cubicBezTo>
                      <a:pt x="196" y="143"/>
                      <a:pt x="197" y="143"/>
                      <a:pt x="198" y="143"/>
                    </a:cubicBezTo>
                    <a:cubicBezTo>
                      <a:pt x="198" y="144"/>
                      <a:pt x="199" y="145"/>
                      <a:pt x="199" y="146"/>
                    </a:cubicBezTo>
                    <a:cubicBezTo>
                      <a:pt x="202" y="147"/>
                      <a:pt x="202" y="144"/>
                      <a:pt x="204" y="143"/>
                    </a:cubicBezTo>
                    <a:cubicBezTo>
                      <a:pt x="204" y="144"/>
                      <a:pt x="205" y="144"/>
                      <a:pt x="205" y="145"/>
                    </a:cubicBezTo>
                    <a:cubicBezTo>
                      <a:pt x="205" y="147"/>
                      <a:pt x="201" y="146"/>
                      <a:pt x="201" y="149"/>
                    </a:cubicBezTo>
                    <a:cubicBezTo>
                      <a:pt x="204" y="149"/>
                      <a:pt x="205" y="148"/>
                      <a:pt x="207" y="149"/>
                    </a:cubicBezTo>
                    <a:cubicBezTo>
                      <a:pt x="208" y="150"/>
                      <a:pt x="207" y="150"/>
                      <a:pt x="207" y="151"/>
                    </a:cubicBezTo>
                    <a:cubicBezTo>
                      <a:pt x="209" y="148"/>
                      <a:pt x="211" y="149"/>
                      <a:pt x="212" y="146"/>
                    </a:cubicBezTo>
                    <a:cubicBezTo>
                      <a:pt x="213" y="146"/>
                      <a:pt x="212" y="148"/>
                      <a:pt x="214" y="148"/>
                    </a:cubicBezTo>
                    <a:cubicBezTo>
                      <a:pt x="215" y="147"/>
                      <a:pt x="213" y="145"/>
                      <a:pt x="216" y="146"/>
                    </a:cubicBezTo>
                    <a:cubicBezTo>
                      <a:pt x="216" y="147"/>
                      <a:pt x="215" y="147"/>
                      <a:pt x="215" y="148"/>
                    </a:cubicBezTo>
                    <a:cubicBezTo>
                      <a:pt x="217" y="149"/>
                      <a:pt x="216" y="148"/>
                      <a:pt x="218" y="148"/>
                    </a:cubicBezTo>
                    <a:cubicBezTo>
                      <a:pt x="217" y="150"/>
                      <a:pt x="221" y="150"/>
                      <a:pt x="219" y="151"/>
                    </a:cubicBezTo>
                    <a:cubicBezTo>
                      <a:pt x="217" y="151"/>
                      <a:pt x="214" y="151"/>
                      <a:pt x="214" y="149"/>
                    </a:cubicBezTo>
                    <a:cubicBezTo>
                      <a:pt x="212" y="150"/>
                      <a:pt x="210" y="150"/>
                      <a:pt x="209" y="152"/>
                    </a:cubicBezTo>
                    <a:cubicBezTo>
                      <a:pt x="208" y="152"/>
                      <a:pt x="205" y="151"/>
                      <a:pt x="202" y="150"/>
                    </a:cubicBezTo>
                    <a:cubicBezTo>
                      <a:pt x="201" y="150"/>
                      <a:pt x="201" y="152"/>
                      <a:pt x="200" y="152"/>
                    </a:cubicBezTo>
                    <a:cubicBezTo>
                      <a:pt x="200" y="152"/>
                      <a:pt x="200" y="151"/>
                      <a:pt x="200" y="150"/>
                    </a:cubicBezTo>
                    <a:cubicBezTo>
                      <a:pt x="197" y="151"/>
                      <a:pt x="194" y="152"/>
                      <a:pt x="190" y="151"/>
                    </a:cubicBezTo>
                    <a:cubicBezTo>
                      <a:pt x="189" y="151"/>
                      <a:pt x="190" y="153"/>
                      <a:pt x="189" y="153"/>
                    </a:cubicBezTo>
                    <a:cubicBezTo>
                      <a:pt x="188" y="151"/>
                      <a:pt x="189" y="151"/>
                      <a:pt x="188" y="151"/>
                    </a:cubicBezTo>
                    <a:cubicBezTo>
                      <a:pt x="187" y="151"/>
                      <a:pt x="186" y="151"/>
                      <a:pt x="186" y="151"/>
                    </a:cubicBezTo>
                    <a:cubicBezTo>
                      <a:pt x="187" y="152"/>
                      <a:pt x="186" y="153"/>
                      <a:pt x="186" y="154"/>
                    </a:cubicBezTo>
                    <a:cubicBezTo>
                      <a:pt x="189" y="155"/>
                      <a:pt x="190" y="157"/>
                      <a:pt x="192" y="158"/>
                    </a:cubicBezTo>
                    <a:cubicBezTo>
                      <a:pt x="191" y="160"/>
                      <a:pt x="188" y="160"/>
                      <a:pt x="187" y="161"/>
                    </a:cubicBezTo>
                    <a:cubicBezTo>
                      <a:pt x="189" y="160"/>
                      <a:pt x="194" y="162"/>
                      <a:pt x="197" y="160"/>
                    </a:cubicBezTo>
                    <a:cubicBezTo>
                      <a:pt x="197" y="161"/>
                      <a:pt x="199" y="160"/>
                      <a:pt x="200" y="161"/>
                    </a:cubicBezTo>
                    <a:cubicBezTo>
                      <a:pt x="200" y="162"/>
                      <a:pt x="200" y="162"/>
                      <a:pt x="200" y="163"/>
                    </a:cubicBezTo>
                    <a:cubicBezTo>
                      <a:pt x="198" y="164"/>
                      <a:pt x="197" y="163"/>
                      <a:pt x="196" y="161"/>
                    </a:cubicBezTo>
                    <a:cubicBezTo>
                      <a:pt x="196" y="163"/>
                      <a:pt x="194" y="163"/>
                      <a:pt x="193" y="162"/>
                    </a:cubicBezTo>
                    <a:cubicBezTo>
                      <a:pt x="193" y="162"/>
                      <a:pt x="193" y="163"/>
                      <a:pt x="192" y="163"/>
                    </a:cubicBezTo>
                    <a:cubicBezTo>
                      <a:pt x="186" y="162"/>
                      <a:pt x="178" y="167"/>
                      <a:pt x="174" y="164"/>
                    </a:cubicBezTo>
                    <a:cubicBezTo>
                      <a:pt x="174" y="167"/>
                      <a:pt x="166" y="163"/>
                      <a:pt x="167" y="167"/>
                    </a:cubicBezTo>
                    <a:cubicBezTo>
                      <a:pt x="171" y="167"/>
                      <a:pt x="173" y="168"/>
                      <a:pt x="176" y="169"/>
                    </a:cubicBezTo>
                    <a:cubicBezTo>
                      <a:pt x="175" y="172"/>
                      <a:pt x="177" y="175"/>
                      <a:pt x="179" y="175"/>
                    </a:cubicBezTo>
                    <a:cubicBezTo>
                      <a:pt x="180" y="173"/>
                      <a:pt x="182" y="173"/>
                      <a:pt x="183" y="171"/>
                    </a:cubicBezTo>
                    <a:cubicBezTo>
                      <a:pt x="183" y="173"/>
                      <a:pt x="185" y="173"/>
                      <a:pt x="185" y="175"/>
                    </a:cubicBezTo>
                    <a:cubicBezTo>
                      <a:pt x="188" y="174"/>
                      <a:pt x="190" y="174"/>
                      <a:pt x="193" y="172"/>
                    </a:cubicBezTo>
                    <a:cubicBezTo>
                      <a:pt x="193" y="171"/>
                      <a:pt x="192" y="171"/>
                      <a:pt x="192" y="170"/>
                    </a:cubicBezTo>
                    <a:cubicBezTo>
                      <a:pt x="193" y="171"/>
                      <a:pt x="193" y="170"/>
                      <a:pt x="194" y="171"/>
                    </a:cubicBezTo>
                    <a:cubicBezTo>
                      <a:pt x="192" y="173"/>
                      <a:pt x="194" y="173"/>
                      <a:pt x="195" y="175"/>
                    </a:cubicBezTo>
                    <a:cubicBezTo>
                      <a:pt x="187" y="176"/>
                      <a:pt x="181" y="178"/>
                      <a:pt x="174" y="179"/>
                    </a:cubicBezTo>
                    <a:cubicBezTo>
                      <a:pt x="174" y="177"/>
                      <a:pt x="176" y="177"/>
                      <a:pt x="175" y="175"/>
                    </a:cubicBezTo>
                    <a:cubicBezTo>
                      <a:pt x="173" y="174"/>
                      <a:pt x="173" y="175"/>
                      <a:pt x="172" y="176"/>
                    </a:cubicBezTo>
                    <a:cubicBezTo>
                      <a:pt x="172" y="175"/>
                      <a:pt x="171" y="174"/>
                      <a:pt x="170" y="174"/>
                    </a:cubicBezTo>
                    <a:cubicBezTo>
                      <a:pt x="168" y="174"/>
                      <a:pt x="166" y="175"/>
                      <a:pt x="166" y="176"/>
                    </a:cubicBezTo>
                    <a:cubicBezTo>
                      <a:pt x="166" y="178"/>
                      <a:pt x="168" y="175"/>
                      <a:pt x="169" y="177"/>
                    </a:cubicBezTo>
                    <a:cubicBezTo>
                      <a:pt x="169" y="177"/>
                      <a:pt x="168" y="177"/>
                      <a:pt x="168" y="178"/>
                    </a:cubicBezTo>
                    <a:cubicBezTo>
                      <a:pt x="169" y="179"/>
                      <a:pt x="171" y="178"/>
                      <a:pt x="171" y="180"/>
                    </a:cubicBezTo>
                    <a:cubicBezTo>
                      <a:pt x="169" y="181"/>
                      <a:pt x="165" y="181"/>
                      <a:pt x="162" y="181"/>
                    </a:cubicBezTo>
                    <a:cubicBezTo>
                      <a:pt x="160" y="185"/>
                      <a:pt x="157" y="185"/>
                      <a:pt x="153" y="185"/>
                    </a:cubicBezTo>
                    <a:cubicBezTo>
                      <a:pt x="147" y="185"/>
                      <a:pt x="144" y="187"/>
                      <a:pt x="140" y="191"/>
                    </a:cubicBezTo>
                    <a:cubicBezTo>
                      <a:pt x="139" y="188"/>
                      <a:pt x="136" y="188"/>
                      <a:pt x="132" y="188"/>
                    </a:cubicBezTo>
                    <a:cubicBezTo>
                      <a:pt x="132" y="187"/>
                      <a:pt x="130" y="187"/>
                      <a:pt x="131" y="185"/>
                    </a:cubicBezTo>
                    <a:cubicBezTo>
                      <a:pt x="125" y="184"/>
                      <a:pt x="119" y="186"/>
                      <a:pt x="112" y="186"/>
                    </a:cubicBezTo>
                    <a:cubicBezTo>
                      <a:pt x="111" y="188"/>
                      <a:pt x="114" y="188"/>
                      <a:pt x="115" y="189"/>
                    </a:cubicBezTo>
                    <a:cubicBezTo>
                      <a:pt x="114" y="190"/>
                      <a:pt x="113" y="189"/>
                      <a:pt x="113" y="191"/>
                    </a:cubicBezTo>
                    <a:cubicBezTo>
                      <a:pt x="115" y="193"/>
                      <a:pt x="118" y="190"/>
                      <a:pt x="118" y="192"/>
                    </a:cubicBezTo>
                    <a:cubicBezTo>
                      <a:pt x="117" y="193"/>
                      <a:pt x="116" y="192"/>
                      <a:pt x="114" y="192"/>
                    </a:cubicBezTo>
                    <a:cubicBezTo>
                      <a:pt x="108" y="199"/>
                      <a:pt x="90" y="190"/>
                      <a:pt x="91" y="203"/>
                    </a:cubicBezTo>
                    <a:cubicBezTo>
                      <a:pt x="92" y="203"/>
                      <a:pt x="93" y="203"/>
                      <a:pt x="94" y="203"/>
                    </a:cubicBezTo>
                    <a:cubicBezTo>
                      <a:pt x="90" y="204"/>
                      <a:pt x="84" y="208"/>
                      <a:pt x="80" y="206"/>
                    </a:cubicBezTo>
                    <a:cubicBezTo>
                      <a:pt x="81" y="205"/>
                      <a:pt x="82" y="204"/>
                      <a:pt x="82" y="203"/>
                    </a:cubicBezTo>
                    <a:cubicBezTo>
                      <a:pt x="82" y="201"/>
                      <a:pt x="79" y="199"/>
                      <a:pt x="80" y="197"/>
                    </a:cubicBezTo>
                    <a:cubicBezTo>
                      <a:pt x="78" y="197"/>
                      <a:pt x="79" y="197"/>
                      <a:pt x="77" y="197"/>
                    </a:cubicBezTo>
                    <a:cubicBezTo>
                      <a:pt x="78" y="200"/>
                      <a:pt x="75" y="200"/>
                      <a:pt x="74" y="200"/>
                    </a:cubicBezTo>
                    <a:cubicBezTo>
                      <a:pt x="73" y="201"/>
                      <a:pt x="74" y="201"/>
                      <a:pt x="74" y="202"/>
                    </a:cubicBezTo>
                    <a:cubicBezTo>
                      <a:pt x="73" y="202"/>
                      <a:pt x="71" y="203"/>
                      <a:pt x="70" y="204"/>
                    </a:cubicBezTo>
                    <a:cubicBezTo>
                      <a:pt x="72" y="205"/>
                      <a:pt x="75" y="204"/>
                      <a:pt x="76" y="206"/>
                    </a:cubicBezTo>
                    <a:cubicBezTo>
                      <a:pt x="72" y="207"/>
                      <a:pt x="72" y="215"/>
                      <a:pt x="66" y="211"/>
                    </a:cubicBezTo>
                    <a:cubicBezTo>
                      <a:pt x="66" y="212"/>
                      <a:pt x="65" y="213"/>
                      <a:pt x="64" y="213"/>
                    </a:cubicBezTo>
                    <a:cubicBezTo>
                      <a:pt x="63" y="209"/>
                      <a:pt x="55" y="214"/>
                      <a:pt x="52" y="211"/>
                    </a:cubicBezTo>
                    <a:cubicBezTo>
                      <a:pt x="52" y="205"/>
                      <a:pt x="62" y="207"/>
                      <a:pt x="66" y="206"/>
                    </a:cubicBezTo>
                    <a:cubicBezTo>
                      <a:pt x="66" y="203"/>
                      <a:pt x="67" y="207"/>
                      <a:pt x="68" y="204"/>
                    </a:cubicBezTo>
                    <a:cubicBezTo>
                      <a:pt x="66" y="203"/>
                      <a:pt x="63" y="204"/>
                      <a:pt x="62" y="204"/>
                    </a:cubicBezTo>
                    <a:cubicBezTo>
                      <a:pt x="66" y="202"/>
                      <a:pt x="69" y="199"/>
                      <a:pt x="68" y="194"/>
                    </a:cubicBezTo>
                    <a:cubicBezTo>
                      <a:pt x="68" y="193"/>
                      <a:pt x="66" y="193"/>
                      <a:pt x="65" y="193"/>
                    </a:cubicBezTo>
                    <a:cubicBezTo>
                      <a:pt x="65" y="198"/>
                      <a:pt x="61" y="198"/>
                      <a:pt x="60" y="201"/>
                    </a:cubicBezTo>
                    <a:cubicBezTo>
                      <a:pt x="56" y="201"/>
                      <a:pt x="55" y="199"/>
                      <a:pt x="54" y="197"/>
                    </a:cubicBezTo>
                    <a:cubicBezTo>
                      <a:pt x="58" y="195"/>
                      <a:pt x="61" y="191"/>
                      <a:pt x="66" y="193"/>
                    </a:cubicBezTo>
                    <a:cubicBezTo>
                      <a:pt x="66" y="191"/>
                      <a:pt x="64" y="191"/>
                      <a:pt x="64" y="189"/>
                    </a:cubicBezTo>
                    <a:cubicBezTo>
                      <a:pt x="66" y="189"/>
                      <a:pt x="67" y="188"/>
                      <a:pt x="68" y="187"/>
                    </a:cubicBezTo>
                    <a:cubicBezTo>
                      <a:pt x="67" y="189"/>
                      <a:pt x="70" y="188"/>
                      <a:pt x="72" y="188"/>
                    </a:cubicBezTo>
                    <a:cubicBezTo>
                      <a:pt x="71" y="190"/>
                      <a:pt x="72" y="190"/>
                      <a:pt x="73" y="191"/>
                    </a:cubicBezTo>
                    <a:cubicBezTo>
                      <a:pt x="71" y="191"/>
                      <a:pt x="71" y="192"/>
                      <a:pt x="70" y="193"/>
                    </a:cubicBezTo>
                    <a:cubicBezTo>
                      <a:pt x="75" y="193"/>
                      <a:pt x="80" y="190"/>
                      <a:pt x="83" y="189"/>
                    </a:cubicBezTo>
                    <a:cubicBezTo>
                      <a:pt x="83" y="188"/>
                      <a:pt x="83" y="188"/>
                      <a:pt x="83" y="187"/>
                    </a:cubicBezTo>
                    <a:cubicBezTo>
                      <a:pt x="85" y="187"/>
                      <a:pt x="85" y="186"/>
                      <a:pt x="86" y="185"/>
                    </a:cubicBezTo>
                    <a:cubicBezTo>
                      <a:pt x="85" y="184"/>
                      <a:pt x="83" y="185"/>
                      <a:pt x="83" y="184"/>
                    </a:cubicBezTo>
                    <a:cubicBezTo>
                      <a:pt x="85" y="185"/>
                      <a:pt x="84" y="182"/>
                      <a:pt x="85" y="183"/>
                    </a:cubicBezTo>
                    <a:cubicBezTo>
                      <a:pt x="88" y="183"/>
                      <a:pt x="90" y="182"/>
                      <a:pt x="92" y="181"/>
                    </a:cubicBezTo>
                    <a:cubicBezTo>
                      <a:pt x="92" y="176"/>
                      <a:pt x="97" y="177"/>
                      <a:pt x="101" y="176"/>
                    </a:cubicBezTo>
                    <a:cubicBezTo>
                      <a:pt x="100" y="181"/>
                      <a:pt x="108" y="181"/>
                      <a:pt x="110" y="178"/>
                    </a:cubicBezTo>
                    <a:cubicBezTo>
                      <a:pt x="108" y="177"/>
                      <a:pt x="104" y="178"/>
                      <a:pt x="104" y="176"/>
                    </a:cubicBezTo>
                    <a:cubicBezTo>
                      <a:pt x="107" y="175"/>
                      <a:pt x="111" y="176"/>
                      <a:pt x="112" y="172"/>
                    </a:cubicBezTo>
                    <a:cubicBezTo>
                      <a:pt x="110" y="170"/>
                      <a:pt x="109" y="173"/>
                      <a:pt x="106" y="172"/>
                    </a:cubicBezTo>
                    <a:cubicBezTo>
                      <a:pt x="107" y="171"/>
                      <a:pt x="106" y="169"/>
                      <a:pt x="105" y="168"/>
                    </a:cubicBezTo>
                    <a:cubicBezTo>
                      <a:pt x="98" y="169"/>
                      <a:pt x="91" y="170"/>
                      <a:pt x="88" y="175"/>
                    </a:cubicBezTo>
                    <a:cubicBezTo>
                      <a:pt x="88" y="173"/>
                      <a:pt x="88" y="173"/>
                      <a:pt x="88" y="173"/>
                    </a:cubicBezTo>
                    <a:cubicBezTo>
                      <a:pt x="86" y="173"/>
                      <a:pt x="83" y="172"/>
                      <a:pt x="83" y="174"/>
                    </a:cubicBezTo>
                    <a:cubicBezTo>
                      <a:pt x="82" y="173"/>
                      <a:pt x="81" y="173"/>
                      <a:pt x="82" y="171"/>
                    </a:cubicBezTo>
                    <a:cubicBezTo>
                      <a:pt x="82" y="171"/>
                      <a:pt x="82" y="171"/>
                      <a:pt x="83" y="170"/>
                    </a:cubicBezTo>
                    <a:cubicBezTo>
                      <a:pt x="84" y="171"/>
                      <a:pt x="85" y="171"/>
                      <a:pt x="86" y="171"/>
                    </a:cubicBezTo>
                    <a:cubicBezTo>
                      <a:pt x="87" y="170"/>
                      <a:pt x="86" y="167"/>
                      <a:pt x="88" y="166"/>
                    </a:cubicBezTo>
                    <a:cubicBezTo>
                      <a:pt x="94" y="170"/>
                      <a:pt x="100" y="163"/>
                      <a:pt x="105" y="166"/>
                    </a:cubicBezTo>
                    <a:cubicBezTo>
                      <a:pt x="106" y="164"/>
                      <a:pt x="109" y="164"/>
                      <a:pt x="111" y="163"/>
                    </a:cubicBezTo>
                    <a:cubicBezTo>
                      <a:pt x="110" y="158"/>
                      <a:pt x="113" y="155"/>
                      <a:pt x="108" y="153"/>
                    </a:cubicBezTo>
                    <a:cubicBezTo>
                      <a:pt x="109" y="153"/>
                      <a:pt x="109" y="152"/>
                      <a:pt x="109" y="151"/>
                    </a:cubicBezTo>
                    <a:cubicBezTo>
                      <a:pt x="107" y="148"/>
                      <a:pt x="101" y="151"/>
                      <a:pt x="100" y="146"/>
                    </a:cubicBezTo>
                    <a:cubicBezTo>
                      <a:pt x="101" y="144"/>
                      <a:pt x="102" y="141"/>
                      <a:pt x="99" y="140"/>
                    </a:cubicBezTo>
                    <a:cubicBezTo>
                      <a:pt x="99" y="141"/>
                      <a:pt x="100" y="143"/>
                      <a:pt x="99" y="143"/>
                    </a:cubicBezTo>
                    <a:cubicBezTo>
                      <a:pt x="97" y="142"/>
                      <a:pt x="98" y="139"/>
                      <a:pt x="97" y="137"/>
                    </a:cubicBezTo>
                    <a:cubicBezTo>
                      <a:pt x="95" y="140"/>
                      <a:pt x="95" y="144"/>
                      <a:pt x="92" y="147"/>
                    </a:cubicBezTo>
                    <a:cubicBezTo>
                      <a:pt x="96" y="147"/>
                      <a:pt x="97" y="148"/>
                      <a:pt x="100" y="147"/>
                    </a:cubicBezTo>
                    <a:cubicBezTo>
                      <a:pt x="99" y="149"/>
                      <a:pt x="100" y="150"/>
                      <a:pt x="100" y="152"/>
                    </a:cubicBezTo>
                    <a:cubicBezTo>
                      <a:pt x="102" y="153"/>
                      <a:pt x="106" y="153"/>
                      <a:pt x="107" y="154"/>
                    </a:cubicBezTo>
                    <a:cubicBezTo>
                      <a:pt x="105" y="154"/>
                      <a:pt x="108" y="160"/>
                      <a:pt x="103" y="160"/>
                    </a:cubicBezTo>
                    <a:cubicBezTo>
                      <a:pt x="100" y="154"/>
                      <a:pt x="96" y="151"/>
                      <a:pt x="89" y="150"/>
                    </a:cubicBezTo>
                    <a:cubicBezTo>
                      <a:pt x="86" y="147"/>
                      <a:pt x="87" y="141"/>
                      <a:pt x="82" y="140"/>
                    </a:cubicBezTo>
                    <a:cubicBezTo>
                      <a:pt x="82" y="139"/>
                      <a:pt x="83" y="138"/>
                      <a:pt x="84" y="138"/>
                    </a:cubicBezTo>
                    <a:cubicBezTo>
                      <a:pt x="84" y="139"/>
                      <a:pt x="83" y="141"/>
                      <a:pt x="85" y="140"/>
                    </a:cubicBezTo>
                    <a:cubicBezTo>
                      <a:pt x="86" y="137"/>
                      <a:pt x="90" y="137"/>
                      <a:pt x="91" y="134"/>
                    </a:cubicBezTo>
                    <a:cubicBezTo>
                      <a:pt x="88" y="134"/>
                      <a:pt x="88" y="134"/>
                      <a:pt x="84" y="135"/>
                    </a:cubicBezTo>
                    <a:cubicBezTo>
                      <a:pt x="82" y="134"/>
                      <a:pt x="85" y="133"/>
                      <a:pt x="83" y="132"/>
                    </a:cubicBezTo>
                    <a:cubicBezTo>
                      <a:pt x="83" y="134"/>
                      <a:pt x="82" y="134"/>
                      <a:pt x="81" y="134"/>
                    </a:cubicBezTo>
                    <a:cubicBezTo>
                      <a:pt x="79" y="131"/>
                      <a:pt x="83" y="132"/>
                      <a:pt x="82" y="128"/>
                    </a:cubicBezTo>
                    <a:cubicBezTo>
                      <a:pt x="80" y="129"/>
                      <a:pt x="79" y="131"/>
                      <a:pt x="76" y="131"/>
                    </a:cubicBezTo>
                    <a:cubicBezTo>
                      <a:pt x="74" y="130"/>
                      <a:pt x="72" y="129"/>
                      <a:pt x="72" y="127"/>
                    </a:cubicBezTo>
                    <a:cubicBezTo>
                      <a:pt x="73" y="125"/>
                      <a:pt x="75" y="124"/>
                      <a:pt x="79" y="124"/>
                    </a:cubicBezTo>
                    <a:cubicBezTo>
                      <a:pt x="79" y="122"/>
                      <a:pt x="80" y="120"/>
                      <a:pt x="78" y="119"/>
                    </a:cubicBezTo>
                    <a:cubicBezTo>
                      <a:pt x="70" y="122"/>
                      <a:pt x="64" y="127"/>
                      <a:pt x="62" y="136"/>
                    </a:cubicBezTo>
                    <a:cubicBezTo>
                      <a:pt x="60" y="135"/>
                      <a:pt x="61" y="131"/>
                      <a:pt x="57" y="131"/>
                    </a:cubicBezTo>
                    <a:cubicBezTo>
                      <a:pt x="58" y="134"/>
                      <a:pt x="57" y="133"/>
                      <a:pt x="55" y="133"/>
                    </a:cubicBezTo>
                    <a:cubicBezTo>
                      <a:pt x="55" y="135"/>
                      <a:pt x="56" y="136"/>
                      <a:pt x="56" y="138"/>
                    </a:cubicBezTo>
                    <a:cubicBezTo>
                      <a:pt x="50" y="139"/>
                      <a:pt x="55" y="146"/>
                      <a:pt x="52" y="148"/>
                    </a:cubicBezTo>
                    <a:cubicBezTo>
                      <a:pt x="50" y="147"/>
                      <a:pt x="47" y="147"/>
                      <a:pt x="45" y="148"/>
                    </a:cubicBezTo>
                    <a:cubicBezTo>
                      <a:pt x="45" y="150"/>
                      <a:pt x="43" y="150"/>
                      <a:pt x="42" y="152"/>
                    </a:cubicBezTo>
                    <a:cubicBezTo>
                      <a:pt x="43" y="152"/>
                      <a:pt x="45" y="152"/>
                      <a:pt x="46" y="154"/>
                    </a:cubicBezTo>
                    <a:cubicBezTo>
                      <a:pt x="44" y="154"/>
                      <a:pt x="47" y="156"/>
                      <a:pt x="46" y="156"/>
                    </a:cubicBezTo>
                    <a:cubicBezTo>
                      <a:pt x="43" y="155"/>
                      <a:pt x="41" y="155"/>
                      <a:pt x="40" y="153"/>
                    </a:cubicBezTo>
                    <a:cubicBezTo>
                      <a:pt x="42" y="151"/>
                      <a:pt x="41" y="149"/>
                      <a:pt x="40" y="146"/>
                    </a:cubicBezTo>
                    <a:cubicBezTo>
                      <a:pt x="38" y="145"/>
                      <a:pt x="36" y="148"/>
                      <a:pt x="35" y="150"/>
                    </a:cubicBezTo>
                    <a:cubicBezTo>
                      <a:pt x="36" y="151"/>
                      <a:pt x="38" y="151"/>
                      <a:pt x="37" y="153"/>
                    </a:cubicBezTo>
                    <a:cubicBezTo>
                      <a:pt x="36" y="153"/>
                      <a:pt x="35" y="154"/>
                      <a:pt x="34" y="154"/>
                    </a:cubicBezTo>
                    <a:cubicBezTo>
                      <a:pt x="33" y="160"/>
                      <a:pt x="30" y="163"/>
                      <a:pt x="25" y="165"/>
                    </a:cubicBezTo>
                    <a:cubicBezTo>
                      <a:pt x="24" y="167"/>
                      <a:pt x="24" y="170"/>
                      <a:pt x="22" y="171"/>
                    </a:cubicBezTo>
                    <a:cubicBezTo>
                      <a:pt x="21" y="168"/>
                      <a:pt x="18" y="168"/>
                      <a:pt x="15" y="167"/>
                    </a:cubicBezTo>
                    <a:cubicBezTo>
                      <a:pt x="15" y="169"/>
                      <a:pt x="16" y="168"/>
                      <a:pt x="16" y="170"/>
                    </a:cubicBezTo>
                    <a:cubicBezTo>
                      <a:pt x="14" y="169"/>
                      <a:pt x="14" y="171"/>
                      <a:pt x="13" y="171"/>
                    </a:cubicBezTo>
                    <a:cubicBezTo>
                      <a:pt x="13" y="174"/>
                      <a:pt x="15" y="175"/>
                      <a:pt x="14" y="178"/>
                    </a:cubicBezTo>
                    <a:cubicBezTo>
                      <a:pt x="19" y="178"/>
                      <a:pt x="24" y="181"/>
                      <a:pt x="23" y="184"/>
                    </a:cubicBezTo>
                    <a:cubicBezTo>
                      <a:pt x="17" y="184"/>
                      <a:pt x="16" y="179"/>
                      <a:pt x="10" y="179"/>
                    </a:cubicBezTo>
                    <a:cubicBezTo>
                      <a:pt x="10" y="181"/>
                      <a:pt x="8" y="181"/>
                      <a:pt x="7" y="181"/>
                    </a:cubicBezTo>
                    <a:cubicBezTo>
                      <a:pt x="7" y="184"/>
                      <a:pt x="7" y="184"/>
                      <a:pt x="7" y="184"/>
                    </a:cubicBezTo>
                    <a:cubicBezTo>
                      <a:pt x="10" y="184"/>
                      <a:pt x="12" y="185"/>
                      <a:pt x="11" y="188"/>
                    </a:cubicBezTo>
                    <a:cubicBezTo>
                      <a:pt x="10" y="188"/>
                      <a:pt x="9" y="189"/>
                      <a:pt x="8" y="189"/>
                    </a:cubicBezTo>
                    <a:cubicBezTo>
                      <a:pt x="9" y="191"/>
                      <a:pt x="11" y="192"/>
                      <a:pt x="11" y="193"/>
                    </a:cubicBezTo>
                    <a:cubicBezTo>
                      <a:pt x="8" y="196"/>
                      <a:pt x="4" y="198"/>
                      <a:pt x="4" y="202"/>
                    </a:cubicBezTo>
                    <a:cubicBezTo>
                      <a:pt x="5" y="202"/>
                      <a:pt x="6" y="200"/>
                      <a:pt x="7" y="202"/>
                    </a:cubicBezTo>
                    <a:cubicBezTo>
                      <a:pt x="7" y="203"/>
                      <a:pt x="6" y="203"/>
                      <a:pt x="6" y="205"/>
                    </a:cubicBezTo>
                    <a:cubicBezTo>
                      <a:pt x="7" y="205"/>
                      <a:pt x="9" y="206"/>
                      <a:pt x="10" y="205"/>
                    </a:cubicBezTo>
                    <a:cubicBezTo>
                      <a:pt x="11" y="203"/>
                      <a:pt x="9" y="203"/>
                      <a:pt x="9" y="202"/>
                    </a:cubicBezTo>
                    <a:cubicBezTo>
                      <a:pt x="12" y="201"/>
                      <a:pt x="13" y="199"/>
                      <a:pt x="15" y="199"/>
                    </a:cubicBezTo>
                    <a:cubicBezTo>
                      <a:pt x="14" y="197"/>
                      <a:pt x="14" y="196"/>
                      <a:pt x="16" y="194"/>
                    </a:cubicBezTo>
                    <a:cubicBezTo>
                      <a:pt x="18" y="194"/>
                      <a:pt x="18" y="194"/>
                      <a:pt x="18" y="194"/>
                    </a:cubicBezTo>
                    <a:cubicBezTo>
                      <a:pt x="17" y="197"/>
                      <a:pt x="18" y="196"/>
                      <a:pt x="19" y="198"/>
                    </a:cubicBezTo>
                    <a:cubicBezTo>
                      <a:pt x="17" y="200"/>
                      <a:pt x="15" y="203"/>
                      <a:pt x="13" y="205"/>
                    </a:cubicBezTo>
                    <a:cubicBezTo>
                      <a:pt x="22" y="203"/>
                      <a:pt x="24" y="215"/>
                      <a:pt x="29" y="220"/>
                    </a:cubicBezTo>
                    <a:cubicBezTo>
                      <a:pt x="25" y="221"/>
                      <a:pt x="25" y="226"/>
                      <a:pt x="20" y="225"/>
                    </a:cubicBezTo>
                    <a:cubicBezTo>
                      <a:pt x="20" y="226"/>
                      <a:pt x="19" y="226"/>
                      <a:pt x="19" y="227"/>
                    </a:cubicBezTo>
                    <a:cubicBezTo>
                      <a:pt x="24" y="228"/>
                      <a:pt x="27" y="227"/>
                      <a:pt x="30" y="225"/>
                    </a:cubicBezTo>
                    <a:cubicBezTo>
                      <a:pt x="31" y="226"/>
                      <a:pt x="31" y="227"/>
                      <a:pt x="33" y="227"/>
                    </a:cubicBezTo>
                    <a:cubicBezTo>
                      <a:pt x="36" y="227"/>
                      <a:pt x="37" y="225"/>
                      <a:pt x="38" y="223"/>
                    </a:cubicBezTo>
                    <a:cubicBezTo>
                      <a:pt x="43" y="226"/>
                      <a:pt x="49" y="228"/>
                      <a:pt x="56" y="226"/>
                    </a:cubicBezTo>
                    <a:cubicBezTo>
                      <a:pt x="56" y="225"/>
                      <a:pt x="55" y="225"/>
                      <a:pt x="55" y="223"/>
                    </a:cubicBezTo>
                    <a:cubicBezTo>
                      <a:pt x="58" y="223"/>
                      <a:pt x="59" y="222"/>
                      <a:pt x="61" y="222"/>
                    </a:cubicBezTo>
                    <a:cubicBezTo>
                      <a:pt x="62" y="224"/>
                      <a:pt x="65" y="224"/>
                      <a:pt x="63" y="227"/>
                    </a:cubicBezTo>
                    <a:cubicBezTo>
                      <a:pt x="66" y="228"/>
                      <a:pt x="66" y="225"/>
                      <a:pt x="68" y="225"/>
                    </a:cubicBezTo>
                    <a:cubicBezTo>
                      <a:pt x="69" y="225"/>
                      <a:pt x="70" y="226"/>
                      <a:pt x="70" y="226"/>
                    </a:cubicBezTo>
                    <a:cubicBezTo>
                      <a:pt x="69" y="228"/>
                      <a:pt x="68" y="229"/>
                      <a:pt x="68" y="232"/>
                    </a:cubicBezTo>
                    <a:cubicBezTo>
                      <a:pt x="72" y="231"/>
                      <a:pt x="73" y="233"/>
                      <a:pt x="76" y="233"/>
                    </a:cubicBezTo>
                    <a:cubicBezTo>
                      <a:pt x="76" y="235"/>
                      <a:pt x="78" y="237"/>
                      <a:pt x="79" y="239"/>
                    </a:cubicBezTo>
                    <a:cubicBezTo>
                      <a:pt x="77" y="239"/>
                      <a:pt x="76" y="240"/>
                      <a:pt x="76" y="240"/>
                    </a:cubicBezTo>
                    <a:cubicBezTo>
                      <a:pt x="76" y="242"/>
                      <a:pt x="74" y="245"/>
                      <a:pt x="76" y="248"/>
                    </a:cubicBezTo>
                    <a:cubicBezTo>
                      <a:pt x="73" y="250"/>
                      <a:pt x="70" y="253"/>
                      <a:pt x="69" y="258"/>
                    </a:cubicBezTo>
                    <a:cubicBezTo>
                      <a:pt x="70" y="258"/>
                      <a:pt x="73" y="257"/>
                      <a:pt x="72" y="259"/>
                    </a:cubicBezTo>
                    <a:cubicBezTo>
                      <a:pt x="67" y="258"/>
                      <a:pt x="67" y="262"/>
                      <a:pt x="63" y="261"/>
                    </a:cubicBezTo>
                    <a:cubicBezTo>
                      <a:pt x="65" y="264"/>
                      <a:pt x="61" y="262"/>
                      <a:pt x="60" y="263"/>
                    </a:cubicBezTo>
                    <a:cubicBezTo>
                      <a:pt x="63" y="263"/>
                      <a:pt x="63" y="265"/>
                      <a:pt x="65" y="265"/>
                    </a:cubicBezTo>
                    <a:cubicBezTo>
                      <a:pt x="67" y="262"/>
                      <a:pt x="70" y="258"/>
                      <a:pt x="73" y="262"/>
                    </a:cubicBezTo>
                    <a:cubicBezTo>
                      <a:pt x="72" y="263"/>
                      <a:pt x="71" y="264"/>
                      <a:pt x="72" y="266"/>
                    </a:cubicBezTo>
                    <a:cubicBezTo>
                      <a:pt x="75" y="266"/>
                      <a:pt x="76" y="263"/>
                      <a:pt x="80" y="262"/>
                    </a:cubicBezTo>
                    <a:cubicBezTo>
                      <a:pt x="83" y="261"/>
                      <a:pt x="86" y="262"/>
                      <a:pt x="90" y="262"/>
                    </a:cubicBezTo>
                    <a:cubicBezTo>
                      <a:pt x="94" y="259"/>
                      <a:pt x="103" y="259"/>
                      <a:pt x="107" y="261"/>
                    </a:cubicBezTo>
                    <a:cubicBezTo>
                      <a:pt x="107" y="263"/>
                      <a:pt x="104" y="260"/>
                      <a:pt x="105" y="263"/>
                    </a:cubicBezTo>
                    <a:cubicBezTo>
                      <a:pt x="107" y="262"/>
                      <a:pt x="110" y="263"/>
                      <a:pt x="110" y="261"/>
                    </a:cubicBezTo>
                    <a:cubicBezTo>
                      <a:pt x="111" y="262"/>
                      <a:pt x="112" y="261"/>
                      <a:pt x="113" y="262"/>
                    </a:cubicBezTo>
                    <a:cubicBezTo>
                      <a:pt x="114" y="261"/>
                      <a:pt x="114" y="259"/>
                      <a:pt x="114" y="258"/>
                    </a:cubicBezTo>
                    <a:cubicBezTo>
                      <a:pt x="112" y="258"/>
                      <a:pt x="111" y="260"/>
                      <a:pt x="110" y="258"/>
                    </a:cubicBezTo>
                    <a:cubicBezTo>
                      <a:pt x="115" y="257"/>
                      <a:pt x="120" y="256"/>
                      <a:pt x="126" y="256"/>
                    </a:cubicBezTo>
                    <a:cubicBezTo>
                      <a:pt x="128" y="252"/>
                      <a:pt x="132" y="252"/>
                      <a:pt x="136" y="252"/>
                    </a:cubicBezTo>
                    <a:cubicBezTo>
                      <a:pt x="137" y="249"/>
                      <a:pt x="140" y="248"/>
                      <a:pt x="142" y="247"/>
                    </a:cubicBezTo>
                    <a:cubicBezTo>
                      <a:pt x="145" y="247"/>
                      <a:pt x="146" y="250"/>
                      <a:pt x="147" y="253"/>
                    </a:cubicBezTo>
                    <a:cubicBezTo>
                      <a:pt x="151" y="254"/>
                      <a:pt x="155" y="256"/>
                      <a:pt x="157" y="253"/>
                    </a:cubicBezTo>
                    <a:cubicBezTo>
                      <a:pt x="157" y="254"/>
                      <a:pt x="157" y="254"/>
                      <a:pt x="158" y="254"/>
                    </a:cubicBezTo>
                    <a:cubicBezTo>
                      <a:pt x="159" y="254"/>
                      <a:pt x="158" y="253"/>
                      <a:pt x="159" y="252"/>
                    </a:cubicBezTo>
                    <a:cubicBezTo>
                      <a:pt x="159" y="253"/>
                      <a:pt x="160" y="254"/>
                      <a:pt x="161" y="254"/>
                    </a:cubicBezTo>
                    <a:cubicBezTo>
                      <a:pt x="162" y="254"/>
                      <a:pt x="161" y="252"/>
                      <a:pt x="162" y="251"/>
                    </a:cubicBezTo>
                    <a:cubicBezTo>
                      <a:pt x="164" y="251"/>
                      <a:pt x="164" y="251"/>
                      <a:pt x="164" y="251"/>
                    </a:cubicBezTo>
                    <a:cubicBezTo>
                      <a:pt x="164" y="253"/>
                      <a:pt x="162" y="254"/>
                      <a:pt x="164" y="254"/>
                    </a:cubicBezTo>
                    <a:cubicBezTo>
                      <a:pt x="164" y="253"/>
                      <a:pt x="166" y="253"/>
                      <a:pt x="167" y="253"/>
                    </a:cubicBezTo>
                    <a:cubicBezTo>
                      <a:pt x="167" y="253"/>
                      <a:pt x="165" y="255"/>
                      <a:pt x="167" y="255"/>
                    </a:cubicBezTo>
                    <a:cubicBezTo>
                      <a:pt x="167" y="252"/>
                      <a:pt x="170" y="254"/>
                      <a:pt x="170" y="251"/>
                    </a:cubicBezTo>
                    <a:cubicBezTo>
                      <a:pt x="168" y="252"/>
                      <a:pt x="168" y="251"/>
                      <a:pt x="168" y="250"/>
                    </a:cubicBezTo>
                    <a:cubicBezTo>
                      <a:pt x="169" y="250"/>
                      <a:pt x="168" y="248"/>
                      <a:pt x="169" y="248"/>
                    </a:cubicBezTo>
                    <a:cubicBezTo>
                      <a:pt x="170" y="249"/>
                      <a:pt x="170" y="250"/>
                      <a:pt x="171" y="250"/>
                    </a:cubicBezTo>
                    <a:cubicBezTo>
                      <a:pt x="173" y="249"/>
                      <a:pt x="176" y="250"/>
                      <a:pt x="176" y="250"/>
                    </a:cubicBezTo>
                    <a:cubicBezTo>
                      <a:pt x="176" y="251"/>
                      <a:pt x="174" y="251"/>
                      <a:pt x="174" y="253"/>
                    </a:cubicBezTo>
                    <a:cubicBezTo>
                      <a:pt x="176" y="253"/>
                      <a:pt x="176" y="255"/>
                      <a:pt x="177" y="254"/>
                    </a:cubicBezTo>
                    <a:cubicBezTo>
                      <a:pt x="179" y="254"/>
                      <a:pt x="177" y="253"/>
                      <a:pt x="178" y="252"/>
                    </a:cubicBezTo>
                    <a:cubicBezTo>
                      <a:pt x="183" y="253"/>
                      <a:pt x="182" y="255"/>
                      <a:pt x="185" y="256"/>
                    </a:cubicBezTo>
                    <a:cubicBezTo>
                      <a:pt x="185" y="255"/>
                      <a:pt x="185" y="255"/>
                      <a:pt x="186" y="255"/>
                    </a:cubicBezTo>
                    <a:cubicBezTo>
                      <a:pt x="185" y="257"/>
                      <a:pt x="188" y="255"/>
                      <a:pt x="188" y="257"/>
                    </a:cubicBezTo>
                    <a:cubicBezTo>
                      <a:pt x="188" y="257"/>
                      <a:pt x="187" y="258"/>
                      <a:pt x="187" y="259"/>
                    </a:cubicBezTo>
                    <a:cubicBezTo>
                      <a:pt x="192" y="261"/>
                      <a:pt x="195" y="259"/>
                      <a:pt x="200" y="261"/>
                    </a:cubicBezTo>
                    <a:cubicBezTo>
                      <a:pt x="199" y="262"/>
                      <a:pt x="202" y="266"/>
                      <a:pt x="203" y="263"/>
                    </a:cubicBezTo>
                    <a:cubicBezTo>
                      <a:pt x="204" y="264"/>
                      <a:pt x="206" y="266"/>
                      <a:pt x="208" y="265"/>
                    </a:cubicBezTo>
                    <a:cubicBezTo>
                      <a:pt x="208" y="268"/>
                      <a:pt x="210" y="265"/>
                      <a:pt x="211" y="268"/>
                    </a:cubicBezTo>
                    <a:cubicBezTo>
                      <a:pt x="211" y="267"/>
                      <a:pt x="210" y="266"/>
                      <a:pt x="211" y="266"/>
                    </a:cubicBezTo>
                    <a:cubicBezTo>
                      <a:pt x="211" y="267"/>
                      <a:pt x="211" y="269"/>
                      <a:pt x="210" y="269"/>
                    </a:cubicBezTo>
                    <a:cubicBezTo>
                      <a:pt x="209" y="267"/>
                      <a:pt x="208" y="270"/>
                      <a:pt x="207" y="268"/>
                    </a:cubicBezTo>
                    <a:cubicBezTo>
                      <a:pt x="206" y="268"/>
                      <a:pt x="206" y="271"/>
                      <a:pt x="207" y="271"/>
                    </a:cubicBezTo>
                    <a:cubicBezTo>
                      <a:pt x="209" y="271"/>
                      <a:pt x="212" y="271"/>
                      <a:pt x="213" y="270"/>
                    </a:cubicBezTo>
                    <a:cubicBezTo>
                      <a:pt x="213" y="270"/>
                      <a:pt x="212" y="272"/>
                      <a:pt x="214" y="272"/>
                    </a:cubicBezTo>
                    <a:cubicBezTo>
                      <a:pt x="215" y="270"/>
                      <a:pt x="212" y="270"/>
                      <a:pt x="214" y="269"/>
                    </a:cubicBezTo>
                    <a:cubicBezTo>
                      <a:pt x="215" y="269"/>
                      <a:pt x="215" y="269"/>
                      <a:pt x="215" y="269"/>
                    </a:cubicBezTo>
                    <a:cubicBezTo>
                      <a:pt x="215" y="271"/>
                      <a:pt x="215" y="272"/>
                      <a:pt x="216" y="272"/>
                    </a:cubicBezTo>
                    <a:cubicBezTo>
                      <a:pt x="222" y="271"/>
                      <a:pt x="226" y="272"/>
                      <a:pt x="232" y="270"/>
                    </a:cubicBezTo>
                    <a:cubicBezTo>
                      <a:pt x="232" y="272"/>
                      <a:pt x="234" y="271"/>
                      <a:pt x="234" y="270"/>
                    </a:cubicBezTo>
                    <a:cubicBezTo>
                      <a:pt x="235" y="273"/>
                      <a:pt x="241" y="271"/>
                      <a:pt x="243" y="275"/>
                    </a:cubicBezTo>
                    <a:cubicBezTo>
                      <a:pt x="247" y="275"/>
                      <a:pt x="249" y="275"/>
                      <a:pt x="252" y="274"/>
                    </a:cubicBezTo>
                    <a:cubicBezTo>
                      <a:pt x="253" y="276"/>
                      <a:pt x="254" y="276"/>
                      <a:pt x="255" y="277"/>
                    </a:cubicBezTo>
                    <a:cubicBezTo>
                      <a:pt x="258" y="276"/>
                      <a:pt x="259" y="279"/>
                      <a:pt x="261" y="279"/>
                    </a:cubicBezTo>
                    <a:cubicBezTo>
                      <a:pt x="261" y="278"/>
                      <a:pt x="261" y="277"/>
                      <a:pt x="262" y="277"/>
                    </a:cubicBezTo>
                    <a:cubicBezTo>
                      <a:pt x="263" y="277"/>
                      <a:pt x="263" y="278"/>
                      <a:pt x="263" y="278"/>
                    </a:cubicBezTo>
                    <a:cubicBezTo>
                      <a:pt x="270" y="277"/>
                      <a:pt x="278" y="278"/>
                      <a:pt x="283" y="277"/>
                    </a:cubicBezTo>
                    <a:cubicBezTo>
                      <a:pt x="284" y="278"/>
                      <a:pt x="283" y="279"/>
                      <a:pt x="283" y="279"/>
                    </a:cubicBezTo>
                    <a:cubicBezTo>
                      <a:pt x="287" y="278"/>
                      <a:pt x="290" y="277"/>
                      <a:pt x="294" y="278"/>
                    </a:cubicBezTo>
                    <a:cubicBezTo>
                      <a:pt x="294" y="276"/>
                      <a:pt x="296" y="276"/>
                      <a:pt x="299" y="276"/>
                    </a:cubicBezTo>
                    <a:cubicBezTo>
                      <a:pt x="299" y="277"/>
                      <a:pt x="299" y="277"/>
                      <a:pt x="300" y="277"/>
                    </a:cubicBezTo>
                    <a:cubicBezTo>
                      <a:pt x="304" y="276"/>
                      <a:pt x="310" y="273"/>
                      <a:pt x="315" y="274"/>
                    </a:cubicBezTo>
                    <a:cubicBezTo>
                      <a:pt x="318" y="273"/>
                      <a:pt x="321" y="270"/>
                      <a:pt x="324" y="272"/>
                    </a:cubicBezTo>
                    <a:cubicBezTo>
                      <a:pt x="326" y="271"/>
                      <a:pt x="328" y="272"/>
                      <a:pt x="330" y="271"/>
                    </a:cubicBezTo>
                    <a:cubicBezTo>
                      <a:pt x="330" y="269"/>
                      <a:pt x="332" y="269"/>
                      <a:pt x="332" y="267"/>
                    </a:cubicBezTo>
                    <a:cubicBezTo>
                      <a:pt x="329" y="267"/>
                      <a:pt x="326" y="269"/>
                      <a:pt x="326" y="266"/>
                    </a:cubicBezTo>
                    <a:cubicBezTo>
                      <a:pt x="327" y="265"/>
                      <a:pt x="326" y="264"/>
                      <a:pt x="327" y="264"/>
                    </a:cubicBezTo>
                    <a:cubicBezTo>
                      <a:pt x="330" y="265"/>
                      <a:pt x="334" y="262"/>
                      <a:pt x="336" y="265"/>
                    </a:cubicBezTo>
                    <a:cubicBezTo>
                      <a:pt x="338" y="263"/>
                      <a:pt x="341" y="262"/>
                      <a:pt x="343" y="262"/>
                    </a:cubicBezTo>
                    <a:cubicBezTo>
                      <a:pt x="343" y="263"/>
                      <a:pt x="345" y="264"/>
                      <a:pt x="346" y="264"/>
                    </a:cubicBezTo>
                    <a:cubicBezTo>
                      <a:pt x="349" y="260"/>
                      <a:pt x="354" y="259"/>
                      <a:pt x="359" y="261"/>
                    </a:cubicBezTo>
                    <a:cubicBezTo>
                      <a:pt x="360" y="260"/>
                      <a:pt x="358" y="257"/>
                      <a:pt x="360" y="257"/>
                    </a:cubicBezTo>
                    <a:cubicBezTo>
                      <a:pt x="367" y="254"/>
                      <a:pt x="374" y="257"/>
                      <a:pt x="376" y="250"/>
                    </a:cubicBezTo>
                    <a:cubicBezTo>
                      <a:pt x="385" y="251"/>
                      <a:pt x="392" y="254"/>
                      <a:pt x="396" y="259"/>
                    </a:cubicBezTo>
                    <a:cubicBezTo>
                      <a:pt x="394" y="262"/>
                      <a:pt x="390" y="263"/>
                      <a:pt x="391" y="269"/>
                    </a:cubicBezTo>
                    <a:cubicBezTo>
                      <a:pt x="399" y="276"/>
                      <a:pt x="410" y="271"/>
                      <a:pt x="420" y="272"/>
                    </a:cubicBezTo>
                    <a:cubicBezTo>
                      <a:pt x="424" y="273"/>
                      <a:pt x="426" y="274"/>
                      <a:pt x="430" y="274"/>
                    </a:cubicBezTo>
                    <a:cubicBezTo>
                      <a:pt x="432" y="274"/>
                      <a:pt x="433" y="272"/>
                      <a:pt x="436" y="272"/>
                    </a:cubicBezTo>
                    <a:cubicBezTo>
                      <a:pt x="444" y="271"/>
                      <a:pt x="451" y="277"/>
                      <a:pt x="458" y="274"/>
                    </a:cubicBezTo>
                    <a:cubicBezTo>
                      <a:pt x="462" y="276"/>
                      <a:pt x="464" y="273"/>
                      <a:pt x="468" y="274"/>
                    </a:cubicBezTo>
                    <a:cubicBezTo>
                      <a:pt x="471" y="270"/>
                      <a:pt x="477" y="270"/>
                      <a:pt x="479" y="266"/>
                    </a:cubicBezTo>
                    <a:cubicBezTo>
                      <a:pt x="477" y="265"/>
                      <a:pt x="477" y="266"/>
                      <a:pt x="476" y="266"/>
                    </a:cubicBezTo>
                    <a:close/>
                    <a:moveTo>
                      <a:pt x="434" y="135"/>
                    </a:moveTo>
                    <a:cubicBezTo>
                      <a:pt x="434" y="135"/>
                      <a:pt x="436" y="134"/>
                      <a:pt x="436" y="136"/>
                    </a:cubicBezTo>
                    <a:cubicBezTo>
                      <a:pt x="435" y="136"/>
                      <a:pt x="435" y="135"/>
                      <a:pt x="434" y="135"/>
                    </a:cubicBezTo>
                    <a:cubicBezTo>
                      <a:pt x="434" y="137"/>
                      <a:pt x="435" y="136"/>
                      <a:pt x="434" y="137"/>
                    </a:cubicBezTo>
                    <a:cubicBezTo>
                      <a:pt x="433" y="137"/>
                      <a:pt x="434" y="136"/>
                      <a:pt x="434" y="135"/>
                    </a:cubicBezTo>
                    <a:close/>
                    <a:moveTo>
                      <a:pt x="431" y="128"/>
                    </a:moveTo>
                    <a:cubicBezTo>
                      <a:pt x="432" y="130"/>
                      <a:pt x="429" y="129"/>
                      <a:pt x="430" y="130"/>
                    </a:cubicBezTo>
                    <a:cubicBezTo>
                      <a:pt x="429" y="130"/>
                      <a:pt x="429" y="129"/>
                      <a:pt x="429" y="128"/>
                    </a:cubicBezTo>
                    <a:cubicBezTo>
                      <a:pt x="430" y="128"/>
                      <a:pt x="430" y="128"/>
                      <a:pt x="431" y="128"/>
                    </a:cubicBezTo>
                    <a:close/>
                    <a:moveTo>
                      <a:pt x="428" y="127"/>
                    </a:moveTo>
                    <a:cubicBezTo>
                      <a:pt x="428" y="128"/>
                      <a:pt x="428" y="128"/>
                      <a:pt x="428" y="128"/>
                    </a:cubicBezTo>
                    <a:cubicBezTo>
                      <a:pt x="428" y="129"/>
                      <a:pt x="427" y="130"/>
                      <a:pt x="426" y="129"/>
                    </a:cubicBezTo>
                    <a:cubicBezTo>
                      <a:pt x="426" y="128"/>
                      <a:pt x="427" y="127"/>
                      <a:pt x="428" y="127"/>
                    </a:cubicBezTo>
                    <a:close/>
                    <a:moveTo>
                      <a:pt x="423" y="118"/>
                    </a:moveTo>
                    <a:cubicBezTo>
                      <a:pt x="426" y="119"/>
                      <a:pt x="422" y="124"/>
                      <a:pt x="426" y="124"/>
                    </a:cubicBezTo>
                    <a:cubicBezTo>
                      <a:pt x="426" y="126"/>
                      <a:pt x="424" y="126"/>
                      <a:pt x="422" y="127"/>
                    </a:cubicBezTo>
                    <a:cubicBezTo>
                      <a:pt x="422" y="125"/>
                      <a:pt x="420" y="124"/>
                      <a:pt x="420" y="123"/>
                    </a:cubicBezTo>
                    <a:cubicBezTo>
                      <a:pt x="420" y="120"/>
                      <a:pt x="424" y="120"/>
                      <a:pt x="423" y="118"/>
                    </a:cubicBezTo>
                    <a:close/>
                    <a:moveTo>
                      <a:pt x="418" y="114"/>
                    </a:moveTo>
                    <a:cubicBezTo>
                      <a:pt x="419" y="115"/>
                      <a:pt x="419" y="116"/>
                      <a:pt x="419" y="118"/>
                    </a:cubicBezTo>
                    <a:cubicBezTo>
                      <a:pt x="419" y="117"/>
                      <a:pt x="418" y="118"/>
                      <a:pt x="418" y="118"/>
                    </a:cubicBezTo>
                    <a:cubicBezTo>
                      <a:pt x="418" y="118"/>
                      <a:pt x="418" y="115"/>
                      <a:pt x="418" y="114"/>
                    </a:cubicBezTo>
                    <a:close/>
                    <a:moveTo>
                      <a:pt x="412" y="123"/>
                    </a:moveTo>
                    <a:cubicBezTo>
                      <a:pt x="414" y="123"/>
                      <a:pt x="415" y="123"/>
                      <a:pt x="415" y="122"/>
                    </a:cubicBezTo>
                    <a:cubicBezTo>
                      <a:pt x="417" y="122"/>
                      <a:pt x="416" y="125"/>
                      <a:pt x="418" y="124"/>
                    </a:cubicBezTo>
                    <a:cubicBezTo>
                      <a:pt x="419" y="125"/>
                      <a:pt x="421" y="128"/>
                      <a:pt x="418" y="128"/>
                    </a:cubicBezTo>
                    <a:cubicBezTo>
                      <a:pt x="418" y="128"/>
                      <a:pt x="418" y="127"/>
                      <a:pt x="419" y="127"/>
                    </a:cubicBezTo>
                    <a:cubicBezTo>
                      <a:pt x="419" y="126"/>
                      <a:pt x="417" y="126"/>
                      <a:pt x="417" y="125"/>
                    </a:cubicBezTo>
                    <a:cubicBezTo>
                      <a:pt x="415" y="126"/>
                      <a:pt x="413" y="125"/>
                      <a:pt x="412" y="125"/>
                    </a:cubicBezTo>
                    <a:lnTo>
                      <a:pt x="412" y="123"/>
                    </a:lnTo>
                    <a:close/>
                    <a:moveTo>
                      <a:pt x="418" y="131"/>
                    </a:moveTo>
                    <a:cubicBezTo>
                      <a:pt x="420" y="130"/>
                      <a:pt x="419" y="132"/>
                      <a:pt x="419" y="134"/>
                    </a:cubicBezTo>
                    <a:cubicBezTo>
                      <a:pt x="419" y="135"/>
                      <a:pt x="417" y="134"/>
                      <a:pt x="417" y="135"/>
                    </a:cubicBezTo>
                    <a:cubicBezTo>
                      <a:pt x="417" y="135"/>
                      <a:pt x="416" y="133"/>
                      <a:pt x="415" y="134"/>
                    </a:cubicBezTo>
                    <a:cubicBezTo>
                      <a:pt x="414" y="132"/>
                      <a:pt x="418" y="133"/>
                      <a:pt x="418" y="131"/>
                    </a:cubicBezTo>
                    <a:close/>
                    <a:moveTo>
                      <a:pt x="411" y="123"/>
                    </a:moveTo>
                    <a:cubicBezTo>
                      <a:pt x="411" y="125"/>
                      <a:pt x="410" y="125"/>
                      <a:pt x="410" y="126"/>
                    </a:cubicBezTo>
                    <a:cubicBezTo>
                      <a:pt x="410" y="127"/>
                      <a:pt x="410" y="127"/>
                      <a:pt x="411" y="127"/>
                    </a:cubicBezTo>
                    <a:cubicBezTo>
                      <a:pt x="409" y="127"/>
                      <a:pt x="407" y="124"/>
                      <a:pt x="405" y="125"/>
                    </a:cubicBezTo>
                    <a:cubicBezTo>
                      <a:pt x="407" y="123"/>
                      <a:pt x="409" y="124"/>
                      <a:pt x="411" y="123"/>
                    </a:cubicBezTo>
                    <a:close/>
                    <a:moveTo>
                      <a:pt x="407" y="133"/>
                    </a:moveTo>
                    <a:cubicBezTo>
                      <a:pt x="408" y="133"/>
                      <a:pt x="408" y="134"/>
                      <a:pt x="409" y="134"/>
                    </a:cubicBezTo>
                    <a:cubicBezTo>
                      <a:pt x="409" y="133"/>
                      <a:pt x="408" y="133"/>
                      <a:pt x="408" y="132"/>
                    </a:cubicBezTo>
                    <a:cubicBezTo>
                      <a:pt x="409" y="130"/>
                      <a:pt x="411" y="132"/>
                      <a:pt x="413" y="132"/>
                    </a:cubicBezTo>
                    <a:cubicBezTo>
                      <a:pt x="414" y="134"/>
                      <a:pt x="414" y="136"/>
                      <a:pt x="414" y="139"/>
                    </a:cubicBezTo>
                    <a:cubicBezTo>
                      <a:pt x="417" y="138"/>
                      <a:pt x="417" y="136"/>
                      <a:pt x="420" y="139"/>
                    </a:cubicBezTo>
                    <a:cubicBezTo>
                      <a:pt x="421" y="138"/>
                      <a:pt x="421" y="137"/>
                      <a:pt x="423" y="137"/>
                    </a:cubicBezTo>
                    <a:cubicBezTo>
                      <a:pt x="423" y="138"/>
                      <a:pt x="423" y="139"/>
                      <a:pt x="424" y="139"/>
                    </a:cubicBezTo>
                    <a:cubicBezTo>
                      <a:pt x="425" y="137"/>
                      <a:pt x="424" y="133"/>
                      <a:pt x="423" y="133"/>
                    </a:cubicBezTo>
                    <a:cubicBezTo>
                      <a:pt x="422" y="133"/>
                      <a:pt x="424" y="134"/>
                      <a:pt x="423" y="136"/>
                    </a:cubicBezTo>
                    <a:cubicBezTo>
                      <a:pt x="422" y="136"/>
                      <a:pt x="422" y="134"/>
                      <a:pt x="421" y="134"/>
                    </a:cubicBezTo>
                    <a:cubicBezTo>
                      <a:pt x="421" y="132"/>
                      <a:pt x="424" y="132"/>
                      <a:pt x="423" y="130"/>
                    </a:cubicBezTo>
                    <a:cubicBezTo>
                      <a:pt x="425" y="131"/>
                      <a:pt x="424" y="133"/>
                      <a:pt x="426" y="133"/>
                    </a:cubicBezTo>
                    <a:cubicBezTo>
                      <a:pt x="426" y="133"/>
                      <a:pt x="426" y="132"/>
                      <a:pt x="426" y="132"/>
                    </a:cubicBezTo>
                    <a:cubicBezTo>
                      <a:pt x="428" y="133"/>
                      <a:pt x="427" y="133"/>
                      <a:pt x="429" y="132"/>
                    </a:cubicBezTo>
                    <a:cubicBezTo>
                      <a:pt x="429" y="133"/>
                      <a:pt x="430" y="133"/>
                      <a:pt x="430" y="134"/>
                    </a:cubicBezTo>
                    <a:cubicBezTo>
                      <a:pt x="428" y="134"/>
                      <a:pt x="428" y="137"/>
                      <a:pt x="429" y="137"/>
                    </a:cubicBezTo>
                    <a:cubicBezTo>
                      <a:pt x="429" y="137"/>
                      <a:pt x="429" y="137"/>
                      <a:pt x="429" y="137"/>
                    </a:cubicBezTo>
                    <a:cubicBezTo>
                      <a:pt x="429" y="139"/>
                      <a:pt x="433" y="142"/>
                      <a:pt x="436" y="143"/>
                    </a:cubicBezTo>
                    <a:cubicBezTo>
                      <a:pt x="434" y="144"/>
                      <a:pt x="435" y="147"/>
                      <a:pt x="434" y="149"/>
                    </a:cubicBezTo>
                    <a:cubicBezTo>
                      <a:pt x="434" y="148"/>
                      <a:pt x="433" y="148"/>
                      <a:pt x="432" y="148"/>
                    </a:cubicBezTo>
                    <a:cubicBezTo>
                      <a:pt x="432" y="146"/>
                      <a:pt x="432" y="146"/>
                      <a:pt x="432" y="146"/>
                    </a:cubicBezTo>
                    <a:cubicBezTo>
                      <a:pt x="431" y="146"/>
                      <a:pt x="432" y="148"/>
                      <a:pt x="431" y="149"/>
                    </a:cubicBezTo>
                    <a:cubicBezTo>
                      <a:pt x="428" y="148"/>
                      <a:pt x="424" y="146"/>
                      <a:pt x="422" y="142"/>
                    </a:cubicBezTo>
                    <a:cubicBezTo>
                      <a:pt x="420" y="143"/>
                      <a:pt x="419" y="142"/>
                      <a:pt x="418" y="143"/>
                    </a:cubicBezTo>
                    <a:cubicBezTo>
                      <a:pt x="417" y="143"/>
                      <a:pt x="415" y="143"/>
                      <a:pt x="416" y="141"/>
                    </a:cubicBezTo>
                    <a:cubicBezTo>
                      <a:pt x="413" y="141"/>
                      <a:pt x="412" y="139"/>
                      <a:pt x="409" y="140"/>
                    </a:cubicBezTo>
                    <a:cubicBezTo>
                      <a:pt x="408" y="138"/>
                      <a:pt x="409" y="137"/>
                      <a:pt x="409" y="135"/>
                    </a:cubicBezTo>
                    <a:cubicBezTo>
                      <a:pt x="408" y="135"/>
                      <a:pt x="407" y="136"/>
                      <a:pt x="408" y="137"/>
                    </a:cubicBezTo>
                    <a:cubicBezTo>
                      <a:pt x="406" y="137"/>
                      <a:pt x="405" y="136"/>
                      <a:pt x="405" y="135"/>
                    </a:cubicBezTo>
                    <a:cubicBezTo>
                      <a:pt x="406" y="135"/>
                      <a:pt x="406" y="134"/>
                      <a:pt x="407" y="133"/>
                    </a:cubicBezTo>
                    <a:close/>
                    <a:moveTo>
                      <a:pt x="257" y="78"/>
                    </a:moveTo>
                    <a:cubicBezTo>
                      <a:pt x="256" y="78"/>
                      <a:pt x="256" y="79"/>
                      <a:pt x="254" y="79"/>
                    </a:cubicBezTo>
                    <a:cubicBezTo>
                      <a:pt x="254" y="77"/>
                      <a:pt x="256" y="78"/>
                      <a:pt x="256" y="77"/>
                    </a:cubicBezTo>
                    <a:cubicBezTo>
                      <a:pt x="257" y="77"/>
                      <a:pt x="257" y="77"/>
                      <a:pt x="257" y="77"/>
                    </a:cubicBezTo>
                    <a:lnTo>
                      <a:pt x="257" y="78"/>
                    </a:lnTo>
                    <a:close/>
                    <a:moveTo>
                      <a:pt x="276" y="77"/>
                    </a:moveTo>
                    <a:cubicBezTo>
                      <a:pt x="275" y="77"/>
                      <a:pt x="276" y="79"/>
                      <a:pt x="275" y="80"/>
                    </a:cubicBezTo>
                    <a:cubicBezTo>
                      <a:pt x="272" y="80"/>
                      <a:pt x="270" y="81"/>
                      <a:pt x="267" y="81"/>
                    </a:cubicBezTo>
                    <a:cubicBezTo>
                      <a:pt x="267" y="80"/>
                      <a:pt x="266" y="79"/>
                      <a:pt x="265" y="78"/>
                    </a:cubicBezTo>
                    <a:cubicBezTo>
                      <a:pt x="264" y="78"/>
                      <a:pt x="262" y="78"/>
                      <a:pt x="260" y="78"/>
                    </a:cubicBezTo>
                    <a:cubicBezTo>
                      <a:pt x="261" y="77"/>
                      <a:pt x="263" y="77"/>
                      <a:pt x="265" y="77"/>
                    </a:cubicBezTo>
                    <a:cubicBezTo>
                      <a:pt x="268" y="72"/>
                      <a:pt x="274" y="77"/>
                      <a:pt x="281" y="76"/>
                    </a:cubicBezTo>
                    <a:cubicBezTo>
                      <a:pt x="280" y="77"/>
                      <a:pt x="278" y="77"/>
                      <a:pt x="276" y="77"/>
                    </a:cubicBezTo>
                    <a:close/>
                    <a:moveTo>
                      <a:pt x="240" y="109"/>
                    </a:moveTo>
                    <a:cubicBezTo>
                      <a:pt x="240" y="111"/>
                      <a:pt x="238" y="110"/>
                      <a:pt x="236" y="110"/>
                    </a:cubicBezTo>
                    <a:cubicBezTo>
                      <a:pt x="238" y="109"/>
                      <a:pt x="239" y="109"/>
                      <a:pt x="240" y="109"/>
                    </a:cubicBezTo>
                    <a:close/>
                    <a:moveTo>
                      <a:pt x="194" y="159"/>
                    </a:moveTo>
                    <a:cubicBezTo>
                      <a:pt x="194" y="158"/>
                      <a:pt x="195" y="158"/>
                      <a:pt x="195" y="156"/>
                    </a:cubicBezTo>
                    <a:cubicBezTo>
                      <a:pt x="196" y="159"/>
                      <a:pt x="199" y="157"/>
                      <a:pt x="199" y="159"/>
                    </a:cubicBezTo>
                    <a:cubicBezTo>
                      <a:pt x="197" y="159"/>
                      <a:pt x="196" y="159"/>
                      <a:pt x="194" y="159"/>
                    </a:cubicBezTo>
                    <a:close/>
                    <a:moveTo>
                      <a:pt x="83" y="177"/>
                    </a:moveTo>
                    <a:cubicBezTo>
                      <a:pt x="85" y="177"/>
                      <a:pt x="86" y="178"/>
                      <a:pt x="87" y="178"/>
                    </a:cubicBezTo>
                    <a:cubicBezTo>
                      <a:pt x="87" y="179"/>
                      <a:pt x="83" y="180"/>
                      <a:pt x="83" y="177"/>
                    </a:cubicBezTo>
                    <a:close/>
                    <a:moveTo>
                      <a:pt x="78" y="183"/>
                    </a:moveTo>
                    <a:cubicBezTo>
                      <a:pt x="76" y="184"/>
                      <a:pt x="75" y="186"/>
                      <a:pt x="73" y="186"/>
                    </a:cubicBezTo>
                    <a:cubicBezTo>
                      <a:pt x="72" y="185"/>
                      <a:pt x="71" y="183"/>
                      <a:pt x="71" y="181"/>
                    </a:cubicBezTo>
                    <a:cubicBezTo>
                      <a:pt x="74" y="178"/>
                      <a:pt x="77" y="181"/>
                      <a:pt x="78" y="183"/>
                    </a:cubicBezTo>
                    <a:close/>
                    <a:moveTo>
                      <a:pt x="61" y="136"/>
                    </a:moveTo>
                    <a:cubicBezTo>
                      <a:pt x="63" y="139"/>
                      <a:pt x="63" y="142"/>
                      <a:pt x="61" y="145"/>
                    </a:cubicBezTo>
                    <a:cubicBezTo>
                      <a:pt x="59" y="144"/>
                      <a:pt x="59" y="143"/>
                      <a:pt x="57" y="143"/>
                    </a:cubicBezTo>
                    <a:cubicBezTo>
                      <a:pt x="56" y="143"/>
                      <a:pt x="57" y="141"/>
                      <a:pt x="55" y="141"/>
                    </a:cubicBezTo>
                    <a:cubicBezTo>
                      <a:pt x="57" y="140"/>
                      <a:pt x="60" y="139"/>
                      <a:pt x="61" y="136"/>
                    </a:cubicBezTo>
                    <a:close/>
                    <a:moveTo>
                      <a:pt x="19" y="172"/>
                    </a:moveTo>
                    <a:cubicBezTo>
                      <a:pt x="21" y="171"/>
                      <a:pt x="22" y="173"/>
                      <a:pt x="22" y="172"/>
                    </a:cubicBezTo>
                    <a:cubicBezTo>
                      <a:pt x="24" y="174"/>
                      <a:pt x="19" y="174"/>
                      <a:pt x="19" y="172"/>
                    </a:cubicBezTo>
                    <a:close/>
                    <a:moveTo>
                      <a:pt x="22" y="191"/>
                    </a:moveTo>
                    <a:cubicBezTo>
                      <a:pt x="22" y="189"/>
                      <a:pt x="22" y="190"/>
                      <a:pt x="21" y="189"/>
                    </a:cubicBezTo>
                    <a:cubicBezTo>
                      <a:pt x="21" y="188"/>
                      <a:pt x="22" y="189"/>
                      <a:pt x="23" y="189"/>
                    </a:cubicBezTo>
                    <a:cubicBezTo>
                      <a:pt x="23" y="190"/>
                      <a:pt x="24" y="192"/>
                      <a:pt x="22" y="191"/>
                    </a:cubicBezTo>
                    <a:close/>
                    <a:moveTo>
                      <a:pt x="23" y="174"/>
                    </a:moveTo>
                    <a:cubicBezTo>
                      <a:pt x="25" y="173"/>
                      <a:pt x="25" y="174"/>
                      <a:pt x="26" y="176"/>
                    </a:cubicBezTo>
                    <a:cubicBezTo>
                      <a:pt x="24" y="176"/>
                      <a:pt x="23" y="176"/>
                      <a:pt x="23" y="174"/>
                    </a:cubicBezTo>
                    <a:close/>
                    <a:moveTo>
                      <a:pt x="33" y="171"/>
                    </a:moveTo>
                    <a:cubicBezTo>
                      <a:pt x="32" y="169"/>
                      <a:pt x="30" y="168"/>
                      <a:pt x="30" y="166"/>
                    </a:cubicBezTo>
                    <a:cubicBezTo>
                      <a:pt x="32" y="164"/>
                      <a:pt x="33" y="166"/>
                      <a:pt x="36" y="167"/>
                    </a:cubicBezTo>
                    <a:cubicBezTo>
                      <a:pt x="36" y="170"/>
                      <a:pt x="35" y="170"/>
                      <a:pt x="33" y="171"/>
                    </a:cubicBezTo>
                    <a:close/>
                    <a:moveTo>
                      <a:pt x="41" y="162"/>
                    </a:moveTo>
                    <a:cubicBezTo>
                      <a:pt x="41" y="159"/>
                      <a:pt x="44" y="160"/>
                      <a:pt x="46" y="161"/>
                    </a:cubicBezTo>
                    <a:cubicBezTo>
                      <a:pt x="46" y="162"/>
                      <a:pt x="43" y="163"/>
                      <a:pt x="41" y="162"/>
                    </a:cubicBezTo>
                    <a:close/>
                    <a:moveTo>
                      <a:pt x="49" y="152"/>
                    </a:moveTo>
                    <a:cubicBezTo>
                      <a:pt x="42" y="151"/>
                      <a:pt x="53" y="150"/>
                      <a:pt x="52" y="154"/>
                    </a:cubicBezTo>
                    <a:cubicBezTo>
                      <a:pt x="51" y="156"/>
                      <a:pt x="50" y="154"/>
                      <a:pt x="49" y="152"/>
                    </a:cubicBezTo>
                    <a:close/>
                    <a:moveTo>
                      <a:pt x="100" y="209"/>
                    </a:moveTo>
                    <a:cubicBezTo>
                      <a:pt x="100" y="209"/>
                      <a:pt x="101" y="210"/>
                      <a:pt x="102" y="210"/>
                    </a:cubicBezTo>
                    <a:cubicBezTo>
                      <a:pt x="101" y="211"/>
                      <a:pt x="102" y="211"/>
                      <a:pt x="103" y="211"/>
                    </a:cubicBezTo>
                    <a:cubicBezTo>
                      <a:pt x="102" y="212"/>
                      <a:pt x="102" y="212"/>
                      <a:pt x="102" y="213"/>
                    </a:cubicBezTo>
                    <a:cubicBezTo>
                      <a:pt x="101" y="211"/>
                      <a:pt x="101" y="214"/>
                      <a:pt x="100" y="213"/>
                    </a:cubicBezTo>
                    <a:cubicBezTo>
                      <a:pt x="102" y="212"/>
                      <a:pt x="98" y="211"/>
                      <a:pt x="100" y="209"/>
                    </a:cubicBezTo>
                    <a:close/>
                    <a:moveTo>
                      <a:pt x="75" y="226"/>
                    </a:moveTo>
                    <a:cubicBezTo>
                      <a:pt x="75" y="224"/>
                      <a:pt x="77" y="225"/>
                      <a:pt x="79" y="224"/>
                    </a:cubicBezTo>
                    <a:cubicBezTo>
                      <a:pt x="79" y="223"/>
                      <a:pt x="79" y="223"/>
                      <a:pt x="79" y="223"/>
                    </a:cubicBezTo>
                    <a:cubicBezTo>
                      <a:pt x="79" y="222"/>
                      <a:pt x="77" y="223"/>
                      <a:pt x="76" y="223"/>
                    </a:cubicBezTo>
                    <a:cubicBezTo>
                      <a:pt x="78" y="220"/>
                      <a:pt x="83" y="223"/>
                      <a:pt x="86" y="220"/>
                    </a:cubicBezTo>
                    <a:cubicBezTo>
                      <a:pt x="87" y="222"/>
                      <a:pt x="88" y="224"/>
                      <a:pt x="91" y="222"/>
                    </a:cubicBezTo>
                    <a:cubicBezTo>
                      <a:pt x="90" y="224"/>
                      <a:pt x="89" y="226"/>
                      <a:pt x="88" y="228"/>
                    </a:cubicBezTo>
                    <a:cubicBezTo>
                      <a:pt x="83" y="226"/>
                      <a:pt x="80" y="223"/>
                      <a:pt x="75" y="226"/>
                    </a:cubicBezTo>
                    <a:close/>
                    <a:moveTo>
                      <a:pt x="81" y="241"/>
                    </a:moveTo>
                    <a:cubicBezTo>
                      <a:pt x="82" y="239"/>
                      <a:pt x="90" y="237"/>
                      <a:pt x="91" y="240"/>
                    </a:cubicBezTo>
                    <a:cubicBezTo>
                      <a:pt x="87" y="240"/>
                      <a:pt x="86" y="241"/>
                      <a:pt x="81" y="241"/>
                    </a:cubicBezTo>
                    <a:close/>
                    <a:moveTo>
                      <a:pt x="84" y="256"/>
                    </a:moveTo>
                    <a:cubicBezTo>
                      <a:pt x="82" y="252"/>
                      <a:pt x="81" y="250"/>
                      <a:pt x="86" y="249"/>
                    </a:cubicBezTo>
                    <a:cubicBezTo>
                      <a:pt x="86" y="251"/>
                      <a:pt x="89" y="251"/>
                      <a:pt x="90" y="253"/>
                    </a:cubicBezTo>
                    <a:cubicBezTo>
                      <a:pt x="88" y="254"/>
                      <a:pt x="86" y="255"/>
                      <a:pt x="84" y="256"/>
                    </a:cubicBezTo>
                    <a:close/>
                    <a:moveTo>
                      <a:pt x="89" y="259"/>
                    </a:moveTo>
                    <a:cubicBezTo>
                      <a:pt x="90" y="258"/>
                      <a:pt x="93" y="258"/>
                      <a:pt x="95" y="258"/>
                    </a:cubicBezTo>
                    <a:cubicBezTo>
                      <a:pt x="93" y="259"/>
                      <a:pt x="92" y="259"/>
                      <a:pt x="89" y="259"/>
                    </a:cubicBezTo>
                    <a:close/>
                    <a:moveTo>
                      <a:pt x="95" y="236"/>
                    </a:moveTo>
                    <a:cubicBezTo>
                      <a:pt x="96" y="235"/>
                      <a:pt x="97" y="234"/>
                      <a:pt x="99" y="234"/>
                    </a:cubicBezTo>
                    <a:cubicBezTo>
                      <a:pt x="98" y="232"/>
                      <a:pt x="97" y="231"/>
                      <a:pt x="95" y="230"/>
                    </a:cubicBezTo>
                    <a:cubicBezTo>
                      <a:pt x="97" y="227"/>
                      <a:pt x="104" y="228"/>
                      <a:pt x="102" y="223"/>
                    </a:cubicBezTo>
                    <a:cubicBezTo>
                      <a:pt x="102" y="222"/>
                      <a:pt x="104" y="223"/>
                      <a:pt x="105" y="223"/>
                    </a:cubicBezTo>
                    <a:cubicBezTo>
                      <a:pt x="104" y="226"/>
                      <a:pt x="108" y="226"/>
                      <a:pt x="108" y="229"/>
                    </a:cubicBezTo>
                    <a:cubicBezTo>
                      <a:pt x="106" y="229"/>
                      <a:pt x="102" y="228"/>
                      <a:pt x="102" y="231"/>
                    </a:cubicBezTo>
                    <a:cubicBezTo>
                      <a:pt x="101" y="232"/>
                      <a:pt x="104" y="230"/>
                      <a:pt x="103" y="232"/>
                    </a:cubicBezTo>
                    <a:cubicBezTo>
                      <a:pt x="102" y="232"/>
                      <a:pt x="102" y="232"/>
                      <a:pt x="102" y="232"/>
                    </a:cubicBezTo>
                    <a:cubicBezTo>
                      <a:pt x="101" y="236"/>
                      <a:pt x="105" y="236"/>
                      <a:pt x="103" y="240"/>
                    </a:cubicBezTo>
                    <a:cubicBezTo>
                      <a:pt x="97" y="240"/>
                      <a:pt x="97" y="240"/>
                      <a:pt x="97" y="240"/>
                    </a:cubicBezTo>
                    <a:cubicBezTo>
                      <a:pt x="96" y="239"/>
                      <a:pt x="96" y="237"/>
                      <a:pt x="95" y="236"/>
                    </a:cubicBezTo>
                    <a:close/>
                    <a:moveTo>
                      <a:pt x="102" y="259"/>
                    </a:moveTo>
                    <a:cubicBezTo>
                      <a:pt x="101" y="258"/>
                      <a:pt x="104" y="257"/>
                      <a:pt x="104" y="256"/>
                    </a:cubicBezTo>
                    <a:cubicBezTo>
                      <a:pt x="103" y="255"/>
                      <a:pt x="100" y="256"/>
                      <a:pt x="98" y="256"/>
                    </a:cubicBezTo>
                    <a:cubicBezTo>
                      <a:pt x="100" y="254"/>
                      <a:pt x="106" y="253"/>
                      <a:pt x="108" y="256"/>
                    </a:cubicBezTo>
                    <a:cubicBezTo>
                      <a:pt x="107" y="258"/>
                      <a:pt x="103" y="258"/>
                      <a:pt x="102" y="259"/>
                    </a:cubicBezTo>
                    <a:close/>
                    <a:moveTo>
                      <a:pt x="109" y="233"/>
                    </a:moveTo>
                    <a:cubicBezTo>
                      <a:pt x="106" y="233"/>
                      <a:pt x="105" y="232"/>
                      <a:pt x="104" y="232"/>
                    </a:cubicBezTo>
                    <a:cubicBezTo>
                      <a:pt x="105" y="231"/>
                      <a:pt x="107" y="230"/>
                      <a:pt x="109" y="231"/>
                    </a:cubicBezTo>
                    <a:lnTo>
                      <a:pt x="109" y="233"/>
                    </a:lnTo>
                    <a:close/>
                    <a:moveTo>
                      <a:pt x="118" y="211"/>
                    </a:moveTo>
                    <a:cubicBezTo>
                      <a:pt x="118" y="213"/>
                      <a:pt x="118" y="213"/>
                      <a:pt x="118" y="213"/>
                    </a:cubicBezTo>
                    <a:cubicBezTo>
                      <a:pt x="116" y="213"/>
                      <a:pt x="116" y="211"/>
                      <a:pt x="114" y="212"/>
                    </a:cubicBezTo>
                    <a:cubicBezTo>
                      <a:pt x="115" y="210"/>
                      <a:pt x="116" y="211"/>
                      <a:pt x="118" y="211"/>
                    </a:cubicBezTo>
                    <a:close/>
                    <a:moveTo>
                      <a:pt x="115" y="254"/>
                    </a:moveTo>
                    <a:cubicBezTo>
                      <a:pt x="113" y="255"/>
                      <a:pt x="113" y="254"/>
                      <a:pt x="112" y="254"/>
                    </a:cubicBezTo>
                    <a:cubicBezTo>
                      <a:pt x="112" y="253"/>
                      <a:pt x="116" y="253"/>
                      <a:pt x="115" y="254"/>
                    </a:cubicBezTo>
                    <a:close/>
                    <a:moveTo>
                      <a:pt x="117" y="227"/>
                    </a:moveTo>
                    <a:cubicBezTo>
                      <a:pt x="117" y="227"/>
                      <a:pt x="116" y="226"/>
                      <a:pt x="116" y="225"/>
                    </a:cubicBezTo>
                    <a:cubicBezTo>
                      <a:pt x="116" y="228"/>
                      <a:pt x="116" y="228"/>
                      <a:pt x="117" y="231"/>
                    </a:cubicBezTo>
                    <a:cubicBezTo>
                      <a:pt x="116" y="231"/>
                      <a:pt x="116" y="230"/>
                      <a:pt x="114" y="230"/>
                    </a:cubicBezTo>
                    <a:cubicBezTo>
                      <a:pt x="116" y="228"/>
                      <a:pt x="113" y="227"/>
                      <a:pt x="112" y="226"/>
                    </a:cubicBezTo>
                    <a:cubicBezTo>
                      <a:pt x="112" y="225"/>
                      <a:pt x="114" y="225"/>
                      <a:pt x="114" y="223"/>
                    </a:cubicBezTo>
                    <a:cubicBezTo>
                      <a:pt x="116" y="224"/>
                      <a:pt x="117" y="224"/>
                      <a:pt x="119" y="224"/>
                    </a:cubicBezTo>
                    <a:cubicBezTo>
                      <a:pt x="119" y="226"/>
                      <a:pt x="118" y="227"/>
                      <a:pt x="117" y="227"/>
                    </a:cubicBezTo>
                    <a:close/>
                    <a:moveTo>
                      <a:pt x="126" y="192"/>
                    </a:moveTo>
                    <a:cubicBezTo>
                      <a:pt x="123" y="192"/>
                      <a:pt x="123" y="192"/>
                      <a:pt x="123" y="192"/>
                    </a:cubicBezTo>
                    <a:cubicBezTo>
                      <a:pt x="123" y="189"/>
                      <a:pt x="123" y="189"/>
                      <a:pt x="123" y="189"/>
                    </a:cubicBezTo>
                    <a:cubicBezTo>
                      <a:pt x="122" y="188"/>
                      <a:pt x="121" y="189"/>
                      <a:pt x="119" y="189"/>
                    </a:cubicBezTo>
                    <a:cubicBezTo>
                      <a:pt x="121" y="186"/>
                      <a:pt x="125" y="188"/>
                      <a:pt x="129" y="187"/>
                    </a:cubicBezTo>
                    <a:cubicBezTo>
                      <a:pt x="128" y="189"/>
                      <a:pt x="126" y="190"/>
                      <a:pt x="126" y="192"/>
                    </a:cubicBezTo>
                    <a:close/>
                    <a:moveTo>
                      <a:pt x="372" y="175"/>
                    </a:moveTo>
                    <a:cubicBezTo>
                      <a:pt x="372" y="177"/>
                      <a:pt x="372" y="177"/>
                      <a:pt x="372" y="177"/>
                    </a:cubicBezTo>
                    <a:cubicBezTo>
                      <a:pt x="370" y="178"/>
                      <a:pt x="369" y="179"/>
                      <a:pt x="367" y="180"/>
                    </a:cubicBezTo>
                    <a:cubicBezTo>
                      <a:pt x="367" y="179"/>
                      <a:pt x="366" y="179"/>
                      <a:pt x="366" y="178"/>
                    </a:cubicBezTo>
                    <a:cubicBezTo>
                      <a:pt x="365" y="178"/>
                      <a:pt x="365" y="180"/>
                      <a:pt x="364" y="181"/>
                    </a:cubicBezTo>
                    <a:cubicBezTo>
                      <a:pt x="363" y="179"/>
                      <a:pt x="363" y="176"/>
                      <a:pt x="361" y="175"/>
                    </a:cubicBezTo>
                    <a:cubicBezTo>
                      <a:pt x="364" y="176"/>
                      <a:pt x="366" y="173"/>
                      <a:pt x="366" y="171"/>
                    </a:cubicBezTo>
                    <a:cubicBezTo>
                      <a:pt x="369" y="172"/>
                      <a:pt x="370" y="174"/>
                      <a:pt x="372" y="175"/>
                    </a:cubicBezTo>
                    <a:close/>
                    <a:moveTo>
                      <a:pt x="364" y="122"/>
                    </a:moveTo>
                    <a:cubicBezTo>
                      <a:pt x="364" y="121"/>
                      <a:pt x="363" y="121"/>
                      <a:pt x="363" y="120"/>
                    </a:cubicBezTo>
                    <a:cubicBezTo>
                      <a:pt x="366" y="118"/>
                      <a:pt x="371" y="118"/>
                      <a:pt x="371" y="122"/>
                    </a:cubicBezTo>
                    <a:cubicBezTo>
                      <a:pt x="369" y="120"/>
                      <a:pt x="368" y="122"/>
                      <a:pt x="364" y="122"/>
                    </a:cubicBezTo>
                    <a:close/>
                    <a:moveTo>
                      <a:pt x="371" y="142"/>
                    </a:moveTo>
                    <a:cubicBezTo>
                      <a:pt x="371" y="141"/>
                      <a:pt x="371" y="140"/>
                      <a:pt x="371" y="139"/>
                    </a:cubicBezTo>
                    <a:cubicBezTo>
                      <a:pt x="373" y="140"/>
                      <a:pt x="373" y="142"/>
                      <a:pt x="371" y="142"/>
                    </a:cubicBezTo>
                    <a:close/>
                    <a:moveTo>
                      <a:pt x="365" y="160"/>
                    </a:moveTo>
                    <a:cubicBezTo>
                      <a:pt x="365" y="162"/>
                      <a:pt x="365" y="163"/>
                      <a:pt x="363" y="163"/>
                    </a:cubicBezTo>
                    <a:cubicBezTo>
                      <a:pt x="363" y="166"/>
                      <a:pt x="363" y="167"/>
                      <a:pt x="363" y="169"/>
                    </a:cubicBezTo>
                    <a:cubicBezTo>
                      <a:pt x="362" y="166"/>
                      <a:pt x="360" y="161"/>
                      <a:pt x="363" y="159"/>
                    </a:cubicBezTo>
                    <a:cubicBezTo>
                      <a:pt x="365" y="159"/>
                      <a:pt x="364" y="160"/>
                      <a:pt x="365" y="160"/>
                    </a:cubicBezTo>
                    <a:close/>
                    <a:moveTo>
                      <a:pt x="362" y="170"/>
                    </a:moveTo>
                    <a:cubicBezTo>
                      <a:pt x="364" y="170"/>
                      <a:pt x="364" y="170"/>
                      <a:pt x="364" y="170"/>
                    </a:cubicBezTo>
                    <a:cubicBezTo>
                      <a:pt x="364" y="172"/>
                      <a:pt x="362" y="172"/>
                      <a:pt x="362" y="174"/>
                    </a:cubicBezTo>
                    <a:cubicBezTo>
                      <a:pt x="361" y="173"/>
                      <a:pt x="362" y="171"/>
                      <a:pt x="362" y="170"/>
                    </a:cubicBezTo>
                    <a:close/>
                    <a:moveTo>
                      <a:pt x="368" y="152"/>
                    </a:moveTo>
                    <a:cubicBezTo>
                      <a:pt x="367" y="152"/>
                      <a:pt x="370" y="150"/>
                      <a:pt x="368" y="149"/>
                    </a:cubicBezTo>
                    <a:cubicBezTo>
                      <a:pt x="367" y="150"/>
                      <a:pt x="367" y="151"/>
                      <a:pt x="365" y="151"/>
                    </a:cubicBezTo>
                    <a:cubicBezTo>
                      <a:pt x="363" y="149"/>
                      <a:pt x="363" y="145"/>
                      <a:pt x="367" y="145"/>
                    </a:cubicBezTo>
                    <a:cubicBezTo>
                      <a:pt x="367" y="147"/>
                      <a:pt x="367" y="148"/>
                      <a:pt x="368" y="149"/>
                    </a:cubicBezTo>
                    <a:cubicBezTo>
                      <a:pt x="369" y="149"/>
                      <a:pt x="369" y="146"/>
                      <a:pt x="368" y="147"/>
                    </a:cubicBezTo>
                    <a:cubicBezTo>
                      <a:pt x="370" y="145"/>
                      <a:pt x="370" y="149"/>
                      <a:pt x="373" y="149"/>
                    </a:cubicBezTo>
                    <a:cubicBezTo>
                      <a:pt x="372" y="150"/>
                      <a:pt x="370" y="151"/>
                      <a:pt x="368" y="152"/>
                    </a:cubicBezTo>
                    <a:close/>
                    <a:moveTo>
                      <a:pt x="372" y="155"/>
                    </a:moveTo>
                    <a:cubicBezTo>
                      <a:pt x="371" y="156"/>
                      <a:pt x="371" y="157"/>
                      <a:pt x="370" y="158"/>
                    </a:cubicBezTo>
                    <a:cubicBezTo>
                      <a:pt x="369" y="158"/>
                      <a:pt x="370" y="154"/>
                      <a:pt x="372" y="155"/>
                    </a:cubicBezTo>
                    <a:close/>
                    <a:moveTo>
                      <a:pt x="375" y="158"/>
                    </a:moveTo>
                    <a:cubicBezTo>
                      <a:pt x="374" y="160"/>
                      <a:pt x="376" y="159"/>
                      <a:pt x="375" y="161"/>
                    </a:cubicBezTo>
                    <a:cubicBezTo>
                      <a:pt x="373" y="162"/>
                      <a:pt x="371" y="161"/>
                      <a:pt x="370" y="161"/>
                    </a:cubicBezTo>
                    <a:cubicBezTo>
                      <a:pt x="370" y="160"/>
                      <a:pt x="373" y="157"/>
                      <a:pt x="373" y="155"/>
                    </a:cubicBezTo>
                    <a:cubicBezTo>
                      <a:pt x="375" y="154"/>
                      <a:pt x="373" y="157"/>
                      <a:pt x="374" y="157"/>
                    </a:cubicBezTo>
                    <a:cubicBezTo>
                      <a:pt x="376" y="157"/>
                      <a:pt x="375" y="155"/>
                      <a:pt x="375" y="154"/>
                    </a:cubicBezTo>
                    <a:cubicBezTo>
                      <a:pt x="375" y="153"/>
                      <a:pt x="374" y="154"/>
                      <a:pt x="373" y="154"/>
                    </a:cubicBezTo>
                    <a:cubicBezTo>
                      <a:pt x="374" y="152"/>
                      <a:pt x="375" y="151"/>
                      <a:pt x="375" y="148"/>
                    </a:cubicBezTo>
                    <a:cubicBezTo>
                      <a:pt x="377" y="149"/>
                      <a:pt x="376" y="150"/>
                      <a:pt x="376" y="151"/>
                    </a:cubicBezTo>
                    <a:cubicBezTo>
                      <a:pt x="377" y="152"/>
                      <a:pt x="381" y="151"/>
                      <a:pt x="380" y="154"/>
                    </a:cubicBezTo>
                    <a:cubicBezTo>
                      <a:pt x="379" y="153"/>
                      <a:pt x="378" y="154"/>
                      <a:pt x="377" y="155"/>
                    </a:cubicBezTo>
                    <a:cubicBezTo>
                      <a:pt x="377" y="156"/>
                      <a:pt x="379" y="156"/>
                      <a:pt x="379" y="158"/>
                    </a:cubicBezTo>
                    <a:cubicBezTo>
                      <a:pt x="378" y="158"/>
                      <a:pt x="377" y="158"/>
                      <a:pt x="375" y="158"/>
                    </a:cubicBezTo>
                    <a:close/>
                    <a:moveTo>
                      <a:pt x="386" y="134"/>
                    </a:moveTo>
                    <a:cubicBezTo>
                      <a:pt x="384" y="136"/>
                      <a:pt x="383" y="139"/>
                      <a:pt x="381" y="139"/>
                    </a:cubicBezTo>
                    <a:cubicBezTo>
                      <a:pt x="380" y="138"/>
                      <a:pt x="380" y="136"/>
                      <a:pt x="378" y="135"/>
                    </a:cubicBezTo>
                    <a:cubicBezTo>
                      <a:pt x="377" y="133"/>
                      <a:pt x="380" y="133"/>
                      <a:pt x="381" y="131"/>
                    </a:cubicBezTo>
                    <a:cubicBezTo>
                      <a:pt x="382" y="132"/>
                      <a:pt x="384" y="133"/>
                      <a:pt x="386" y="134"/>
                    </a:cubicBezTo>
                    <a:close/>
                    <a:moveTo>
                      <a:pt x="383" y="122"/>
                    </a:moveTo>
                    <a:cubicBezTo>
                      <a:pt x="384" y="122"/>
                      <a:pt x="386" y="121"/>
                      <a:pt x="386" y="122"/>
                    </a:cubicBezTo>
                    <a:cubicBezTo>
                      <a:pt x="386" y="123"/>
                      <a:pt x="383" y="124"/>
                      <a:pt x="383" y="122"/>
                    </a:cubicBezTo>
                    <a:close/>
                    <a:moveTo>
                      <a:pt x="387" y="149"/>
                    </a:moveTo>
                    <a:cubicBezTo>
                      <a:pt x="388" y="148"/>
                      <a:pt x="388" y="146"/>
                      <a:pt x="388" y="143"/>
                    </a:cubicBezTo>
                    <a:cubicBezTo>
                      <a:pt x="389" y="144"/>
                      <a:pt x="389" y="144"/>
                      <a:pt x="389" y="143"/>
                    </a:cubicBezTo>
                    <a:cubicBezTo>
                      <a:pt x="391" y="144"/>
                      <a:pt x="389" y="145"/>
                      <a:pt x="390" y="147"/>
                    </a:cubicBezTo>
                    <a:cubicBezTo>
                      <a:pt x="386" y="147"/>
                      <a:pt x="389" y="151"/>
                      <a:pt x="388" y="152"/>
                    </a:cubicBezTo>
                    <a:cubicBezTo>
                      <a:pt x="384" y="150"/>
                      <a:pt x="383" y="150"/>
                      <a:pt x="378" y="149"/>
                    </a:cubicBezTo>
                    <a:cubicBezTo>
                      <a:pt x="379" y="146"/>
                      <a:pt x="384" y="150"/>
                      <a:pt x="387" y="149"/>
                    </a:cubicBezTo>
                    <a:close/>
                    <a:moveTo>
                      <a:pt x="389" y="115"/>
                    </a:moveTo>
                    <a:cubicBezTo>
                      <a:pt x="387" y="116"/>
                      <a:pt x="387" y="115"/>
                      <a:pt x="387" y="113"/>
                    </a:cubicBezTo>
                    <a:cubicBezTo>
                      <a:pt x="389" y="113"/>
                      <a:pt x="389" y="113"/>
                      <a:pt x="389" y="113"/>
                    </a:cubicBezTo>
                    <a:cubicBezTo>
                      <a:pt x="388" y="114"/>
                      <a:pt x="389" y="114"/>
                      <a:pt x="389" y="115"/>
                    </a:cubicBezTo>
                    <a:close/>
                    <a:moveTo>
                      <a:pt x="391" y="134"/>
                    </a:moveTo>
                    <a:cubicBezTo>
                      <a:pt x="392" y="134"/>
                      <a:pt x="392" y="135"/>
                      <a:pt x="394" y="135"/>
                    </a:cubicBezTo>
                    <a:cubicBezTo>
                      <a:pt x="394" y="137"/>
                      <a:pt x="391" y="136"/>
                      <a:pt x="392" y="139"/>
                    </a:cubicBezTo>
                    <a:cubicBezTo>
                      <a:pt x="391" y="138"/>
                      <a:pt x="390" y="136"/>
                      <a:pt x="390" y="138"/>
                    </a:cubicBezTo>
                    <a:cubicBezTo>
                      <a:pt x="388" y="137"/>
                      <a:pt x="391" y="136"/>
                      <a:pt x="391" y="134"/>
                    </a:cubicBezTo>
                    <a:close/>
                    <a:moveTo>
                      <a:pt x="390" y="158"/>
                    </a:moveTo>
                    <a:cubicBezTo>
                      <a:pt x="389" y="157"/>
                      <a:pt x="390" y="156"/>
                      <a:pt x="390" y="154"/>
                    </a:cubicBezTo>
                    <a:cubicBezTo>
                      <a:pt x="391" y="155"/>
                      <a:pt x="390" y="157"/>
                      <a:pt x="390" y="158"/>
                    </a:cubicBezTo>
                    <a:close/>
                    <a:moveTo>
                      <a:pt x="385" y="154"/>
                    </a:moveTo>
                    <a:cubicBezTo>
                      <a:pt x="384" y="154"/>
                      <a:pt x="383" y="155"/>
                      <a:pt x="382" y="155"/>
                    </a:cubicBezTo>
                    <a:cubicBezTo>
                      <a:pt x="381" y="153"/>
                      <a:pt x="381" y="153"/>
                      <a:pt x="382" y="152"/>
                    </a:cubicBezTo>
                    <a:cubicBezTo>
                      <a:pt x="383" y="153"/>
                      <a:pt x="385" y="152"/>
                      <a:pt x="385" y="154"/>
                    </a:cubicBezTo>
                    <a:close/>
                    <a:moveTo>
                      <a:pt x="386" y="163"/>
                    </a:moveTo>
                    <a:cubicBezTo>
                      <a:pt x="382" y="165"/>
                      <a:pt x="380" y="169"/>
                      <a:pt x="378" y="164"/>
                    </a:cubicBezTo>
                    <a:cubicBezTo>
                      <a:pt x="378" y="161"/>
                      <a:pt x="380" y="160"/>
                      <a:pt x="380" y="156"/>
                    </a:cubicBezTo>
                    <a:cubicBezTo>
                      <a:pt x="381" y="156"/>
                      <a:pt x="381" y="157"/>
                      <a:pt x="383" y="156"/>
                    </a:cubicBezTo>
                    <a:cubicBezTo>
                      <a:pt x="383" y="159"/>
                      <a:pt x="386" y="160"/>
                      <a:pt x="386" y="163"/>
                    </a:cubicBezTo>
                    <a:close/>
                    <a:moveTo>
                      <a:pt x="387" y="159"/>
                    </a:moveTo>
                    <a:cubicBezTo>
                      <a:pt x="387" y="157"/>
                      <a:pt x="388" y="155"/>
                      <a:pt x="386" y="154"/>
                    </a:cubicBezTo>
                    <a:cubicBezTo>
                      <a:pt x="387" y="153"/>
                      <a:pt x="388" y="155"/>
                      <a:pt x="388" y="153"/>
                    </a:cubicBezTo>
                    <a:cubicBezTo>
                      <a:pt x="388" y="155"/>
                      <a:pt x="389" y="158"/>
                      <a:pt x="387" y="159"/>
                    </a:cubicBezTo>
                    <a:close/>
                    <a:moveTo>
                      <a:pt x="391" y="168"/>
                    </a:moveTo>
                    <a:cubicBezTo>
                      <a:pt x="391" y="170"/>
                      <a:pt x="388" y="169"/>
                      <a:pt x="388" y="167"/>
                    </a:cubicBezTo>
                    <a:cubicBezTo>
                      <a:pt x="389" y="168"/>
                      <a:pt x="390" y="167"/>
                      <a:pt x="391" y="168"/>
                    </a:cubicBezTo>
                    <a:close/>
                    <a:moveTo>
                      <a:pt x="391" y="148"/>
                    </a:moveTo>
                    <a:cubicBezTo>
                      <a:pt x="392" y="147"/>
                      <a:pt x="394" y="148"/>
                      <a:pt x="393" y="150"/>
                    </a:cubicBezTo>
                    <a:cubicBezTo>
                      <a:pt x="392" y="149"/>
                      <a:pt x="390" y="150"/>
                      <a:pt x="391" y="148"/>
                    </a:cubicBezTo>
                    <a:close/>
                    <a:moveTo>
                      <a:pt x="396" y="155"/>
                    </a:moveTo>
                    <a:cubicBezTo>
                      <a:pt x="395" y="155"/>
                      <a:pt x="395" y="155"/>
                      <a:pt x="395" y="155"/>
                    </a:cubicBezTo>
                    <a:cubicBezTo>
                      <a:pt x="394" y="155"/>
                      <a:pt x="394" y="156"/>
                      <a:pt x="393" y="156"/>
                    </a:cubicBezTo>
                    <a:cubicBezTo>
                      <a:pt x="393" y="154"/>
                      <a:pt x="393" y="155"/>
                      <a:pt x="393" y="153"/>
                    </a:cubicBezTo>
                    <a:cubicBezTo>
                      <a:pt x="394" y="153"/>
                      <a:pt x="394" y="154"/>
                      <a:pt x="394" y="154"/>
                    </a:cubicBezTo>
                    <a:cubicBezTo>
                      <a:pt x="395" y="154"/>
                      <a:pt x="394" y="153"/>
                      <a:pt x="395" y="152"/>
                    </a:cubicBezTo>
                    <a:cubicBezTo>
                      <a:pt x="396" y="152"/>
                      <a:pt x="396" y="154"/>
                      <a:pt x="396" y="155"/>
                    </a:cubicBezTo>
                    <a:close/>
                    <a:moveTo>
                      <a:pt x="403" y="119"/>
                    </a:moveTo>
                    <a:cubicBezTo>
                      <a:pt x="402" y="120"/>
                      <a:pt x="401" y="118"/>
                      <a:pt x="400" y="119"/>
                    </a:cubicBezTo>
                    <a:cubicBezTo>
                      <a:pt x="400" y="120"/>
                      <a:pt x="401" y="120"/>
                      <a:pt x="402" y="121"/>
                    </a:cubicBezTo>
                    <a:cubicBezTo>
                      <a:pt x="403" y="124"/>
                      <a:pt x="398" y="126"/>
                      <a:pt x="401" y="127"/>
                    </a:cubicBezTo>
                    <a:cubicBezTo>
                      <a:pt x="399" y="129"/>
                      <a:pt x="398" y="127"/>
                      <a:pt x="395" y="127"/>
                    </a:cubicBezTo>
                    <a:cubicBezTo>
                      <a:pt x="394" y="125"/>
                      <a:pt x="392" y="124"/>
                      <a:pt x="391" y="122"/>
                    </a:cubicBezTo>
                    <a:cubicBezTo>
                      <a:pt x="391" y="120"/>
                      <a:pt x="392" y="120"/>
                      <a:pt x="393" y="119"/>
                    </a:cubicBezTo>
                    <a:cubicBezTo>
                      <a:pt x="392" y="118"/>
                      <a:pt x="391" y="118"/>
                      <a:pt x="390" y="118"/>
                    </a:cubicBezTo>
                    <a:cubicBezTo>
                      <a:pt x="393" y="117"/>
                      <a:pt x="390" y="113"/>
                      <a:pt x="393" y="112"/>
                    </a:cubicBezTo>
                    <a:cubicBezTo>
                      <a:pt x="393" y="112"/>
                      <a:pt x="392" y="111"/>
                      <a:pt x="391" y="111"/>
                    </a:cubicBezTo>
                    <a:cubicBezTo>
                      <a:pt x="391" y="109"/>
                      <a:pt x="394" y="110"/>
                      <a:pt x="394" y="108"/>
                    </a:cubicBezTo>
                    <a:cubicBezTo>
                      <a:pt x="394" y="108"/>
                      <a:pt x="395" y="108"/>
                      <a:pt x="395" y="109"/>
                    </a:cubicBezTo>
                    <a:cubicBezTo>
                      <a:pt x="397" y="109"/>
                      <a:pt x="396" y="108"/>
                      <a:pt x="397" y="108"/>
                    </a:cubicBezTo>
                    <a:cubicBezTo>
                      <a:pt x="399" y="109"/>
                      <a:pt x="398" y="113"/>
                      <a:pt x="396" y="114"/>
                    </a:cubicBezTo>
                    <a:cubicBezTo>
                      <a:pt x="397" y="117"/>
                      <a:pt x="403" y="115"/>
                      <a:pt x="403" y="119"/>
                    </a:cubicBezTo>
                    <a:close/>
                    <a:moveTo>
                      <a:pt x="396" y="97"/>
                    </a:moveTo>
                    <a:cubicBezTo>
                      <a:pt x="396" y="98"/>
                      <a:pt x="396" y="98"/>
                      <a:pt x="396" y="98"/>
                    </a:cubicBezTo>
                    <a:cubicBezTo>
                      <a:pt x="394" y="98"/>
                      <a:pt x="394" y="96"/>
                      <a:pt x="392" y="95"/>
                    </a:cubicBezTo>
                    <a:cubicBezTo>
                      <a:pt x="392" y="92"/>
                      <a:pt x="392" y="92"/>
                      <a:pt x="390" y="92"/>
                    </a:cubicBezTo>
                    <a:cubicBezTo>
                      <a:pt x="391" y="89"/>
                      <a:pt x="394" y="92"/>
                      <a:pt x="395" y="90"/>
                    </a:cubicBezTo>
                    <a:cubicBezTo>
                      <a:pt x="399" y="90"/>
                      <a:pt x="402" y="96"/>
                      <a:pt x="396" y="97"/>
                    </a:cubicBezTo>
                    <a:close/>
                    <a:moveTo>
                      <a:pt x="396" y="85"/>
                    </a:moveTo>
                    <a:cubicBezTo>
                      <a:pt x="395" y="86"/>
                      <a:pt x="396" y="87"/>
                      <a:pt x="395" y="88"/>
                    </a:cubicBezTo>
                    <a:cubicBezTo>
                      <a:pt x="394" y="86"/>
                      <a:pt x="390" y="87"/>
                      <a:pt x="389" y="84"/>
                    </a:cubicBezTo>
                    <a:cubicBezTo>
                      <a:pt x="391" y="84"/>
                      <a:pt x="394" y="85"/>
                      <a:pt x="396" y="85"/>
                    </a:cubicBezTo>
                    <a:close/>
                    <a:moveTo>
                      <a:pt x="388" y="96"/>
                    </a:moveTo>
                    <a:cubicBezTo>
                      <a:pt x="386" y="96"/>
                      <a:pt x="386" y="95"/>
                      <a:pt x="386" y="93"/>
                    </a:cubicBezTo>
                    <a:cubicBezTo>
                      <a:pt x="388" y="93"/>
                      <a:pt x="388" y="93"/>
                      <a:pt x="388" y="93"/>
                    </a:cubicBezTo>
                    <a:cubicBezTo>
                      <a:pt x="388" y="94"/>
                      <a:pt x="387" y="94"/>
                      <a:pt x="388" y="96"/>
                    </a:cubicBezTo>
                    <a:close/>
                    <a:moveTo>
                      <a:pt x="387" y="84"/>
                    </a:moveTo>
                    <a:cubicBezTo>
                      <a:pt x="387" y="86"/>
                      <a:pt x="387" y="86"/>
                      <a:pt x="387" y="86"/>
                    </a:cubicBezTo>
                    <a:cubicBezTo>
                      <a:pt x="385" y="85"/>
                      <a:pt x="385" y="88"/>
                      <a:pt x="383" y="86"/>
                    </a:cubicBezTo>
                    <a:cubicBezTo>
                      <a:pt x="383" y="84"/>
                      <a:pt x="386" y="85"/>
                      <a:pt x="387" y="84"/>
                    </a:cubicBezTo>
                    <a:close/>
                    <a:moveTo>
                      <a:pt x="376" y="103"/>
                    </a:moveTo>
                    <a:cubicBezTo>
                      <a:pt x="376" y="101"/>
                      <a:pt x="374" y="102"/>
                      <a:pt x="375" y="100"/>
                    </a:cubicBezTo>
                    <a:cubicBezTo>
                      <a:pt x="376" y="99"/>
                      <a:pt x="378" y="98"/>
                      <a:pt x="380" y="99"/>
                    </a:cubicBezTo>
                    <a:cubicBezTo>
                      <a:pt x="379" y="99"/>
                      <a:pt x="379" y="100"/>
                      <a:pt x="379" y="101"/>
                    </a:cubicBezTo>
                    <a:cubicBezTo>
                      <a:pt x="378" y="101"/>
                      <a:pt x="377" y="102"/>
                      <a:pt x="376" y="101"/>
                    </a:cubicBezTo>
                    <a:cubicBezTo>
                      <a:pt x="376" y="104"/>
                      <a:pt x="376" y="104"/>
                      <a:pt x="376" y="104"/>
                    </a:cubicBezTo>
                    <a:cubicBezTo>
                      <a:pt x="375" y="104"/>
                      <a:pt x="375" y="105"/>
                      <a:pt x="374" y="104"/>
                    </a:cubicBezTo>
                    <a:cubicBezTo>
                      <a:pt x="374" y="103"/>
                      <a:pt x="375" y="103"/>
                      <a:pt x="376" y="103"/>
                    </a:cubicBezTo>
                    <a:close/>
                    <a:moveTo>
                      <a:pt x="367" y="91"/>
                    </a:moveTo>
                    <a:cubicBezTo>
                      <a:pt x="368" y="92"/>
                      <a:pt x="369" y="92"/>
                      <a:pt x="368" y="94"/>
                    </a:cubicBezTo>
                    <a:cubicBezTo>
                      <a:pt x="370" y="92"/>
                      <a:pt x="370" y="93"/>
                      <a:pt x="373" y="92"/>
                    </a:cubicBezTo>
                    <a:cubicBezTo>
                      <a:pt x="373" y="93"/>
                      <a:pt x="372" y="92"/>
                      <a:pt x="372" y="93"/>
                    </a:cubicBezTo>
                    <a:cubicBezTo>
                      <a:pt x="371" y="93"/>
                      <a:pt x="372" y="96"/>
                      <a:pt x="371" y="97"/>
                    </a:cubicBezTo>
                    <a:cubicBezTo>
                      <a:pt x="370" y="97"/>
                      <a:pt x="369" y="98"/>
                      <a:pt x="368" y="98"/>
                    </a:cubicBezTo>
                    <a:cubicBezTo>
                      <a:pt x="366" y="97"/>
                      <a:pt x="366" y="96"/>
                      <a:pt x="363" y="97"/>
                    </a:cubicBezTo>
                    <a:cubicBezTo>
                      <a:pt x="360" y="94"/>
                      <a:pt x="362" y="89"/>
                      <a:pt x="367" y="91"/>
                    </a:cubicBezTo>
                    <a:close/>
                    <a:moveTo>
                      <a:pt x="362" y="100"/>
                    </a:moveTo>
                    <a:cubicBezTo>
                      <a:pt x="363" y="102"/>
                      <a:pt x="365" y="100"/>
                      <a:pt x="366" y="103"/>
                    </a:cubicBezTo>
                    <a:cubicBezTo>
                      <a:pt x="363" y="103"/>
                      <a:pt x="363" y="104"/>
                      <a:pt x="361" y="103"/>
                    </a:cubicBezTo>
                    <a:cubicBezTo>
                      <a:pt x="362" y="101"/>
                      <a:pt x="361" y="101"/>
                      <a:pt x="362" y="100"/>
                    </a:cubicBezTo>
                    <a:close/>
                    <a:moveTo>
                      <a:pt x="356" y="76"/>
                    </a:moveTo>
                    <a:cubicBezTo>
                      <a:pt x="355" y="79"/>
                      <a:pt x="357" y="80"/>
                      <a:pt x="358" y="81"/>
                    </a:cubicBezTo>
                    <a:cubicBezTo>
                      <a:pt x="357" y="83"/>
                      <a:pt x="355" y="83"/>
                      <a:pt x="354" y="84"/>
                    </a:cubicBezTo>
                    <a:cubicBezTo>
                      <a:pt x="350" y="85"/>
                      <a:pt x="351" y="79"/>
                      <a:pt x="350" y="76"/>
                    </a:cubicBezTo>
                    <a:cubicBezTo>
                      <a:pt x="352" y="75"/>
                      <a:pt x="354" y="76"/>
                      <a:pt x="356" y="76"/>
                    </a:cubicBezTo>
                    <a:close/>
                    <a:moveTo>
                      <a:pt x="357" y="100"/>
                    </a:moveTo>
                    <a:cubicBezTo>
                      <a:pt x="355" y="100"/>
                      <a:pt x="353" y="100"/>
                      <a:pt x="353" y="98"/>
                    </a:cubicBezTo>
                    <a:cubicBezTo>
                      <a:pt x="355" y="99"/>
                      <a:pt x="356" y="99"/>
                      <a:pt x="356" y="97"/>
                    </a:cubicBezTo>
                    <a:cubicBezTo>
                      <a:pt x="356" y="98"/>
                      <a:pt x="356" y="99"/>
                      <a:pt x="357" y="100"/>
                    </a:cubicBezTo>
                    <a:close/>
                    <a:moveTo>
                      <a:pt x="349" y="107"/>
                    </a:moveTo>
                    <a:cubicBezTo>
                      <a:pt x="352" y="107"/>
                      <a:pt x="351" y="104"/>
                      <a:pt x="352" y="102"/>
                    </a:cubicBezTo>
                    <a:cubicBezTo>
                      <a:pt x="353" y="103"/>
                      <a:pt x="352" y="103"/>
                      <a:pt x="354" y="103"/>
                    </a:cubicBezTo>
                    <a:cubicBezTo>
                      <a:pt x="355" y="105"/>
                      <a:pt x="353" y="104"/>
                      <a:pt x="353" y="105"/>
                    </a:cubicBezTo>
                    <a:cubicBezTo>
                      <a:pt x="353" y="107"/>
                      <a:pt x="354" y="107"/>
                      <a:pt x="355" y="108"/>
                    </a:cubicBezTo>
                    <a:cubicBezTo>
                      <a:pt x="355" y="107"/>
                      <a:pt x="356" y="106"/>
                      <a:pt x="357" y="107"/>
                    </a:cubicBezTo>
                    <a:cubicBezTo>
                      <a:pt x="357" y="111"/>
                      <a:pt x="351" y="111"/>
                      <a:pt x="355" y="114"/>
                    </a:cubicBezTo>
                    <a:cubicBezTo>
                      <a:pt x="355" y="112"/>
                      <a:pt x="360" y="114"/>
                      <a:pt x="360" y="111"/>
                    </a:cubicBezTo>
                    <a:cubicBezTo>
                      <a:pt x="363" y="112"/>
                      <a:pt x="368" y="114"/>
                      <a:pt x="370" y="111"/>
                    </a:cubicBezTo>
                    <a:cubicBezTo>
                      <a:pt x="371" y="111"/>
                      <a:pt x="371" y="112"/>
                      <a:pt x="370" y="112"/>
                    </a:cubicBezTo>
                    <a:cubicBezTo>
                      <a:pt x="372" y="112"/>
                      <a:pt x="372" y="110"/>
                      <a:pt x="372" y="108"/>
                    </a:cubicBezTo>
                    <a:cubicBezTo>
                      <a:pt x="373" y="109"/>
                      <a:pt x="374" y="109"/>
                      <a:pt x="375" y="110"/>
                    </a:cubicBezTo>
                    <a:cubicBezTo>
                      <a:pt x="376" y="112"/>
                      <a:pt x="376" y="112"/>
                      <a:pt x="376" y="113"/>
                    </a:cubicBezTo>
                    <a:cubicBezTo>
                      <a:pt x="377" y="113"/>
                      <a:pt x="377" y="111"/>
                      <a:pt x="379" y="111"/>
                    </a:cubicBezTo>
                    <a:cubicBezTo>
                      <a:pt x="379" y="110"/>
                      <a:pt x="378" y="109"/>
                      <a:pt x="377" y="108"/>
                    </a:cubicBezTo>
                    <a:cubicBezTo>
                      <a:pt x="378" y="106"/>
                      <a:pt x="380" y="104"/>
                      <a:pt x="382" y="102"/>
                    </a:cubicBezTo>
                    <a:cubicBezTo>
                      <a:pt x="383" y="104"/>
                      <a:pt x="385" y="104"/>
                      <a:pt x="388" y="105"/>
                    </a:cubicBezTo>
                    <a:cubicBezTo>
                      <a:pt x="388" y="104"/>
                      <a:pt x="389" y="103"/>
                      <a:pt x="389" y="101"/>
                    </a:cubicBezTo>
                    <a:cubicBezTo>
                      <a:pt x="391" y="102"/>
                      <a:pt x="389" y="103"/>
                      <a:pt x="389" y="105"/>
                    </a:cubicBezTo>
                    <a:cubicBezTo>
                      <a:pt x="392" y="106"/>
                      <a:pt x="390" y="101"/>
                      <a:pt x="392" y="101"/>
                    </a:cubicBezTo>
                    <a:cubicBezTo>
                      <a:pt x="391" y="102"/>
                      <a:pt x="391" y="106"/>
                      <a:pt x="392" y="106"/>
                    </a:cubicBezTo>
                    <a:cubicBezTo>
                      <a:pt x="390" y="107"/>
                      <a:pt x="391" y="106"/>
                      <a:pt x="390" y="109"/>
                    </a:cubicBezTo>
                    <a:cubicBezTo>
                      <a:pt x="383" y="106"/>
                      <a:pt x="382" y="115"/>
                      <a:pt x="378" y="114"/>
                    </a:cubicBezTo>
                    <a:cubicBezTo>
                      <a:pt x="379" y="116"/>
                      <a:pt x="379" y="118"/>
                      <a:pt x="380" y="119"/>
                    </a:cubicBezTo>
                    <a:cubicBezTo>
                      <a:pt x="381" y="118"/>
                      <a:pt x="381" y="118"/>
                      <a:pt x="382" y="119"/>
                    </a:cubicBezTo>
                    <a:cubicBezTo>
                      <a:pt x="382" y="120"/>
                      <a:pt x="380" y="119"/>
                      <a:pt x="380" y="121"/>
                    </a:cubicBezTo>
                    <a:cubicBezTo>
                      <a:pt x="380" y="122"/>
                      <a:pt x="382" y="121"/>
                      <a:pt x="383" y="122"/>
                    </a:cubicBezTo>
                    <a:cubicBezTo>
                      <a:pt x="380" y="123"/>
                      <a:pt x="378" y="122"/>
                      <a:pt x="375" y="122"/>
                    </a:cubicBezTo>
                    <a:cubicBezTo>
                      <a:pt x="375" y="121"/>
                      <a:pt x="375" y="120"/>
                      <a:pt x="375" y="120"/>
                    </a:cubicBezTo>
                    <a:cubicBezTo>
                      <a:pt x="374" y="120"/>
                      <a:pt x="374" y="120"/>
                      <a:pt x="373" y="120"/>
                    </a:cubicBezTo>
                    <a:cubicBezTo>
                      <a:pt x="375" y="119"/>
                      <a:pt x="373" y="117"/>
                      <a:pt x="373" y="116"/>
                    </a:cubicBezTo>
                    <a:cubicBezTo>
                      <a:pt x="371" y="118"/>
                      <a:pt x="370" y="114"/>
                      <a:pt x="369" y="114"/>
                    </a:cubicBezTo>
                    <a:cubicBezTo>
                      <a:pt x="368" y="114"/>
                      <a:pt x="367" y="115"/>
                      <a:pt x="367" y="115"/>
                    </a:cubicBezTo>
                    <a:cubicBezTo>
                      <a:pt x="364" y="117"/>
                      <a:pt x="359" y="117"/>
                      <a:pt x="356" y="117"/>
                    </a:cubicBezTo>
                    <a:cubicBezTo>
                      <a:pt x="356" y="115"/>
                      <a:pt x="355" y="115"/>
                      <a:pt x="353" y="115"/>
                    </a:cubicBezTo>
                    <a:cubicBezTo>
                      <a:pt x="354" y="114"/>
                      <a:pt x="351" y="113"/>
                      <a:pt x="353" y="111"/>
                    </a:cubicBezTo>
                    <a:cubicBezTo>
                      <a:pt x="352" y="110"/>
                      <a:pt x="349" y="110"/>
                      <a:pt x="349" y="107"/>
                    </a:cubicBezTo>
                    <a:close/>
                    <a:moveTo>
                      <a:pt x="361" y="183"/>
                    </a:moveTo>
                    <a:cubicBezTo>
                      <a:pt x="361" y="184"/>
                      <a:pt x="358" y="185"/>
                      <a:pt x="359" y="183"/>
                    </a:cubicBezTo>
                    <a:lnTo>
                      <a:pt x="361" y="183"/>
                    </a:lnTo>
                    <a:close/>
                    <a:moveTo>
                      <a:pt x="341" y="86"/>
                    </a:moveTo>
                    <a:cubicBezTo>
                      <a:pt x="340" y="85"/>
                      <a:pt x="342" y="85"/>
                      <a:pt x="341" y="83"/>
                    </a:cubicBezTo>
                    <a:cubicBezTo>
                      <a:pt x="346" y="83"/>
                      <a:pt x="346" y="83"/>
                      <a:pt x="346" y="83"/>
                    </a:cubicBezTo>
                    <a:cubicBezTo>
                      <a:pt x="346" y="85"/>
                      <a:pt x="347" y="86"/>
                      <a:pt x="348" y="86"/>
                    </a:cubicBezTo>
                    <a:cubicBezTo>
                      <a:pt x="348" y="88"/>
                      <a:pt x="346" y="87"/>
                      <a:pt x="344" y="87"/>
                    </a:cubicBezTo>
                    <a:cubicBezTo>
                      <a:pt x="344" y="86"/>
                      <a:pt x="345" y="86"/>
                      <a:pt x="346" y="86"/>
                    </a:cubicBezTo>
                    <a:cubicBezTo>
                      <a:pt x="344" y="84"/>
                      <a:pt x="343" y="86"/>
                      <a:pt x="341" y="86"/>
                    </a:cubicBezTo>
                    <a:close/>
                    <a:moveTo>
                      <a:pt x="352" y="159"/>
                    </a:moveTo>
                    <a:cubicBezTo>
                      <a:pt x="353" y="159"/>
                      <a:pt x="353" y="160"/>
                      <a:pt x="354" y="160"/>
                    </a:cubicBezTo>
                    <a:cubicBezTo>
                      <a:pt x="353" y="162"/>
                      <a:pt x="354" y="165"/>
                      <a:pt x="356" y="166"/>
                    </a:cubicBezTo>
                    <a:cubicBezTo>
                      <a:pt x="352" y="169"/>
                      <a:pt x="350" y="160"/>
                      <a:pt x="348" y="161"/>
                    </a:cubicBezTo>
                    <a:cubicBezTo>
                      <a:pt x="346" y="160"/>
                      <a:pt x="352" y="161"/>
                      <a:pt x="352" y="159"/>
                    </a:cubicBezTo>
                    <a:close/>
                    <a:moveTo>
                      <a:pt x="350" y="112"/>
                    </a:moveTo>
                    <a:cubicBezTo>
                      <a:pt x="351" y="113"/>
                      <a:pt x="350" y="115"/>
                      <a:pt x="351" y="117"/>
                    </a:cubicBezTo>
                    <a:cubicBezTo>
                      <a:pt x="349" y="116"/>
                      <a:pt x="347" y="113"/>
                      <a:pt x="350" y="112"/>
                    </a:cubicBezTo>
                    <a:close/>
                    <a:moveTo>
                      <a:pt x="348" y="75"/>
                    </a:moveTo>
                    <a:cubicBezTo>
                      <a:pt x="347" y="76"/>
                      <a:pt x="345" y="76"/>
                      <a:pt x="343" y="76"/>
                    </a:cubicBezTo>
                    <a:cubicBezTo>
                      <a:pt x="343" y="74"/>
                      <a:pt x="347" y="74"/>
                      <a:pt x="348" y="75"/>
                    </a:cubicBezTo>
                    <a:close/>
                    <a:moveTo>
                      <a:pt x="338" y="64"/>
                    </a:moveTo>
                    <a:cubicBezTo>
                      <a:pt x="338" y="65"/>
                      <a:pt x="338" y="66"/>
                      <a:pt x="338" y="67"/>
                    </a:cubicBezTo>
                    <a:cubicBezTo>
                      <a:pt x="339" y="67"/>
                      <a:pt x="339" y="67"/>
                      <a:pt x="339" y="67"/>
                    </a:cubicBezTo>
                    <a:cubicBezTo>
                      <a:pt x="341" y="66"/>
                      <a:pt x="339" y="64"/>
                      <a:pt x="339" y="62"/>
                    </a:cubicBezTo>
                    <a:cubicBezTo>
                      <a:pt x="340" y="64"/>
                      <a:pt x="343" y="65"/>
                      <a:pt x="344" y="68"/>
                    </a:cubicBezTo>
                    <a:cubicBezTo>
                      <a:pt x="342" y="68"/>
                      <a:pt x="339" y="68"/>
                      <a:pt x="336" y="68"/>
                    </a:cubicBezTo>
                    <a:cubicBezTo>
                      <a:pt x="335" y="67"/>
                      <a:pt x="336" y="65"/>
                      <a:pt x="334" y="65"/>
                    </a:cubicBezTo>
                    <a:cubicBezTo>
                      <a:pt x="335" y="64"/>
                      <a:pt x="336" y="64"/>
                      <a:pt x="338" y="64"/>
                    </a:cubicBezTo>
                    <a:close/>
                    <a:moveTo>
                      <a:pt x="317" y="76"/>
                    </a:moveTo>
                    <a:cubicBezTo>
                      <a:pt x="324" y="76"/>
                      <a:pt x="332" y="73"/>
                      <a:pt x="339" y="76"/>
                    </a:cubicBezTo>
                    <a:cubicBezTo>
                      <a:pt x="338" y="77"/>
                      <a:pt x="335" y="76"/>
                      <a:pt x="335" y="78"/>
                    </a:cubicBezTo>
                    <a:cubicBezTo>
                      <a:pt x="335" y="80"/>
                      <a:pt x="335" y="80"/>
                      <a:pt x="336" y="81"/>
                    </a:cubicBezTo>
                    <a:cubicBezTo>
                      <a:pt x="336" y="83"/>
                      <a:pt x="334" y="82"/>
                      <a:pt x="335" y="84"/>
                    </a:cubicBezTo>
                    <a:cubicBezTo>
                      <a:pt x="335" y="86"/>
                      <a:pt x="337" y="84"/>
                      <a:pt x="337" y="85"/>
                    </a:cubicBezTo>
                    <a:cubicBezTo>
                      <a:pt x="337" y="89"/>
                      <a:pt x="332" y="85"/>
                      <a:pt x="331" y="88"/>
                    </a:cubicBezTo>
                    <a:cubicBezTo>
                      <a:pt x="331" y="87"/>
                      <a:pt x="331" y="86"/>
                      <a:pt x="332" y="85"/>
                    </a:cubicBezTo>
                    <a:cubicBezTo>
                      <a:pt x="332" y="83"/>
                      <a:pt x="329" y="83"/>
                      <a:pt x="328" y="82"/>
                    </a:cubicBezTo>
                    <a:cubicBezTo>
                      <a:pt x="328" y="81"/>
                      <a:pt x="330" y="82"/>
                      <a:pt x="330" y="80"/>
                    </a:cubicBezTo>
                    <a:cubicBezTo>
                      <a:pt x="327" y="75"/>
                      <a:pt x="321" y="81"/>
                      <a:pt x="317" y="79"/>
                    </a:cubicBezTo>
                    <a:cubicBezTo>
                      <a:pt x="318" y="77"/>
                      <a:pt x="318" y="77"/>
                      <a:pt x="317" y="76"/>
                    </a:cubicBezTo>
                    <a:close/>
                    <a:moveTo>
                      <a:pt x="319" y="191"/>
                    </a:moveTo>
                    <a:cubicBezTo>
                      <a:pt x="320" y="185"/>
                      <a:pt x="326" y="188"/>
                      <a:pt x="326" y="191"/>
                    </a:cubicBezTo>
                    <a:cubicBezTo>
                      <a:pt x="323" y="194"/>
                      <a:pt x="323" y="191"/>
                      <a:pt x="319" y="191"/>
                    </a:cubicBezTo>
                    <a:close/>
                    <a:moveTo>
                      <a:pt x="325" y="199"/>
                    </a:moveTo>
                    <a:cubicBezTo>
                      <a:pt x="324" y="201"/>
                      <a:pt x="322" y="199"/>
                      <a:pt x="320" y="198"/>
                    </a:cubicBezTo>
                    <a:cubicBezTo>
                      <a:pt x="321" y="197"/>
                      <a:pt x="324" y="199"/>
                      <a:pt x="325" y="199"/>
                    </a:cubicBezTo>
                    <a:close/>
                    <a:moveTo>
                      <a:pt x="314" y="146"/>
                    </a:moveTo>
                    <a:cubicBezTo>
                      <a:pt x="313" y="149"/>
                      <a:pt x="312" y="148"/>
                      <a:pt x="312" y="151"/>
                    </a:cubicBezTo>
                    <a:cubicBezTo>
                      <a:pt x="309" y="150"/>
                      <a:pt x="308" y="148"/>
                      <a:pt x="307" y="146"/>
                    </a:cubicBezTo>
                    <a:cubicBezTo>
                      <a:pt x="308" y="144"/>
                      <a:pt x="310" y="144"/>
                      <a:pt x="313" y="144"/>
                    </a:cubicBezTo>
                    <a:cubicBezTo>
                      <a:pt x="312" y="145"/>
                      <a:pt x="314" y="145"/>
                      <a:pt x="314" y="146"/>
                    </a:cubicBezTo>
                    <a:close/>
                    <a:moveTo>
                      <a:pt x="317" y="123"/>
                    </a:moveTo>
                    <a:cubicBezTo>
                      <a:pt x="317" y="124"/>
                      <a:pt x="315" y="124"/>
                      <a:pt x="314" y="124"/>
                    </a:cubicBezTo>
                    <a:cubicBezTo>
                      <a:pt x="313" y="122"/>
                      <a:pt x="316" y="123"/>
                      <a:pt x="317" y="123"/>
                    </a:cubicBezTo>
                    <a:close/>
                    <a:moveTo>
                      <a:pt x="317" y="151"/>
                    </a:moveTo>
                    <a:cubicBezTo>
                      <a:pt x="315" y="151"/>
                      <a:pt x="315" y="150"/>
                      <a:pt x="314" y="151"/>
                    </a:cubicBezTo>
                    <a:cubicBezTo>
                      <a:pt x="314" y="149"/>
                      <a:pt x="317" y="148"/>
                      <a:pt x="317" y="151"/>
                    </a:cubicBezTo>
                    <a:close/>
                    <a:moveTo>
                      <a:pt x="320" y="195"/>
                    </a:moveTo>
                    <a:cubicBezTo>
                      <a:pt x="320" y="197"/>
                      <a:pt x="318" y="195"/>
                      <a:pt x="316" y="195"/>
                    </a:cubicBezTo>
                    <a:cubicBezTo>
                      <a:pt x="317" y="194"/>
                      <a:pt x="319" y="195"/>
                      <a:pt x="320" y="195"/>
                    </a:cubicBezTo>
                    <a:close/>
                    <a:moveTo>
                      <a:pt x="325" y="98"/>
                    </a:moveTo>
                    <a:cubicBezTo>
                      <a:pt x="325" y="98"/>
                      <a:pt x="321" y="99"/>
                      <a:pt x="322" y="97"/>
                    </a:cubicBezTo>
                    <a:cubicBezTo>
                      <a:pt x="322" y="96"/>
                      <a:pt x="324" y="97"/>
                      <a:pt x="325" y="98"/>
                    </a:cubicBezTo>
                    <a:close/>
                    <a:moveTo>
                      <a:pt x="324" y="86"/>
                    </a:moveTo>
                    <a:cubicBezTo>
                      <a:pt x="324" y="86"/>
                      <a:pt x="324" y="86"/>
                      <a:pt x="325" y="85"/>
                    </a:cubicBezTo>
                    <a:cubicBezTo>
                      <a:pt x="325" y="85"/>
                      <a:pt x="325" y="86"/>
                      <a:pt x="326" y="86"/>
                    </a:cubicBezTo>
                    <a:cubicBezTo>
                      <a:pt x="326" y="88"/>
                      <a:pt x="325" y="87"/>
                      <a:pt x="324" y="86"/>
                    </a:cubicBezTo>
                    <a:close/>
                    <a:moveTo>
                      <a:pt x="319" y="123"/>
                    </a:moveTo>
                    <a:cubicBezTo>
                      <a:pt x="321" y="122"/>
                      <a:pt x="320" y="124"/>
                      <a:pt x="322" y="124"/>
                    </a:cubicBezTo>
                    <a:cubicBezTo>
                      <a:pt x="322" y="124"/>
                      <a:pt x="321" y="124"/>
                      <a:pt x="322" y="125"/>
                    </a:cubicBezTo>
                    <a:cubicBezTo>
                      <a:pt x="320" y="125"/>
                      <a:pt x="320" y="124"/>
                      <a:pt x="319" y="123"/>
                    </a:cubicBezTo>
                    <a:close/>
                    <a:moveTo>
                      <a:pt x="326" y="153"/>
                    </a:moveTo>
                    <a:cubicBezTo>
                      <a:pt x="325" y="152"/>
                      <a:pt x="324" y="152"/>
                      <a:pt x="324" y="151"/>
                    </a:cubicBezTo>
                    <a:cubicBezTo>
                      <a:pt x="324" y="151"/>
                      <a:pt x="323" y="151"/>
                      <a:pt x="323" y="152"/>
                    </a:cubicBezTo>
                    <a:cubicBezTo>
                      <a:pt x="321" y="150"/>
                      <a:pt x="322" y="149"/>
                      <a:pt x="320" y="147"/>
                    </a:cubicBezTo>
                    <a:cubicBezTo>
                      <a:pt x="321" y="149"/>
                      <a:pt x="324" y="148"/>
                      <a:pt x="326" y="149"/>
                    </a:cubicBezTo>
                    <a:cubicBezTo>
                      <a:pt x="326" y="150"/>
                      <a:pt x="325" y="149"/>
                      <a:pt x="325" y="150"/>
                    </a:cubicBezTo>
                    <a:cubicBezTo>
                      <a:pt x="325" y="151"/>
                      <a:pt x="325" y="150"/>
                      <a:pt x="326" y="150"/>
                    </a:cubicBezTo>
                    <a:cubicBezTo>
                      <a:pt x="326" y="152"/>
                      <a:pt x="326" y="152"/>
                      <a:pt x="326" y="153"/>
                    </a:cubicBezTo>
                    <a:close/>
                    <a:moveTo>
                      <a:pt x="324" y="114"/>
                    </a:moveTo>
                    <a:cubicBezTo>
                      <a:pt x="326" y="114"/>
                      <a:pt x="326" y="114"/>
                      <a:pt x="326" y="114"/>
                    </a:cubicBezTo>
                    <a:cubicBezTo>
                      <a:pt x="326" y="117"/>
                      <a:pt x="326" y="117"/>
                      <a:pt x="326" y="117"/>
                    </a:cubicBezTo>
                    <a:cubicBezTo>
                      <a:pt x="325" y="117"/>
                      <a:pt x="325" y="117"/>
                      <a:pt x="325" y="118"/>
                    </a:cubicBezTo>
                    <a:cubicBezTo>
                      <a:pt x="324" y="117"/>
                      <a:pt x="325" y="116"/>
                      <a:pt x="324" y="114"/>
                    </a:cubicBezTo>
                    <a:close/>
                    <a:moveTo>
                      <a:pt x="326" y="111"/>
                    </a:moveTo>
                    <a:cubicBezTo>
                      <a:pt x="325" y="112"/>
                      <a:pt x="323" y="110"/>
                      <a:pt x="323" y="111"/>
                    </a:cubicBezTo>
                    <a:cubicBezTo>
                      <a:pt x="321" y="111"/>
                      <a:pt x="325" y="108"/>
                      <a:pt x="322" y="108"/>
                    </a:cubicBezTo>
                    <a:cubicBezTo>
                      <a:pt x="322" y="106"/>
                      <a:pt x="323" y="105"/>
                      <a:pt x="324" y="103"/>
                    </a:cubicBezTo>
                    <a:cubicBezTo>
                      <a:pt x="326" y="104"/>
                      <a:pt x="327" y="105"/>
                      <a:pt x="329" y="106"/>
                    </a:cubicBezTo>
                    <a:cubicBezTo>
                      <a:pt x="328" y="108"/>
                      <a:pt x="329" y="108"/>
                      <a:pt x="328" y="109"/>
                    </a:cubicBezTo>
                    <a:cubicBezTo>
                      <a:pt x="326" y="109"/>
                      <a:pt x="325" y="110"/>
                      <a:pt x="326" y="111"/>
                    </a:cubicBezTo>
                    <a:close/>
                    <a:moveTo>
                      <a:pt x="319" y="82"/>
                    </a:moveTo>
                    <a:cubicBezTo>
                      <a:pt x="318" y="85"/>
                      <a:pt x="314" y="83"/>
                      <a:pt x="312" y="84"/>
                    </a:cubicBezTo>
                    <a:cubicBezTo>
                      <a:pt x="314" y="86"/>
                      <a:pt x="315" y="84"/>
                      <a:pt x="319" y="85"/>
                    </a:cubicBezTo>
                    <a:cubicBezTo>
                      <a:pt x="319" y="87"/>
                      <a:pt x="320" y="88"/>
                      <a:pt x="320" y="90"/>
                    </a:cubicBezTo>
                    <a:cubicBezTo>
                      <a:pt x="319" y="89"/>
                      <a:pt x="318" y="87"/>
                      <a:pt x="317" y="86"/>
                    </a:cubicBezTo>
                    <a:cubicBezTo>
                      <a:pt x="316" y="87"/>
                      <a:pt x="315" y="86"/>
                      <a:pt x="312" y="87"/>
                    </a:cubicBezTo>
                    <a:cubicBezTo>
                      <a:pt x="312" y="86"/>
                      <a:pt x="311" y="85"/>
                      <a:pt x="311" y="84"/>
                    </a:cubicBezTo>
                    <a:cubicBezTo>
                      <a:pt x="309" y="84"/>
                      <a:pt x="307" y="84"/>
                      <a:pt x="306" y="83"/>
                    </a:cubicBezTo>
                    <a:cubicBezTo>
                      <a:pt x="310" y="82"/>
                      <a:pt x="317" y="80"/>
                      <a:pt x="319" y="82"/>
                    </a:cubicBezTo>
                    <a:close/>
                    <a:moveTo>
                      <a:pt x="309" y="87"/>
                    </a:moveTo>
                    <a:cubicBezTo>
                      <a:pt x="305" y="87"/>
                      <a:pt x="305" y="87"/>
                      <a:pt x="305" y="87"/>
                    </a:cubicBezTo>
                    <a:cubicBezTo>
                      <a:pt x="305" y="86"/>
                      <a:pt x="310" y="85"/>
                      <a:pt x="309" y="87"/>
                    </a:cubicBezTo>
                    <a:close/>
                    <a:moveTo>
                      <a:pt x="299" y="84"/>
                    </a:moveTo>
                    <a:cubicBezTo>
                      <a:pt x="300" y="82"/>
                      <a:pt x="301" y="84"/>
                      <a:pt x="303" y="83"/>
                    </a:cubicBezTo>
                    <a:cubicBezTo>
                      <a:pt x="302" y="85"/>
                      <a:pt x="300" y="85"/>
                      <a:pt x="299" y="84"/>
                    </a:cubicBezTo>
                    <a:close/>
                    <a:moveTo>
                      <a:pt x="304" y="75"/>
                    </a:moveTo>
                    <a:cubicBezTo>
                      <a:pt x="306" y="74"/>
                      <a:pt x="309" y="77"/>
                      <a:pt x="313" y="77"/>
                    </a:cubicBezTo>
                    <a:cubicBezTo>
                      <a:pt x="311" y="78"/>
                      <a:pt x="307" y="78"/>
                      <a:pt x="304" y="77"/>
                    </a:cubicBezTo>
                    <a:cubicBezTo>
                      <a:pt x="304" y="76"/>
                      <a:pt x="304" y="75"/>
                      <a:pt x="304" y="75"/>
                    </a:cubicBezTo>
                    <a:close/>
                    <a:moveTo>
                      <a:pt x="304" y="92"/>
                    </a:moveTo>
                    <a:cubicBezTo>
                      <a:pt x="306" y="90"/>
                      <a:pt x="310" y="91"/>
                      <a:pt x="312" y="89"/>
                    </a:cubicBezTo>
                    <a:cubicBezTo>
                      <a:pt x="313" y="91"/>
                      <a:pt x="314" y="92"/>
                      <a:pt x="315" y="93"/>
                    </a:cubicBezTo>
                    <a:cubicBezTo>
                      <a:pt x="315" y="93"/>
                      <a:pt x="315" y="94"/>
                      <a:pt x="314" y="95"/>
                    </a:cubicBezTo>
                    <a:cubicBezTo>
                      <a:pt x="313" y="93"/>
                      <a:pt x="314" y="92"/>
                      <a:pt x="311" y="92"/>
                    </a:cubicBezTo>
                    <a:cubicBezTo>
                      <a:pt x="310" y="92"/>
                      <a:pt x="310" y="93"/>
                      <a:pt x="310" y="95"/>
                    </a:cubicBezTo>
                    <a:cubicBezTo>
                      <a:pt x="310" y="96"/>
                      <a:pt x="313" y="95"/>
                      <a:pt x="312" y="98"/>
                    </a:cubicBezTo>
                    <a:cubicBezTo>
                      <a:pt x="310" y="97"/>
                      <a:pt x="310" y="96"/>
                      <a:pt x="308" y="96"/>
                    </a:cubicBezTo>
                    <a:cubicBezTo>
                      <a:pt x="310" y="93"/>
                      <a:pt x="306" y="92"/>
                      <a:pt x="304" y="92"/>
                    </a:cubicBezTo>
                    <a:close/>
                    <a:moveTo>
                      <a:pt x="309" y="116"/>
                    </a:moveTo>
                    <a:cubicBezTo>
                      <a:pt x="311" y="116"/>
                      <a:pt x="311" y="115"/>
                      <a:pt x="312" y="115"/>
                    </a:cubicBezTo>
                    <a:cubicBezTo>
                      <a:pt x="312" y="116"/>
                      <a:pt x="312" y="117"/>
                      <a:pt x="313" y="117"/>
                    </a:cubicBezTo>
                    <a:cubicBezTo>
                      <a:pt x="312" y="118"/>
                      <a:pt x="309" y="118"/>
                      <a:pt x="309" y="119"/>
                    </a:cubicBezTo>
                    <a:cubicBezTo>
                      <a:pt x="309" y="120"/>
                      <a:pt x="310" y="120"/>
                      <a:pt x="310" y="121"/>
                    </a:cubicBezTo>
                    <a:cubicBezTo>
                      <a:pt x="306" y="122"/>
                      <a:pt x="301" y="124"/>
                      <a:pt x="296" y="125"/>
                    </a:cubicBezTo>
                    <a:cubicBezTo>
                      <a:pt x="297" y="122"/>
                      <a:pt x="303" y="122"/>
                      <a:pt x="307" y="121"/>
                    </a:cubicBezTo>
                    <a:cubicBezTo>
                      <a:pt x="307" y="120"/>
                      <a:pt x="306" y="120"/>
                      <a:pt x="306" y="119"/>
                    </a:cubicBezTo>
                    <a:cubicBezTo>
                      <a:pt x="308" y="119"/>
                      <a:pt x="309" y="118"/>
                      <a:pt x="309" y="116"/>
                    </a:cubicBezTo>
                    <a:close/>
                    <a:moveTo>
                      <a:pt x="292" y="191"/>
                    </a:moveTo>
                    <a:cubicBezTo>
                      <a:pt x="287" y="190"/>
                      <a:pt x="283" y="192"/>
                      <a:pt x="278" y="191"/>
                    </a:cubicBezTo>
                    <a:cubicBezTo>
                      <a:pt x="281" y="190"/>
                      <a:pt x="275" y="191"/>
                      <a:pt x="274" y="189"/>
                    </a:cubicBezTo>
                    <a:cubicBezTo>
                      <a:pt x="276" y="187"/>
                      <a:pt x="278" y="191"/>
                      <a:pt x="281" y="189"/>
                    </a:cubicBezTo>
                    <a:cubicBezTo>
                      <a:pt x="281" y="187"/>
                      <a:pt x="276" y="189"/>
                      <a:pt x="276" y="186"/>
                    </a:cubicBezTo>
                    <a:cubicBezTo>
                      <a:pt x="282" y="186"/>
                      <a:pt x="292" y="187"/>
                      <a:pt x="298" y="185"/>
                    </a:cubicBezTo>
                    <a:cubicBezTo>
                      <a:pt x="297" y="187"/>
                      <a:pt x="299" y="188"/>
                      <a:pt x="300" y="190"/>
                    </a:cubicBezTo>
                    <a:cubicBezTo>
                      <a:pt x="299" y="190"/>
                      <a:pt x="298" y="191"/>
                      <a:pt x="296" y="191"/>
                    </a:cubicBezTo>
                    <a:cubicBezTo>
                      <a:pt x="295" y="190"/>
                      <a:pt x="296" y="189"/>
                      <a:pt x="297" y="188"/>
                    </a:cubicBezTo>
                    <a:cubicBezTo>
                      <a:pt x="295" y="187"/>
                      <a:pt x="291" y="189"/>
                      <a:pt x="292" y="191"/>
                    </a:cubicBezTo>
                    <a:close/>
                    <a:moveTo>
                      <a:pt x="280" y="181"/>
                    </a:moveTo>
                    <a:cubicBezTo>
                      <a:pt x="276" y="181"/>
                      <a:pt x="276" y="181"/>
                      <a:pt x="276" y="181"/>
                    </a:cubicBezTo>
                    <a:cubicBezTo>
                      <a:pt x="277" y="180"/>
                      <a:pt x="281" y="178"/>
                      <a:pt x="280" y="181"/>
                    </a:cubicBezTo>
                    <a:close/>
                    <a:moveTo>
                      <a:pt x="276" y="183"/>
                    </a:moveTo>
                    <a:cubicBezTo>
                      <a:pt x="277" y="182"/>
                      <a:pt x="278" y="183"/>
                      <a:pt x="278" y="183"/>
                    </a:cubicBezTo>
                    <a:cubicBezTo>
                      <a:pt x="284" y="183"/>
                      <a:pt x="276" y="186"/>
                      <a:pt x="276" y="183"/>
                    </a:cubicBezTo>
                    <a:close/>
                    <a:moveTo>
                      <a:pt x="277" y="125"/>
                    </a:moveTo>
                    <a:cubicBezTo>
                      <a:pt x="278" y="125"/>
                      <a:pt x="278" y="126"/>
                      <a:pt x="280" y="125"/>
                    </a:cubicBezTo>
                    <a:cubicBezTo>
                      <a:pt x="280" y="127"/>
                      <a:pt x="276" y="126"/>
                      <a:pt x="277" y="125"/>
                    </a:cubicBezTo>
                    <a:close/>
                    <a:moveTo>
                      <a:pt x="277" y="135"/>
                    </a:moveTo>
                    <a:cubicBezTo>
                      <a:pt x="277" y="136"/>
                      <a:pt x="276" y="136"/>
                      <a:pt x="274" y="136"/>
                    </a:cubicBezTo>
                    <a:cubicBezTo>
                      <a:pt x="274" y="135"/>
                      <a:pt x="276" y="135"/>
                      <a:pt x="277" y="135"/>
                    </a:cubicBezTo>
                    <a:close/>
                    <a:moveTo>
                      <a:pt x="298" y="112"/>
                    </a:moveTo>
                    <a:cubicBezTo>
                      <a:pt x="297" y="113"/>
                      <a:pt x="297" y="114"/>
                      <a:pt x="295" y="113"/>
                    </a:cubicBezTo>
                    <a:cubicBezTo>
                      <a:pt x="295" y="112"/>
                      <a:pt x="296" y="112"/>
                      <a:pt x="296" y="111"/>
                    </a:cubicBezTo>
                    <a:cubicBezTo>
                      <a:pt x="296" y="110"/>
                      <a:pt x="297" y="111"/>
                      <a:pt x="297" y="112"/>
                    </a:cubicBezTo>
                    <a:cubicBezTo>
                      <a:pt x="297" y="113"/>
                      <a:pt x="297" y="112"/>
                      <a:pt x="298" y="112"/>
                    </a:cubicBezTo>
                    <a:close/>
                    <a:moveTo>
                      <a:pt x="295" y="126"/>
                    </a:moveTo>
                    <a:cubicBezTo>
                      <a:pt x="295" y="125"/>
                      <a:pt x="292" y="126"/>
                      <a:pt x="293" y="125"/>
                    </a:cubicBezTo>
                    <a:cubicBezTo>
                      <a:pt x="295" y="125"/>
                      <a:pt x="295" y="127"/>
                      <a:pt x="297" y="126"/>
                    </a:cubicBezTo>
                    <a:cubicBezTo>
                      <a:pt x="298" y="127"/>
                      <a:pt x="296" y="127"/>
                      <a:pt x="295" y="127"/>
                    </a:cubicBezTo>
                    <a:cubicBezTo>
                      <a:pt x="295" y="129"/>
                      <a:pt x="294" y="128"/>
                      <a:pt x="295" y="126"/>
                    </a:cubicBezTo>
                    <a:close/>
                    <a:moveTo>
                      <a:pt x="295" y="124"/>
                    </a:moveTo>
                    <a:cubicBezTo>
                      <a:pt x="293" y="123"/>
                      <a:pt x="293" y="123"/>
                      <a:pt x="291" y="124"/>
                    </a:cubicBezTo>
                    <a:cubicBezTo>
                      <a:pt x="290" y="123"/>
                      <a:pt x="294" y="122"/>
                      <a:pt x="294" y="120"/>
                    </a:cubicBezTo>
                    <a:cubicBezTo>
                      <a:pt x="295" y="121"/>
                      <a:pt x="295" y="122"/>
                      <a:pt x="295" y="124"/>
                    </a:cubicBezTo>
                    <a:close/>
                    <a:moveTo>
                      <a:pt x="289" y="114"/>
                    </a:moveTo>
                    <a:cubicBezTo>
                      <a:pt x="289" y="113"/>
                      <a:pt x="293" y="114"/>
                      <a:pt x="294" y="112"/>
                    </a:cubicBezTo>
                    <a:cubicBezTo>
                      <a:pt x="296" y="114"/>
                      <a:pt x="291" y="114"/>
                      <a:pt x="289" y="114"/>
                    </a:cubicBezTo>
                    <a:close/>
                    <a:moveTo>
                      <a:pt x="291" y="181"/>
                    </a:moveTo>
                    <a:cubicBezTo>
                      <a:pt x="289" y="181"/>
                      <a:pt x="288" y="180"/>
                      <a:pt x="286" y="180"/>
                    </a:cubicBezTo>
                    <a:cubicBezTo>
                      <a:pt x="286" y="179"/>
                      <a:pt x="291" y="178"/>
                      <a:pt x="291" y="181"/>
                    </a:cubicBezTo>
                    <a:close/>
                    <a:moveTo>
                      <a:pt x="290" y="125"/>
                    </a:moveTo>
                    <a:cubicBezTo>
                      <a:pt x="289" y="126"/>
                      <a:pt x="286" y="126"/>
                      <a:pt x="284" y="127"/>
                    </a:cubicBezTo>
                    <a:cubicBezTo>
                      <a:pt x="284" y="126"/>
                      <a:pt x="288" y="125"/>
                      <a:pt x="290" y="125"/>
                    </a:cubicBezTo>
                    <a:close/>
                    <a:moveTo>
                      <a:pt x="306" y="109"/>
                    </a:moveTo>
                    <a:cubicBezTo>
                      <a:pt x="308" y="109"/>
                      <a:pt x="307" y="113"/>
                      <a:pt x="306" y="112"/>
                    </a:cubicBezTo>
                    <a:cubicBezTo>
                      <a:pt x="306" y="111"/>
                      <a:pt x="305" y="109"/>
                      <a:pt x="306" y="109"/>
                    </a:cubicBezTo>
                    <a:close/>
                    <a:moveTo>
                      <a:pt x="305" y="112"/>
                    </a:moveTo>
                    <a:cubicBezTo>
                      <a:pt x="306" y="112"/>
                      <a:pt x="306" y="113"/>
                      <a:pt x="307" y="112"/>
                    </a:cubicBezTo>
                    <a:cubicBezTo>
                      <a:pt x="307" y="114"/>
                      <a:pt x="306" y="114"/>
                      <a:pt x="305" y="114"/>
                    </a:cubicBezTo>
                    <a:lnTo>
                      <a:pt x="305" y="112"/>
                    </a:lnTo>
                    <a:close/>
                    <a:moveTo>
                      <a:pt x="292" y="107"/>
                    </a:moveTo>
                    <a:cubicBezTo>
                      <a:pt x="292" y="106"/>
                      <a:pt x="291" y="106"/>
                      <a:pt x="291" y="104"/>
                    </a:cubicBezTo>
                    <a:cubicBezTo>
                      <a:pt x="294" y="102"/>
                      <a:pt x="300" y="103"/>
                      <a:pt x="301" y="107"/>
                    </a:cubicBezTo>
                    <a:cubicBezTo>
                      <a:pt x="300" y="108"/>
                      <a:pt x="298" y="108"/>
                      <a:pt x="298" y="109"/>
                    </a:cubicBezTo>
                    <a:cubicBezTo>
                      <a:pt x="297" y="110"/>
                      <a:pt x="296" y="108"/>
                      <a:pt x="296" y="110"/>
                    </a:cubicBezTo>
                    <a:cubicBezTo>
                      <a:pt x="295" y="109"/>
                      <a:pt x="295" y="108"/>
                      <a:pt x="294" y="107"/>
                    </a:cubicBezTo>
                    <a:cubicBezTo>
                      <a:pt x="292" y="107"/>
                      <a:pt x="292" y="109"/>
                      <a:pt x="290" y="108"/>
                    </a:cubicBezTo>
                    <a:cubicBezTo>
                      <a:pt x="290" y="107"/>
                      <a:pt x="292" y="108"/>
                      <a:pt x="292" y="107"/>
                    </a:cubicBezTo>
                    <a:close/>
                    <a:moveTo>
                      <a:pt x="289" y="110"/>
                    </a:moveTo>
                    <a:cubicBezTo>
                      <a:pt x="289" y="112"/>
                      <a:pt x="287" y="112"/>
                      <a:pt x="286" y="113"/>
                    </a:cubicBezTo>
                    <a:cubicBezTo>
                      <a:pt x="285" y="113"/>
                      <a:pt x="283" y="112"/>
                      <a:pt x="283" y="110"/>
                    </a:cubicBezTo>
                    <a:lnTo>
                      <a:pt x="289" y="110"/>
                    </a:lnTo>
                    <a:close/>
                    <a:moveTo>
                      <a:pt x="281" y="116"/>
                    </a:moveTo>
                    <a:cubicBezTo>
                      <a:pt x="282" y="116"/>
                      <a:pt x="282" y="114"/>
                      <a:pt x="283" y="114"/>
                    </a:cubicBezTo>
                    <a:cubicBezTo>
                      <a:pt x="284" y="114"/>
                      <a:pt x="284" y="116"/>
                      <a:pt x="286" y="115"/>
                    </a:cubicBezTo>
                    <a:cubicBezTo>
                      <a:pt x="288" y="120"/>
                      <a:pt x="286" y="123"/>
                      <a:pt x="281" y="123"/>
                    </a:cubicBezTo>
                    <a:cubicBezTo>
                      <a:pt x="280" y="123"/>
                      <a:pt x="281" y="120"/>
                      <a:pt x="280" y="120"/>
                    </a:cubicBezTo>
                    <a:cubicBezTo>
                      <a:pt x="279" y="120"/>
                      <a:pt x="279" y="121"/>
                      <a:pt x="279" y="122"/>
                    </a:cubicBezTo>
                    <a:cubicBezTo>
                      <a:pt x="278" y="119"/>
                      <a:pt x="277" y="121"/>
                      <a:pt x="275" y="122"/>
                    </a:cubicBezTo>
                    <a:cubicBezTo>
                      <a:pt x="275" y="119"/>
                      <a:pt x="277" y="119"/>
                      <a:pt x="278" y="118"/>
                    </a:cubicBezTo>
                    <a:cubicBezTo>
                      <a:pt x="279" y="119"/>
                      <a:pt x="282" y="119"/>
                      <a:pt x="283" y="117"/>
                    </a:cubicBezTo>
                    <a:cubicBezTo>
                      <a:pt x="283" y="116"/>
                      <a:pt x="280" y="117"/>
                      <a:pt x="281" y="118"/>
                    </a:cubicBezTo>
                    <a:cubicBezTo>
                      <a:pt x="279" y="118"/>
                      <a:pt x="279" y="117"/>
                      <a:pt x="276" y="117"/>
                    </a:cubicBezTo>
                    <a:cubicBezTo>
                      <a:pt x="276" y="115"/>
                      <a:pt x="281" y="115"/>
                      <a:pt x="281" y="116"/>
                    </a:cubicBezTo>
                    <a:close/>
                    <a:moveTo>
                      <a:pt x="213" y="111"/>
                    </a:moveTo>
                    <a:cubicBezTo>
                      <a:pt x="214" y="111"/>
                      <a:pt x="215" y="111"/>
                      <a:pt x="215" y="111"/>
                    </a:cubicBezTo>
                    <a:cubicBezTo>
                      <a:pt x="215" y="112"/>
                      <a:pt x="213" y="112"/>
                      <a:pt x="213" y="112"/>
                    </a:cubicBezTo>
                    <a:lnTo>
                      <a:pt x="213" y="111"/>
                    </a:lnTo>
                    <a:close/>
                    <a:moveTo>
                      <a:pt x="207" y="113"/>
                    </a:moveTo>
                    <a:cubicBezTo>
                      <a:pt x="209" y="113"/>
                      <a:pt x="209" y="115"/>
                      <a:pt x="211" y="114"/>
                    </a:cubicBezTo>
                    <a:cubicBezTo>
                      <a:pt x="210" y="115"/>
                      <a:pt x="211" y="117"/>
                      <a:pt x="209" y="117"/>
                    </a:cubicBezTo>
                    <a:cubicBezTo>
                      <a:pt x="210" y="114"/>
                      <a:pt x="207" y="115"/>
                      <a:pt x="207" y="113"/>
                    </a:cubicBezTo>
                    <a:close/>
                    <a:moveTo>
                      <a:pt x="204" y="122"/>
                    </a:moveTo>
                    <a:cubicBezTo>
                      <a:pt x="206" y="120"/>
                      <a:pt x="211" y="121"/>
                      <a:pt x="212" y="119"/>
                    </a:cubicBezTo>
                    <a:cubicBezTo>
                      <a:pt x="219" y="122"/>
                      <a:pt x="224" y="118"/>
                      <a:pt x="228" y="113"/>
                    </a:cubicBezTo>
                    <a:cubicBezTo>
                      <a:pt x="228" y="116"/>
                      <a:pt x="231" y="117"/>
                      <a:pt x="234" y="118"/>
                    </a:cubicBezTo>
                    <a:cubicBezTo>
                      <a:pt x="235" y="117"/>
                      <a:pt x="233" y="116"/>
                      <a:pt x="235" y="115"/>
                    </a:cubicBezTo>
                    <a:cubicBezTo>
                      <a:pt x="237" y="115"/>
                      <a:pt x="234" y="117"/>
                      <a:pt x="237" y="117"/>
                    </a:cubicBezTo>
                    <a:cubicBezTo>
                      <a:pt x="237" y="114"/>
                      <a:pt x="242" y="115"/>
                      <a:pt x="246" y="114"/>
                    </a:cubicBezTo>
                    <a:cubicBezTo>
                      <a:pt x="244" y="116"/>
                      <a:pt x="241" y="114"/>
                      <a:pt x="239" y="116"/>
                    </a:cubicBezTo>
                    <a:cubicBezTo>
                      <a:pt x="242" y="116"/>
                      <a:pt x="249" y="118"/>
                      <a:pt x="252" y="114"/>
                    </a:cubicBezTo>
                    <a:cubicBezTo>
                      <a:pt x="255" y="117"/>
                      <a:pt x="261" y="115"/>
                      <a:pt x="264" y="113"/>
                    </a:cubicBezTo>
                    <a:cubicBezTo>
                      <a:pt x="264" y="112"/>
                      <a:pt x="262" y="113"/>
                      <a:pt x="261" y="113"/>
                    </a:cubicBezTo>
                    <a:cubicBezTo>
                      <a:pt x="262" y="111"/>
                      <a:pt x="264" y="112"/>
                      <a:pt x="265" y="112"/>
                    </a:cubicBezTo>
                    <a:cubicBezTo>
                      <a:pt x="265" y="114"/>
                      <a:pt x="265" y="114"/>
                      <a:pt x="265" y="114"/>
                    </a:cubicBezTo>
                    <a:cubicBezTo>
                      <a:pt x="269" y="113"/>
                      <a:pt x="270" y="114"/>
                      <a:pt x="274" y="114"/>
                    </a:cubicBezTo>
                    <a:cubicBezTo>
                      <a:pt x="272" y="115"/>
                      <a:pt x="272" y="118"/>
                      <a:pt x="270" y="118"/>
                    </a:cubicBezTo>
                    <a:cubicBezTo>
                      <a:pt x="271" y="120"/>
                      <a:pt x="275" y="116"/>
                      <a:pt x="276" y="118"/>
                    </a:cubicBezTo>
                    <a:cubicBezTo>
                      <a:pt x="275" y="121"/>
                      <a:pt x="268" y="118"/>
                      <a:pt x="269" y="124"/>
                    </a:cubicBezTo>
                    <a:cubicBezTo>
                      <a:pt x="267" y="124"/>
                      <a:pt x="266" y="123"/>
                      <a:pt x="265" y="122"/>
                    </a:cubicBezTo>
                    <a:cubicBezTo>
                      <a:pt x="266" y="123"/>
                      <a:pt x="265" y="123"/>
                      <a:pt x="265" y="123"/>
                    </a:cubicBezTo>
                    <a:cubicBezTo>
                      <a:pt x="265" y="124"/>
                      <a:pt x="266" y="124"/>
                      <a:pt x="267" y="124"/>
                    </a:cubicBezTo>
                    <a:cubicBezTo>
                      <a:pt x="265" y="125"/>
                      <a:pt x="266" y="126"/>
                      <a:pt x="265" y="128"/>
                    </a:cubicBezTo>
                    <a:cubicBezTo>
                      <a:pt x="259" y="126"/>
                      <a:pt x="257" y="131"/>
                      <a:pt x="252" y="131"/>
                    </a:cubicBezTo>
                    <a:cubicBezTo>
                      <a:pt x="252" y="127"/>
                      <a:pt x="249" y="127"/>
                      <a:pt x="247" y="125"/>
                    </a:cubicBezTo>
                    <a:cubicBezTo>
                      <a:pt x="244" y="125"/>
                      <a:pt x="242" y="127"/>
                      <a:pt x="241" y="125"/>
                    </a:cubicBezTo>
                    <a:cubicBezTo>
                      <a:pt x="244" y="124"/>
                      <a:pt x="247" y="122"/>
                      <a:pt x="251" y="121"/>
                    </a:cubicBezTo>
                    <a:cubicBezTo>
                      <a:pt x="246" y="119"/>
                      <a:pt x="242" y="124"/>
                      <a:pt x="236" y="122"/>
                    </a:cubicBezTo>
                    <a:cubicBezTo>
                      <a:pt x="236" y="126"/>
                      <a:pt x="239" y="123"/>
                      <a:pt x="240" y="124"/>
                    </a:cubicBezTo>
                    <a:cubicBezTo>
                      <a:pt x="240" y="126"/>
                      <a:pt x="238" y="124"/>
                      <a:pt x="239" y="127"/>
                    </a:cubicBezTo>
                    <a:cubicBezTo>
                      <a:pt x="236" y="126"/>
                      <a:pt x="232" y="124"/>
                      <a:pt x="230" y="127"/>
                    </a:cubicBezTo>
                    <a:cubicBezTo>
                      <a:pt x="228" y="126"/>
                      <a:pt x="225" y="127"/>
                      <a:pt x="223" y="126"/>
                    </a:cubicBezTo>
                    <a:cubicBezTo>
                      <a:pt x="222" y="127"/>
                      <a:pt x="223" y="128"/>
                      <a:pt x="223" y="130"/>
                    </a:cubicBezTo>
                    <a:cubicBezTo>
                      <a:pt x="222" y="129"/>
                      <a:pt x="221" y="128"/>
                      <a:pt x="221" y="127"/>
                    </a:cubicBezTo>
                    <a:cubicBezTo>
                      <a:pt x="220" y="127"/>
                      <a:pt x="219" y="127"/>
                      <a:pt x="216" y="127"/>
                    </a:cubicBezTo>
                    <a:cubicBezTo>
                      <a:pt x="218" y="123"/>
                      <a:pt x="224" y="127"/>
                      <a:pt x="227" y="124"/>
                    </a:cubicBezTo>
                    <a:cubicBezTo>
                      <a:pt x="227" y="121"/>
                      <a:pt x="224" y="123"/>
                      <a:pt x="222" y="123"/>
                    </a:cubicBezTo>
                    <a:cubicBezTo>
                      <a:pt x="223" y="122"/>
                      <a:pt x="224" y="122"/>
                      <a:pt x="226" y="121"/>
                    </a:cubicBezTo>
                    <a:cubicBezTo>
                      <a:pt x="225" y="117"/>
                      <a:pt x="222" y="122"/>
                      <a:pt x="221" y="121"/>
                    </a:cubicBezTo>
                    <a:cubicBezTo>
                      <a:pt x="221" y="121"/>
                      <a:pt x="220" y="121"/>
                      <a:pt x="220" y="122"/>
                    </a:cubicBezTo>
                    <a:cubicBezTo>
                      <a:pt x="220" y="123"/>
                      <a:pt x="221" y="122"/>
                      <a:pt x="221" y="123"/>
                    </a:cubicBezTo>
                    <a:cubicBezTo>
                      <a:pt x="220" y="125"/>
                      <a:pt x="215" y="123"/>
                      <a:pt x="215" y="126"/>
                    </a:cubicBezTo>
                    <a:cubicBezTo>
                      <a:pt x="211" y="125"/>
                      <a:pt x="210" y="120"/>
                      <a:pt x="204" y="122"/>
                    </a:cubicBezTo>
                    <a:close/>
                    <a:moveTo>
                      <a:pt x="239" y="185"/>
                    </a:moveTo>
                    <a:cubicBezTo>
                      <a:pt x="236" y="185"/>
                      <a:pt x="239" y="183"/>
                      <a:pt x="237" y="182"/>
                    </a:cubicBezTo>
                    <a:cubicBezTo>
                      <a:pt x="232" y="180"/>
                      <a:pt x="226" y="183"/>
                      <a:pt x="220" y="180"/>
                    </a:cubicBezTo>
                    <a:cubicBezTo>
                      <a:pt x="231" y="180"/>
                      <a:pt x="248" y="178"/>
                      <a:pt x="257" y="180"/>
                    </a:cubicBezTo>
                    <a:cubicBezTo>
                      <a:pt x="259" y="178"/>
                      <a:pt x="265" y="178"/>
                      <a:pt x="266" y="181"/>
                    </a:cubicBezTo>
                    <a:cubicBezTo>
                      <a:pt x="260" y="183"/>
                      <a:pt x="251" y="179"/>
                      <a:pt x="248" y="182"/>
                    </a:cubicBezTo>
                    <a:cubicBezTo>
                      <a:pt x="246" y="178"/>
                      <a:pt x="241" y="183"/>
                      <a:pt x="239" y="181"/>
                    </a:cubicBezTo>
                    <a:cubicBezTo>
                      <a:pt x="238" y="183"/>
                      <a:pt x="239" y="183"/>
                      <a:pt x="239" y="185"/>
                    </a:cubicBezTo>
                    <a:close/>
                    <a:moveTo>
                      <a:pt x="243" y="151"/>
                    </a:moveTo>
                    <a:cubicBezTo>
                      <a:pt x="241" y="149"/>
                      <a:pt x="237" y="150"/>
                      <a:pt x="234" y="150"/>
                    </a:cubicBezTo>
                    <a:cubicBezTo>
                      <a:pt x="235" y="149"/>
                      <a:pt x="234" y="149"/>
                      <a:pt x="234" y="148"/>
                    </a:cubicBezTo>
                    <a:cubicBezTo>
                      <a:pt x="233" y="148"/>
                      <a:pt x="233" y="148"/>
                      <a:pt x="233" y="149"/>
                    </a:cubicBezTo>
                    <a:cubicBezTo>
                      <a:pt x="232" y="147"/>
                      <a:pt x="237" y="147"/>
                      <a:pt x="236" y="145"/>
                    </a:cubicBezTo>
                    <a:cubicBezTo>
                      <a:pt x="239" y="145"/>
                      <a:pt x="241" y="144"/>
                      <a:pt x="243" y="143"/>
                    </a:cubicBezTo>
                    <a:cubicBezTo>
                      <a:pt x="243" y="145"/>
                      <a:pt x="244" y="145"/>
                      <a:pt x="244" y="147"/>
                    </a:cubicBezTo>
                    <a:cubicBezTo>
                      <a:pt x="245" y="147"/>
                      <a:pt x="245" y="146"/>
                      <a:pt x="246" y="146"/>
                    </a:cubicBezTo>
                    <a:cubicBezTo>
                      <a:pt x="246" y="146"/>
                      <a:pt x="246" y="145"/>
                      <a:pt x="245" y="145"/>
                    </a:cubicBezTo>
                    <a:cubicBezTo>
                      <a:pt x="246" y="144"/>
                      <a:pt x="249" y="144"/>
                      <a:pt x="250" y="145"/>
                    </a:cubicBezTo>
                    <a:cubicBezTo>
                      <a:pt x="250" y="146"/>
                      <a:pt x="247" y="145"/>
                      <a:pt x="247" y="146"/>
                    </a:cubicBezTo>
                    <a:cubicBezTo>
                      <a:pt x="248" y="148"/>
                      <a:pt x="251" y="148"/>
                      <a:pt x="252" y="149"/>
                    </a:cubicBezTo>
                    <a:cubicBezTo>
                      <a:pt x="252" y="151"/>
                      <a:pt x="248" y="148"/>
                      <a:pt x="247" y="150"/>
                    </a:cubicBezTo>
                    <a:cubicBezTo>
                      <a:pt x="246" y="151"/>
                      <a:pt x="248" y="150"/>
                      <a:pt x="248" y="151"/>
                    </a:cubicBezTo>
                    <a:cubicBezTo>
                      <a:pt x="250" y="151"/>
                      <a:pt x="251" y="151"/>
                      <a:pt x="253" y="151"/>
                    </a:cubicBezTo>
                    <a:cubicBezTo>
                      <a:pt x="255" y="151"/>
                      <a:pt x="259" y="152"/>
                      <a:pt x="253" y="152"/>
                    </a:cubicBezTo>
                    <a:cubicBezTo>
                      <a:pt x="252" y="152"/>
                      <a:pt x="251" y="152"/>
                      <a:pt x="250" y="152"/>
                    </a:cubicBezTo>
                    <a:cubicBezTo>
                      <a:pt x="252" y="156"/>
                      <a:pt x="257" y="151"/>
                      <a:pt x="259" y="155"/>
                    </a:cubicBezTo>
                    <a:cubicBezTo>
                      <a:pt x="255" y="155"/>
                      <a:pt x="250" y="156"/>
                      <a:pt x="245" y="155"/>
                    </a:cubicBezTo>
                    <a:cubicBezTo>
                      <a:pt x="246" y="155"/>
                      <a:pt x="246" y="154"/>
                      <a:pt x="247" y="154"/>
                    </a:cubicBezTo>
                    <a:cubicBezTo>
                      <a:pt x="246" y="153"/>
                      <a:pt x="246" y="152"/>
                      <a:pt x="245" y="152"/>
                    </a:cubicBezTo>
                    <a:cubicBezTo>
                      <a:pt x="241" y="153"/>
                      <a:pt x="233" y="151"/>
                      <a:pt x="229" y="155"/>
                    </a:cubicBezTo>
                    <a:cubicBezTo>
                      <a:pt x="230" y="156"/>
                      <a:pt x="234" y="155"/>
                      <a:pt x="235" y="155"/>
                    </a:cubicBezTo>
                    <a:cubicBezTo>
                      <a:pt x="234" y="156"/>
                      <a:pt x="234" y="155"/>
                      <a:pt x="235" y="157"/>
                    </a:cubicBezTo>
                    <a:cubicBezTo>
                      <a:pt x="233" y="157"/>
                      <a:pt x="233" y="157"/>
                      <a:pt x="233" y="157"/>
                    </a:cubicBezTo>
                    <a:cubicBezTo>
                      <a:pt x="233" y="161"/>
                      <a:pt x="234" y="161"/>
                      <a:pt x="233" y="163"/>
                    </a:cubicBezTo>
                    <a:cubicBezTo>
                      <a:pt x="233" y="162"/>
                      <a:pt x="232" y="162"/>
                      <a:pt x="231" y="162"/>
                    </a:cubicBezTo>
                    <a:cubicBezTo>
                      <a:pt x="230" y="160"/>
                      <a:pt x="232" y="160"/>
                      <a:pt x="232" y="158"/>
                    </a:cubicBezTo>
                    <a:cubicBezTo>
                      <a:pt x="230" y="158"/>
                      <a:pt x="229" y="157"/>
                      <a:pt x="227" y="158"/>
                    </a:cubicBezTo>
                    <a:cubicBezTo>
                      <a:pt x="227" y="156"/>
                      <a:pt x="227" y="151"/>
                      <a:pt x="229" y="151"/>
                    </a:cubicBezTo>
                    <a:cubicBezTo>
                      <a:pt x="230" y="150"/>
                      <a:pt x="230" y="152"/>
                      <a:pt x="230" y="153"/>
                    </a:cubicBezTo>
                    <a:cubicBezTo>
                      <a:pt x="234" y="151"/>
                      <a:pt x="239" y="152"/>
                      <a:pt x="243" y="151"/>
                    </a:cubicBezTo>
                    <a:close/>
                    <a:moveTo>
                      <a:pt x="233" y="127"/>
                    </a:moveTo>
                    <a:cubicBezTo>
                      <a:pt x="234" y="127"/>
                      <a:pt x="235" y="128"/>
                      <a:pt x="235" y="129"/>
                    </a:cubicBezTo>
                    <a:cubicBezTo>
                      <a:pt x="235" y="130"/>
                      <a:pt x="235" y="131"/>
                      <a:pt x="233" y="131"/>
                    </a:cubicBezTo>
                    <a:cubicBezTo>
                      <a:pt x="232" y="129"/>
                      <a:pt x="234" y="129"/>
                      <a:pt x="233" y="127"/>
                    </a:cubicBezTo>
                    <a:close/>
                    <a:moveTo>
                      <a:pt x="236" y="161"/>
                    </a:moveTo>
                    <a:cubicBezTo>
                      <a:pt x="237" y="159"/>
                      <a:pt x="237" y="157"/>
                      <a:pt x="239" y="155"/>
                    </a:cubicBezTo>
                    <a:cubicBezTo>
                      <a:pt x="242" y="154"/>
                      <a:pt x="242" y="155"/>
                      <a:pt x="245" y="156"/>
                    </a:cubicBezTo>
                    <a:cubicBezTo>
                      <a:pt x="247" y="162"/>
                      <a:pt x="239" y="161"/>
                      <a:pt x="236" y="161"/>
                    </a:cubicBezTo>
                    <a:close/>
                    <a:moveTo>
                      <a:pt x="229" y="164"/>
                    </a:moveTo>
                    <a:cubicBezTo>
                      <a:pt x="228" y="164"/>
                      <a:pt x="229" y="161"/>
                      <a:pt x="226" y="162"/>
                    </a:cubicBezTo>
                    <a:cubicBezTo>
                      <a:pt x="227" y="159"/>
                      <a:pt x="231" y="161"/>
                      <a:pt x="229" y="164"/>
                    </a:cubicBezTo>
                    <a:close/>
                    <a:moveTo>
                      <a:pt x="230" y="166"/>
                    </a:moveTo>
                    <a:cubicBezTo>
                      <a:pt x="229" y="167"/>
                      <a:pt x="226" y="166"/>
                      <a:pt x="225" y="166"/>
                    </a:cubicBezTo>
                    <a:cubicBezTo>
                      <a:pt x="226" y="165"/>
                      <a:pt x="230" y="164"/>
                      <a:pt x="230" y="166"/>
                    </a:cubicBezTo>
                    <a:close/>
                    <a:moveTo>
                      <a:pt x="257" y="152"/>
                    </a:moveTo>
                    <a:cubicBezTo>
                      <a:pt x="261" y="149"/>
                      <a:pt x="264" y="150"/>
                      <a:pt x="269" y="151"/>
                    </a:cubicBezTo>
                    <a:cubicBezTo>
                      <a:pt x="265" y="151"/>
                      <a:pt x="261" y="153"/>
                      <a:pt x="257" y="152"/>
                    </a:cubicBezTo>
                    <a:close/>
                    <a:moveTo>
                      <a:pt x="253" y="149"/>
                    </a:moveTo>
                    <a:cubicBezTo>
                      <a:pt x="253" y="148"/>
                      <a:pt x="251" y="146"/>
                      <a:pt x="250" y="145"/>
                    </a:cubicBezTo>
                    <a:cubicBezTo>
                      <a:pt x="250" y="144"/>
                      <a:pt x="253" y="144"/>
                      <a:pt x="251" y="143"/>
                    </a:cubicBezTo>
                    <a:cubicBezTo>
                      <a:pt x="257" y="139"/>
                      <a:pt x="260" y="148"/>
                      <a:pt x="265" y="145"/>
                    </a:cubicBezTo>
                    <a:cubicBezTo>
                      <a:pt x="265" y="143"/>
                      <a:pt x="263" y="144"/>
                      <a:pt x="262" y="143"/>
                    </a:cubicBezTo>
                    <a:cubicBezTo>
                      <a:pt x="264" y="142"/>
                      <a:pt x="268" y="140"/>
                      <a:pt x="269" y="143"/>
                    </a:cubicBezTo>
                    <a:cubicBezTo>
                      <a:pt x="267" y="144"/>
                      <a:pt x="267" y="144"/>
                      <a:pt x="266" y="143"/>
                    </a:cubicBezTo>
                    <a:cubicBezTo>
                      <a:pt x="266" y="146"/>
                      <a:pt x="266" y="146"/>
                      <a:pt x="266" y="146"/>
                    </a:cubicBezTo>
                    <a:cubicBezTo>
                      <a:pt x="267" y="147"/>
                      <a:pt x="271" y="146"/>
                      <a:pt x="272" y="145"/>
                    </a:cubicBezTo>
                    <a:cubicBezTo>
                      <a:pt x="272" y="146"/>
                      <a:pt x="273" y="146"/>
                      <a:pt x="273" y="148"/>
                    </a:cubicBezTo>
                    <a:cubicBezTo>
                      <a:pt x="266" y="148"/>
                      <a:pt x="259" y="150"/>
                      <a:pt x="253" y="149"/>
                    </a:cubicBezTo>
                    <a:close/>
                    <a:moveTo>
                      <a:pt x="273" y="150"/>
                    </a:moveTo>
                    <a:cubicBezTo>
                      <a:pt x="273" y="152"/>
                      <a:pt x="271" y="151"/>
                      <a:pt x="270" y="151"/>
                    </a:cubicBezTo>
                    <a:cubicBezTo>
                      <a:pt x="270" y="149"/>
                      <a:pt x="272" y="150"/>
                      <a:pt x="273" y="150"/>
                    </a:cubicBezTo>
                    <a:close/>
                    <a:moveTo>
                      <a:pt x="271" y="124"/>
                    </a:moveTo>
                    <a:cubicBezTo>
                      <a:pt x="269" y="122"/>
                      <a:pt x="272" y="122"/>
                      <a:pt x="273" y="122"/>
                    </a:cubicBezTo>
                    <a:cubicBezTo>
                      <a:pt x="274" y="123"/>
                      <a:pt x="271" y="122"/>
                      <a:pt x="271" y="124"/>
                    </a:cubicBezTo>
                    <a:close/>
                    <a:moveTo>
                      <a:pt x="208" y="133"/>
                    </a:moveTo>
                    <a:cubicBezTo>
                      <a:pt x="208" y="132"/>
                      <a:pt x="207" y="132"/>
                      <a:pt x="206" y="132"/>
                    </a:cubicBezTo>
                    <a:cubicBezTo>
                      <a:pt x="208" y="129"/>
                      <a:pt x="212" y="129"/>
                      <a:pt x="215" y="127"/>
                    </a:cubicBezTo>
                    <a:cubicBezTo>
                      <a:pt x="215" y="129"/>
                      <a:pt x="216" y="130"/>
                      <a:pt x="218" y="131"/>
                    </a:cubicBezTo>
                    <a:cubicBezTo>
                      <a:pt x="215" y="133"/>
                      <a:pt x="212" y="132"/>
                      <a:pt x="208" y="133"/>
                    </a:cubicBezTo>
                    <a:close/>
                    <a:moveTo>
                      <a:pt x="218" y="147"/>
                    </a:moveTo>
                    <a:cubicBezTo>
                      <a:pt x="218" y="145"/>
                      <a:pt x="221" y="146"/>
                      <a:pt x="221" y="145"/>
                    </a:cubicBezTo>
                    <a:cubicBezTo>
                      <a:pt x="221" y="143"/>
                      <a:pt x="218" y="145"/>
                      <a:pt x="219" y="143"/>
                    </a:cubicBezTo>
                    <a:cubicBezTo>
                      <a:pt x="220" y="143"/>
                      <a:pt x="222" y="143"/>
                      <a:pt x="222" y="142"/>
                    </a:cubicBezTo>
                    <a:cubicBezTo>
                      <a:pt x="224" y="144"/>
                      <a:pt x="226" y="143"/>
                      <a:pt x="228" y="142"/>
                    </a:cubicBezTo>
                    <a:cubicBezTo>
                      <a:pt x="230" y="142"/>
                      <a:pt x="230" y="144"/>
                      <a:pt x="231" y="144"/>
                    </a:cubicBezTo>
                    <a:cubicBezTo>
                      <a:pt x="232" y="148"/>
                      <a:pt x="229" y="149"/>
                      <a:pt x="226" y="150"/>
                    </a:cubicBezTo>
                    <a:cubicBezTo>
                      <a:pt x="225" y="149"/>
                      <a:pt x="224" y="149"/>
                      <a:pt x="224" y="147"/>
                    </a:cubicBezTo>
                    <a:cubicBezTo>
                      <a:pt x="223" y="147"/>
                      <a:pt x="221" y="148"/>
                      <a:pt x="222" y="146"/>
                    </a:cubicBezTo>
                    <a:cubicBezTo>
                      <a:pt x="220" y="146"/>
                      <a:pt x="220" y="147"/>
                      <a:pt x="218" y="147"/>
                    </a:cubicBezTo>
                    <a:close/>
                    <a:moveTo>
                      <a:pt x="220" y="157"/>
                    </a:moveTo>
                    <a:cubicBezTo>
                      <a:pt x="220" y="155"/>
                      <a:pt x="219" y="155"/>
                      <a:pt x="219" y="154"/>
                    </a:cubicBezTo>
                    <a:cubicBezTo>
                      <a:pt x="221" y="154"/>
                      <a:pt x="222" y="156"/>
                      <a:pt x="223" y="157"/>
                    </a:cubicBezTo>
                    <a:cubicBezTo>
                      <a:pt x="220" y="157"/>
                      <a:pt x="219" y="159"/>
                      <a:pt x="218" y="161"/>
                    </a:cubicBezTo>
                    <a:cubicBezTo>
                      <a:pt x="217" y="161"/>
                      <a:pt x="216" y="160"/>
                      <a:pt x="216" y="161"/>
                    </a:cubicBezTo>
                    <a:cubicBezTo>
                      <a:pt x="215" y="160"/>
                      <a:pt x="218" y="158"/>
                      <a:pt x="216" y="158"/>
                    </a:cubicBezTo>
                    <a:cubicBezTo>
                      <a:pt x="215" y="156"/>
                      <a:pt x="219" y="158"/>
                      <a:pt x="220" y="157"/>
                    </a:cubicBezTo>
                    <a:close/>
                    <a:moveTo>
                      <a:pt x="220" y="163"/>
                    </a:moveTo>
                    <a:cubicBezTo>
                      <a:pt x="219" y="163"/>
                      <a:pt x="216" y="165"/>
                      <a:pt x="216" y="162"/>
                    </a:cubicBezTo>
                    <a:cubicBezTo>
                      <a:pt x="218" y="163"/>
                      <a:pt x="219" y="160"/>
                      <a:pt x="221" y="160"/>
                    </a:cubicBezTo>
                    <a:cubicBezTo>
                      <a:pt x="221" y="159"/>
                      <a:pt x="221" y="159"/>
                      <a:pt x="221" y="159"/>
                    </a:cubicBezTo>
                    <a:cubicBezTo>
                      <a:pt x="222" y="160"/>
                      <a:pt x="220" y="161"/>
                      <a:pt x="220" y="163"/>
                    </a:cubicBezTo>
                    <a:close/>
                    <a:moveTo>
                      <a:pt x="178" y="169"/>
                    </a:moveTo>
                    <a:cubicBezTo>
                      <a:pt x="178" y="168"/>
                      <a:pt x="180" y="169"/>
                      <a:pt x="180" y="169"/>
                    </a:cubicBezTo>
                    <a:cubicBezTo>
                      <a:pt x="182" y="167"/>
                      <a:pt x="180" y="168"/>
                      <a:pt x="179" y="166"/>
                    </a:cubicBezTo>
                    <a:cubicBezTo>
                      <a:pt x="183" y="166"/>
                      <a:pt x="183" y="166"/>
                      <a:pt x="183" y="166"/>
                    </a:cubicBezTo>
                    <a:cubicBezTo>
                      <a:pt x="183" y="169"/>
                      <a:pt x="192" y="168"/>
                      <a:pt x="192" y="165"/>
                    </a:cubicBezTo>
                    <a:cubicBezTo>
                      <a:pt x="199" y="165"/>
                      <a:pt x="204" y="165"/>
                      <a:pt x="209" y="163"/>
                    </a:cubicBezTo>
                    <a:cubicBezTo>
                      <a:pt x="208" y="162"/>
                      <a:pt x="204" y="163"/>
                      <a:pt x="202" y="163"/>
                    </a:cubicBezTo>
                    <a:cubicBezTo>
                      <a:pt x="203" y="162"/>
                      <a:pt x="202" y="161"/>
                      <a:pt x="203" y="160"/>
                    </a:cubicBezTo>
                    <a:cubicBezTo>
                      <a:pt x="204" y="160"/>
                      <a:pt x="204" y="162"/>
                      <a:pt x="205" y="162"/>
                    </a:cubicBezTo>
                    <a:cubicBezTo>
                      <a:pt x="207" y="162"/>
                      <a:pt x="208" y="161"/>
                      <a:pt x="207" y="159"/>
                    </a:cubicBezTo>
                    <a:cubicBezTo>
                      <a:pt x="209" y="158"/>
                      <a:pt x="209" y="159"/>
                      <a:pt x="211" y="158"/>
                    </a:cubicBezTo>
                    <a:cubicBezTo>
                      <a:pt x="210" y="157"/>
                      <a:pt x="208" y="159"/>
                      <a:pt x="206" y="158"/>
                    </a:cubicBezTo>
                    <a:cubicBezTo>
                      <a:pt x="207" y="157"/>
                      <a:pt x="205" y="157"/>
                      <a:pt x="205" y="156"/>
                    </a:cubicBezTo>
                    <a:cubicBezTo>
                      <a:pt x="206" y="156"/>
                      <a:pt x="207" y="157"/>
                      <a:pt x="208" y="156"/>
                    </a:cubicBezTo>
                    <a:cubicBezTo>
                      <a:pt x="208" y="153"/>
                      <a:pt x="205" y="157"/>
                      <a:pt x="205" y="154"/>
                    </a:cubicBezTo>
                    <a:cubicBezTo>
                      <a:pt x="207" y="153"/>
                      <a:pt x="208" y="154"/>
                      <a:pt x="208" y="153"/>
                    </a:cubicBezTo>
                    <a:cubicBezTo>
                      <a:pt x="210" y="153"/>
                      <a:pt x="210" y="154"/>
                      <a:pt x="209" y="155"/>
                    </a:cubicBezTo>
                    <a:cubicBezTo>
                      <a:pt x="210" y="155"/>
                      <a:pt x="210" y="154"/>
                      <a:pt x="210" y="153"/>
                    </a:cubicBezTo>
                    <a:cubicBezTo>
                      <a:pt x="213" y="153"/>
                      <a:pt x="214" y="154"/>
                      <a:pt x="215" y="156"/>
                    </a:cubicBezTo>
                    <a:cubicBezTo>
                      <a:pt x="214" y="155"/>
                      <a:pt x="212" y="155"/>
                      <a:pt x="212" y="156"/>
                    </a:cubicBezTo>
                    <a:cubicBezTo>
                      <a:pt x="212" y="156"/>
                      <a:pt x="213" y="158"/>
                      <a:pt x="214" y="157"/>
                    </a:cubicBezTo>
                    <a:cubicBezTo>
                      <a:pt x="215" y="158"/>
                      <a:pt x="212" y="161"/>
                      <a:pt x="215" y="161"/>
                    </a:cubicBezTo>
                    <a:cubicBezTo>
                      <a:pt x="214" y="162"/>
                      <a:pt x="213" y="160"/>
                      <a:pt x="212" y="162"/>
                    </a:cubicBezTo>
                    <a:cubicBezTo>
                      <a:pt x="212" y="163"/>
                      <a:pt x="215" y="162"/>
                      <a:pt x="215" y="164"/>
                    </a:cubicBezTo>
                    <a:cubicBezTo>
                      <a:pt x="212" y="164"/>
                      <a:pt x="208" y="163"/>
                      <a:pt x="207" y="166"/>
                    </a:cubicBezTo>
                    <a:cubicBezTo>
                      <a:pt x="212" y="166"/>
                      <a:pt x="217" y="166"/>
                      <a:pt x="223" y="165"/>
                    </a:cubicBezTo>
                    <a:cubicBezTo>
                      <a:pt x="218" y="169"/>
                      <a:pt x="211" y="165"/>
                      <a:pt x="206" y="168"/>
                    </a:cubicBezTo>
                    <a:cubicBezTo>
                      <a:pt x="206" y="170"/>
                      <a:pt x="208" y="169"/>
                      <a:pt x="209" y="169"/>
                    </a:cubicBezTo>
                    <a:cubicBezTo>
                      <a:pt x="208" y="170"/>
                      <a:pt x="207" y="170"/>
                      <a:pt x="205" y="170"/>
                    </a:cubicBezTo>
                    <a:cubicBezTo>
                      <a:pt x="205" y="168"/>
                      <a:pt x="205" y="167"/>
                      <a:pt x="204" y="166"/>
                    </a:cubicBezTo>
                    <a:cubicBezTo>
                      <a:pt x="204" y="168"/>
                      <a:pt x="199" y="166"/>
                      <a:pt x="199" y="168"/>
                    </a:cubicBezTo>
                    <a:cubicBezTo>
                      <a:pt x="201" y="169"/>
                      <a:pt x="202" y="170"/>
                      <a:pt x="205" y="170"/>
                    </a:cubicBezTo>
                    <a:cubicBezTo>
                      <a:pt x="202" y="172"/>
                      <a:pt x="199" y="173"/>
                      <a:pt x="195" y="174"/>
                    </a:cubicBezTo>
                    <a:cubicBezTo>
                      <a:pt x="196" y="172"/>
                      <a:pt x="195" y="172"/>
                      <a:pt x="195" y="170"/>
                    </a:cubicBezTo>
                    <a:cubicBezTo>
                      <a:pt x="196" y="170"/>
                      <a:pt x="197" y="170"/>
                      <a:pt x="197" y="168"/>
                    </a:cubicBezTo>
                    <a:cubicBezTo>
                      <a:pt x="192" y="167"/>
                      <a:pt x="181" y="169"/>
                      <a:pt x="178" y="169"/>
                    </a:cubicBezTo>
                    <a:close/>
                    <a:moveTo>
                      <a:pt x="211" y="181"/>
                    </a:moveTo>
                    <a:cubicBezTo>
                      <a:pt x="210" y="182"/>
                      <a:pt x="208" y="183"/>
                      <a:pt x="207" y="182"/>
                    </a:cubicBezTo>
                    <a:cubicBezTo>
                      <a:pt x="208" y="181"/>
                      <a:pt x="209" y="181"/>
                      <a:pt x="211" y="181"/>
                    </a:cubicBezTo>
                    <a:close/>
                    <a:moveTo>
                      <a:pt x="195" y="182"/>
                    </a:moveTo>
                    <a:cubicBezTo>
                      <a:pt x="192" y="183"/>
                      <a:pt x="187" y="183"/>
                      <a:pt x="186" y="187"/>
                    </a:cubicBezTo>
                    <a:cubicBezTo>
                      <a:pt x="192" y="193"/>
                      <a:pt x="206" y="184"/>
                      <a:pt x="214" y="188"/>
                    </a:cubicBezTo>
                    <a:cubicBezTo>
                      <a:pt x="212" y="189"/>
                      <a:pt x="212" y="189"/>
                      <a:pt x="211" y="188"/>
                    </a:cubicBezTo>
                    <a:cubicBezTo>
                      <a:pt x="209" y="189"/>
                      <a:pt x="209" y="190"/>
                      <a:pt x="208" y="192"/>
                    </a:cubicBezTo>
                    <a:cubicBezTo>
                      <a:pt x="205" y="193"/>
                      <a:pt x="200" y="190"/>
                      <a:pt x="198" y="192"/>
                    </a:cubicBezTo>
                    <a:cubicBezTo>
                      <a:pt x="196" y="189"/>
                      <a:pt x="191" y="190"/>
                      <a:pt x="188" y="189"/>
                    </a:cubicBezTo>
                    <a:cubicBezTo>
                      <a:pt x="188" y="190"/>
                      <a:pt x="189" y="192"/>
                      <a:pt x="188" y="194"/>
                    </a:cubicBezTo>
                    <a:cubicBezTo>
                      <a:pt x="186" y="195"/>
                      <a:pt x="182" y="197"/>
                      <a:pt x="178" y="195"/>
                    </a:cubicBezTo>
                    <a:cubicBezTo>
                      <a:pt x="181" y="193"/>
                      <a:pt x="185" y="195"/>
                      <a:pt x="188" y="193"/>
                    </a:cubicBezTo>
                    <a:cubicBezTo>
                      <a:pt x="187" y="191"/>
                      <a:pt x="186" y="190"/>
                      <a:pt x="185" y="189"/>
                    </a:cubicBezTo>
                    <a:cubicBezTo>
                      <a:pt x="185" y="186"/>
                      <a:pt x="185" y="185"/>
                      <a:pt x="182" y="184"/>
                    </a:cubicBezTo>
                    <a:cubicBezTo>
                      <a:pt x="183" y="179"/>
                      <a:pt x="190" y="183"/>
                      <a:pt x="195" y="182"/>
                    </a:cubicBezTo>
                    <a:close/>
                    <a:moveTo>
                      <a:pt x="170" y="215"/>
                    </a:moveTo>
                    <a:cubicBezTo>
                      <a:pt x="171" y="214"/>
                      <a:pt x="172" y="213"/>
                      <a:pt x="174" y="214"/>
                    </a:cubicBezTo>
                    <a:cubicBezTo>
                      <a:pt x="174" y="216"/>
                      <a:pt x="176" y="217"/>
                      <a:pt x="177" y="219"/>
                    </a:cubicBezTo>
                    <a:cubicBezTo>
                      <a:pt x="179" y="219"/>
                      <a:pt x="181" y="217"/>
                      <a:pt x="183" y="219"/>
                    </a:cubicBezTo>
                    <a:cubicBezTo>
                      <a:pt x="180" y="222"/>
                      <a:pt x="175" y="221"/>
                      <a:pt x="172" y="218"/>
                    </a:cubicBezTo>
                    <a:cubicBezTo>
                      <a:pt x="168" y="219"/>
                      <a:pt x="165" y="221"/>
                      <a:pt x="161" y="219"/>
                    </a:cubicBezTo>
                    <a:cubicBezTo>
                      <a:pt x="162" y="216"/>
                      <a:pt x="163" y="210"/>
                      <a:pt x="168" y="209"/>
                    </a:cubicBezTo>
                    <a:cubicBezTo>
                      <a:pt x="169" y="211"/>
                      <a:pt x="168" y="211"/>
                      <a:pt x="170" y="211"/>
                    </a:cubicBezTo>
                    <a:cubicBezTo>
                      <a:pt x="169" y="213"/>
                      <a:pt x="171" y="214"/>
                      <a:pt x="170" y="215"/>
                    </a:cubicBezTo>
                    <a:close/>
                    <a:moveTo>
                      <a:pt x="183" y="191"/>
                    </a:moveTo>
                    <a:cubicBezTo>
                      <a:pt x="182" y="194"/>
                      <a:pt x="178" y="192"/>
                      <a:pt x="175" y="192"/>
                    </a:cubicBezTo>
                    <a:cubicBezTo>
                      <a:pt x="177" y="191"/>
                      <a:pt x="180" y="191"/>
                      <a:pt x="183" y="191"/>
                    </a:cubicBezTo>
                    <a:close/>
                    <a:moveTo>
                      <a:pt x="153" y="195"/>
                    </a:moveTo>
                    <a:cubicBezTo>
                      <a:pt x="155" y="192"/>
                      <a:pt x="158" y="195"/>
                      <a:pt x="163" y="193"/>
                    </a:cubicBezTo>
                    <a:cubicBezTo>
                      <a:pt x="164" y="194"/>
                      <a:pt x="164" y="195"/>
                      <a:pt x="164" y="195"/>
                    </a:cubicBezTo>
                    <a:cubicBezTo>
                      <a:pt x="165" y="195"/>
                      <a:pt x="168" y="196"/>
                      <a:pt x="169" y="195"/>
                    </a:cubicBezTo>
                    <a:cubicBezTo>
                      <a:pt x="169" y="193"/>
                      <a:pt x="168" y="193"/>
                      <a:pt x="166" y="193"/>
                    </a:cubicBezTo>
                    <a:cubicBezTo>
                      <a:pt x="170" y="190"/>
                      <a:pt x="173" y="196"/>
                      <a:pt x="175" y="198"/>
                    </a:cubicBezTo>
                    <a:cubicBezTo>
                      <a:pt x="175" y="200"/>
                      <a:pt x="174" y="201"/>
                      <a:pt x="173" y="203"/>
                    </a:cubicBezTo>
                    <a:cubicBezTo>
                      <a:pt x="170" y="203"/>
                      <a:pt x="168" y="202"/>
                      <a:pt x="166" y="202"/>
                    </a:cubicBezTo>
                    <a:cubicBezTo>
                      <a:pt x="166" y="200"/>
                      <a:pt x="167" y="200"/>
                      <a:pt x="167" y="199"/>
                    </a:cubicBezTo>
                    <a:cubicBezTo>
                      <a:pt x="164" y="199"/>
                      <a:pt x="159" y="198"/>
                      <a:pt x="156" y="201"/>
                    </a:cubicBezTo>
                    <a:cubicBezTo>
                      <a:pt x="154" y="200"/>
                      <a:pt x="154" y="199"/>
                      <a:pt x="150" y="199"/>
                    </a:cubicBezTo>
                    <a:cubicBezTo>
                      <a:pt x="153" y="197"/>
                      <a:pt x="158" y="198"/>
                      <a:pt x="161" y="196"/>
                    </a:cubicBezTo>
                    <a:cubicBezTo>
                      <a:pt x="159" y="193"/>
                      <a:pt x="156" y="197"/>
                      <a:pt x="153" y="195"/>
                    </a:cubicBezTo>
                    <a:close/>
                    <a:moveTo>
                      <a:pt x="143" y="195"/>
                    </a:moveTo>
                    <a:cubicBezTo>
                      <a:pt x="144" y="196"/>
                      <a:pt x="146" y="196"/>
                      <a:pt x="147" y="196"/>
                    </a:cubicBezTo>
                    <a:cubicBezTo>
                      <a:pt x="148" y="198"/>
                      <a:pt x="147" y="199"/>
                      <a:pt x="145" y="198"/>
                    </a:cubicBezTo>
                    <a:cubicBezTo>
                      <a:pt x="145" y="199"/>
                      <a:pt x="146" y="199"/>
                      <a:pt x="146" y="199"/>
                    </a:cubicBezTo>
                    <a:cubicBezTo>
                      <a:pt x="145" y="201"/>
                      <a:pt x="145" y="196"/>
                      <a:pt x="143" y="197"/>
                    </a:cubicBezTo>
                    <a:cubicBezTo>
                      <a:pt x="143" y="196"/>
                      <a:pt x="143" y="196"/>
                      <a:pt x="143" y="195"/>
                    </a:cubicBezTo>
                    <a:close/>
                    <a:moveTo>
                      <a:pt x="141" y="219"/>
                    </a:moveTo>
                    <a:cubicBezTo>
                      <a:pt x="141" y="218"/>
                      <a:pt x="141" y="218"/>
                      <a:pt x="141" y="217"/>
                    </a:cubicBezTo>
                    <a:cubicBezTo>
                      <a:pt x="138" y="217"/>
                      <a:pt x="137" y="216"/>
                      <a:pt x="135" y="216"/>
                    </a:cubicBezTo>
                    <a:cubicBezTo>
                      <a:pt x="136" y="213"/>
                      <a:pt x="136" y="209"/>
                      <a:pt x="137" y="206"/>
                    </a:cubicBezTo>
                    <a:cubicBezTo>
                      <a:pt x="138" y="207"/>
                      <a:pt x="140" y="207"/>
                      <a:pt x="142" y="207"/>
                    </a:cubicBezTo>
                    <a:cubicBezTo>
                      <a:pt x="141" y="209"/>
                      <a:pt x="143" y="210"/>
                      <a:pt x="141" y="210"/>
                    </a:cubicBezTo>
                    <a:cubicBezTo>
                      <a:pt x="141" y="211"/>
                      <a:pt x="143" y="211"/>
                      <a:pt x="144" y="211"/>
                    </a:cubicBezTo>
                    <a:cubicBezTo>
                      <a:pt x="141" y="214"/>
                      <a:pt x="149" y="213"/>
                      <a:pt x="150" y="214"/>
                    </a:cubicBezTo>
                    <a:cubicBezTo>
                      <a:pt x="149" y="214"/>
                      <a:pt x="146" y="214"/>
                      <a:pt x="146" y="216"/>
                    </a:cubicBezTo>
                    <a:cubicBezTo>
                      <a:pt x="146" y="218"/>
                      <a:pt x="149" y="216"/>
                      <a:pt x="149" y="219"/>
                    </a:cubicBezTo>
                    <a:cubicBezTo>
                      <a:pt x="146" y="219"/>
                      <a:pt x="145" y="217"/>
                      <a:pt x="143" y="216"/>
                    </a:cubicBezTo>
                    <a:cubicBezTo>
                      <a:pt x="142" y="217"/>
                      <a:pt x="143" y="220"/>
                      <a:pt x="141" y="219"/>
                    </a:cubicBezTo>
                    <a:close/>
                    <a:moveTo>
                      <a:pt x="142" y="220"/>
                    </a:moveTo>
                    <a:cubicBezTo>
                      <a:pt x="150" y="220"/>
                      <a:pt x="147" y="227"/>
                      <a:pt x="145" y="232"/>
                    </a:cubicBezTo>
                    <a:cubicBezTo>
                      <a:pt x="144" y="228"/>
                      <a:pt x="141" y="224"/>
                      <a:pt x="142" y="220"/>
                    </a:cubicBezTo>
                    <a:close/>
                    <a:moveTo>
                      <a:pt x="144" y="239"/>
                    </a:moveTo>
                    <a:cubicBezTo>
                      <a:pt x="143" y="237"/>
                      <a:pt x="147" y="235"/>
                      <a:pt x="145" y="234"/>
                    </a:cubicBezTo>
                    <a:cubicBezTo>
                      <a:pt x="145" y="234"/>
                      <a:pt x="146" y="234"/>
                      <a:pt x="146" y="234"/>
                    </a:cubicBezTo>
                    <a:cubicBezTo>
                      <a:pt x="147" y="234"/>
                      <a:pt x="147" y="234"/>
                      <a:pt x="147" y="234"/>
                    </a:cubicBezTo>
                    <a:cubicBezTo>
                      <a:pt x="147" y="235"/>
                      <a:pt x="146" y="236"/>
                      <a:pt x="147" y="237"/>
                    </a:cubicBezTo>
                    <a:cubicBezTo>
                      <a:pt x="148" y="239"/>
                      <a:pt x="145" y="237"/>
                      <a:pt x="144" y="239"/>
                    </a:cubicBezTo>
                    <a:close/>
                    <a:moveTo>
                      <a:pt x="147" y="235"/>
                    </a:moveTo>
                    <a:cubicBezTo>
                      <a:pt x="149" y="235"/>
                      <a:pt x="149" y="231"/>
                      <a:pt x="151" y="233"/>
                    </a:cubicBezTo>
                    <a:cubicBezTo>
                      <a:pt x="150" y="234"/>
                      <a:pt x="150" y="235"/>
                      <a:pt x="147" y="235"/>
                    </a:cubicBezTo>
                    <a:close/>
                    <a:moveTo>
                      <a:pt x="148" y="233"/>
                    </a:moveTo>
                    <a:cubicBezTo>
                      <a:pt x="146" y="232"/>
                      <a:pt x="151" y="227"/>
                      <a:pt x="151" y="231"/>
                    </a:cubicBezTo>
                    <a:cubicBezTo>
                      <a:pt x="149" y="230"/>
                      <a:pt x="149" y="231"/>
                      <a:pt x="148" y="233"/>
                    </a:cubicBezTo>
                    <a:close/>
                    <a:moveTo>
                      <a:pt x="148" y="221"/>
                    </a:moveTo>
                    <a:cubicBezTo>
                      <a:pt x="150" y="219"/>
                      <a:pt x="154" y="218"/>
                      <a:pt x="154" y="221"/>
                    </a:cubicBezTo>
                    <a:cubicBezTo>
                      <a:pt x="152" y="222"/>
                      <a:pt x="151" y="221"/>
                      <a:pt x="148" y="221"/>
                    </a:cubicBezTo>
                    <a:close/>
                    <a:moveTo>
                      <a:pt x="157" y="215"/>
                    </a:moveTo>
                    <a:cubicBezTo>
                      <a:pt x="155" y="215"/>
                      <a:pt x="155" y="212"/>
                      <a:pt x="153" y="211"/>
                    </a:cubicBezTo>
                    <a:cubicBezTo>
                      <a:pt x="155" y="210"/>
                      <a:pt x="155" y="207"/>
                      <a:pt x="158" y="208"/>
                    </a:cubicBezTo>
                    <a:cubicBezTo>
                      <a:pt x="159" y="210"/>
                      <a:pt x="161" y="210"/>
                      <a:pt x="161" y="213"/>
                    </a:cubicBezTo>
                    <a:cubicBezTo>
                      <a:pt x="159" y="213"/>
                      <a:pt x="158" y="214"/>
                      <a:pt x="157" y="215"/>
                    </a:cubicBezTo>
                    <a:close/>
                    <a:moveTo>
                      <a:pt x="160" y="236"/>
                    </a:moveTo>
                    <a:cubicBezTo>
                      <a:pt x="159" y="235"/>
                      <a:pt x="158" y="234"/>
                      <a:pt x="158" y="233"/>
                    </a:cubicBezTo>
                    <a:cubicBezTo>
                      <a:pt x="160" y="233"/>
                      <a:pt x="160" y="235"/>
                      <a:pt x="160" y="236"/>
                    </a:cubicBezTo>
                    <a:close/>
                    <a:moveTo>
                      <a:pt x="158" y="227"/>
                    </a:moveTo>
                    <a:cubicBezTo>
                      <a:pt x="158" y="225"/>
                      <a:pt x="158" y="225"/>
                      <a:pt x="158" y="225"/>
                    </a:cubicBezTo>
                    <a:cubicBezTo>
                      <a:pt x="161" y="226"/>
                      <a:pt x="162" y="225"/>
                      <a:pt x="164" y="225"/>
                    </a:cubicBezTo>
                    <a:cubicBezTo>
                      <a:pt x="162" y="228"/>
                      <a:pt x="160" y="226"/>
                      <a:pt x="158" y="227"/>
                    </a:cubicBezTo>
                    <a:close/>
                    <a:moveTo>
                      <a:pt x="163" y="233"/>
                    </a:moveTo>
                    <a:cubicBezTo>
                      <a:pt x="163" y="231"/>
                      <a:pt x="164" y="231"/>
                      <a:pt x="164" y="230"/>
                    </a:cubicBezTo>
                    <a:cubicBezTo>
                      <a:pt x="165" y="230"/>
                      <a:pt x="166" y="232"/>
                      <a:pt x="166" y="230"/>
                    </a:cubicBezTo>
                    <a:cubicBezTo>
                      <a:pt x="168" y="232"/>
                      <a:pt x="164" y="232"/>
                      <a:pt x="163" y="233"/>
                    </a:cubicBezTo>
                    <a:close/>
                    <a:moveTo>
                      <a:pt x="167" y="224"/>
                    </a:moveTo>
                    <a:cubicBezTo>
                      <a:pt x="168" y="223"/>
                      <a:pt x="170" y="223"/>
                      <a:pt x="170" y="220"/>
                    </a:cubicBezTo>
                    <a:cubicBezTo>
                      <a:pt x="173" y="221"/>
                      <a:pt x="173" y="222"/>
                      <a:pt x="175" y="224"/>
                    </a:cubicBezTo>
                    <a:cubicBezTo>
                      <a:pt x="174" y="229"/>
                      <a:pt x="167" y="229"/>
                      <a:pt x="167" y="224"/>
                    </a:cubicBezTo>
                    <a:close/>
                    <a:moveTo>
                      <a:pt x="173" y="247"/>
                    </a:moveTo>
                    <a:cubicBezTo>
                      <a:pt x="174" y="243"/>
                      <a:pt x="177" y="247"/>
                      <a:pt x="179" y="245"/>
                    </a:cubicBezTo>
                    <a:cubicBezTo>
                      <a:pt x="179" y="249"/>
                      <a:pt x="176" y="246"/>
                      <a:pt x="173" y="247"/>
                    </a:cubicBezTo>
                    <a:close/>
                    <a:moveTo>
                      <a:pt x="183" y="252"/>
                    </a:moveTo>
                    <a:cubicBezTo>
                      <a:pt x="182" y="254"/>
                      <a:pt x="182" y="250"/>
                      <a:pt x="184" y="251"/>
                    </a:cubicBezTo>
                    <a:cubicBezTo>
                      <a:pt x="182" y="250"/>
                      <a:pt x="181" y="250"/>
                      <a:pt x="178" y="250"/>
                    </a:cubicBezTo>
                    <a:cubicBezTo>
                      <a:pt x="180" y="248"/>
                      <a:pt x="185" y="250"/>
                      <a:pt x="186" y="250"/>
                    </a:cubicBezTo>
                    <a:cubicBezTo>
                      <a:pt x="186" y="252"/>
                      <a:pt x="183" y="251"/>
                      <a:pt x="183" y="252"/>
                    </a:cubicBezTo>
                    <a:close/>
                    <a:moveTo>
                      <a:pt x="186" y="231"/>
                    </a:moveTo>
                    <a:cubicBezTo>
                      <a:pt x="183" y="231"/>
                      <a:pt x="180" y="232"/>
                      <a:pt x="177" y="230"/>
                    </a:cubicBezTo>
                    <a:cubicBezTo>
                      <a:pt x="179" y="227"/>
                      <a:pt x="178" y="226"/>
                      <a:pt x="178" y="222"/>
                    </a:cubicBezTo>
                    <a:cubicBezTo>
                      <a:pt x="182" y="222"/>
                      <a:pt x="183" y="223"/>
                      <a:pt x="185" y="222"/>
                    </a:cubicBezTo>
                    <a:cubicBezTo>
                      <a:pt x="187" y="224"/>
                      <a:pt x="182" y="223"/>
                      <a:pt x="183" y="225"/>
                    </a:cubicBezTo>
                    <a:cubicBezTo>
                      <a:pt x="183" y="227"/>
                      <a:pt x="186" y="226"/>
                      <a:pt x="187" y="225"/>
                    </a:cubicBezTo>
                    <a:cubicBezTo>
                      <a:pt x="188" y="226"/>
                      <a:pt x="187" y="228"/>
                      <a:pt x="189" y="227"/>
                    </a:cubicBezTo>
                    <a:cubicBezTo>
                      <a:pt x="189" y="230"/>
                      <a:pt x="186" y="229"/>
                      <a:pt x="186" y="231"/>
                    </a:cubicBezTo>
                    <a:close/>
                    <a:moveTo>
                      <a:pt x="195" y="227"/>
                    </a:moveTo>
                    <a:cubicBezTo>
                      <a:pt x="195" y="224"/>
                      <a:pt x="195" y="224"/>
                      <a:pt x="194" y="222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224"/>
                      <a:pt x="198" y="224"/>
                      <a:pt x="199" y="224"/>
                    </a:cubicBezTo>
                    <a:cubicBezTo>
                      <a:pt x="198" y="224"/>
                      <a:pt x="198" y="225"/>
                      <a:pt x="197" y="225"/>
                    </a:cubicBezTo>
                    <a:cubicBezTo>
                      <a:pt x="198" y="226"/>
                      <a:pt x="199" y="224"/>
                      <a:pt x="199" y="225"/>
                    </a:cubicBezTo>
                    <a:cubicBezTo>
                      <a:pt x="196" y="227"/>
                      <a:pt x="200" y="227"/>
                      <a:pt x="196" y="228"/>
                    </a:cubicBezTo>
                    <a:cubicBezTo>
                      <a:pt x="196" y="226"/>
                      <a:pt x="195" y="228"/>
                      <a:pt x="195" y="227"/>
                    </a:cubicBezTo>
                    <a:close/>
                    <a:moveTo>
                      <a:pt x="195" y="256"/>
                    </a:moveTo>
                    <a:cubicBezTo>
                      <a:pt x="198" y="255"/>
                      <a:pt x="196" y="251"/>
                      <a:pt x="198" y="249"/>
                    </a:cubicBezTo>
                    <a:cubicBezTo>
                      <a:pt x="199" y="249"/>
                      <a:pt x="199" y="250"/>
                      <a:pt x="198" y="250"/>
                    </a:cubicBezTo>
                    <a:cubicBezTo>
                      <a:pt x="199" y="252"/>
                      <a:pt x="196" y="254"/>
                      <a:pt x="199" y="256"/>
                    </a:cubicBezTo>
                    <a:cubicBezTo>
                      <a:pt x="198" y="257"/>
                      <a:pt x="197" y="256"/>
                      <a:pt x="195" y="256"/>
                    </a:cubicBezTo>
                    <a:close/>
                    <a:moveTo>
                      <a:pt x="201" y="255"/>
                    </a:moveTo>
                    <a:cubicBezTo>
                      <a:pt x="203" y="253"/>
                      <a:pt x="200" y="253"/>
                      <a:pt x="199" y="253"/>
                    </a:cubicBezTo>
                    <a:cubicBezTo>
                      <a:pt x="198" y="252"/>
                      <a:pt x="200" y="251"/>
                      <a:pt x="200" y="249"/>
                    </a:cubicBezTo>
                    <a:cubicBezTo>
                      <a:pt x="201" y="250"/>
                      <a:pt x="204" y="255"/>
                      <a:pt x="201" y="255"/>
                    </a:cubicBezTo>
                    <a:close/>
                    <a:moveTo>
                      <a:pt x="202" y="224"/>
                    </a:moveTo>
                    <a:cubicBezTo>
                      <a:pt x="204" y="225"/>
                      <a:pt x="205" y="228"/>
                      <a:pt x="201" y="228"/>
                    </a:cubicBezTo>
                    <a:cubicBezTo>
                      <a:pt x="200" y="226"/>
                      <a:pt x="202" y="226"/>
                      <a:pt x="202" y="224"/>
                    </a:cubicBezTo>
                    <a:close/>
                    <a:moveTo>
                      <a:pt x="202" y="249"/>
                    </a:moveTo>
                    <a:cubicBezTo>
                      <a:pt x="203" y="248"/>
                      <a:pt x="201" y="248"/>
                      <a:pt x="201" y="247"/>
                    </a:cubicBezTo>
                    <a:cubicBezTo>
                      <a:pt x="204" y="248"/>
                      <a:pt x="203" y="246"/>
                      <a:pt x="206" y="246"/>
                    </a:cubicBezTo>
                    <a:cubicBezTo>
                      <a:pt x="206" y="247"/>
                      <a:pt x="205" y="247"/>
                      <a:pt x="205" y="248"/>
                    </a:cubicBezTo>
                    <a:cubicBezTo>
                      <a:pt x="207" y="248"/>
                      <a:pt x="207" y="247"/>
                      <a:pt x="207" y="246"/>
                    </a:cubicBezTo>
                    <a:cubicBezTo>
                      <a:pt x="209" y="246"/>
                      <a:pt x="211" y="248"/>
                      <a:pt x="211" y="250"/>
                    </a:cubicBezTo>
                    <a:cubicBezTo>
                      <a:pt x="215" y="248"/>
                      <a:pt x="216" y="246"/>
                      <a:pt x="220" y="246"/>
                    </a:cubicBezTo>
                    <a:cubicBezTo>
                      <a:pt x="219" y="248"/>
                      <a:pt x="222" y="250"/>
                      <a:pt x="222" y="249"/>
                    </a:cubicBezTo>
                    <a:cubicBezTo>
                      <a:pt x="224" y="257"/>
                      <a:pt x="212" y="254"/>
                      <a:pt x="206" y="254"/>
                    </a:cubicBezTo>
                    <a:cubicBezTo>
                      <a:pt x="206" y="252"/>
                      <a:pt x="205" y="253"/>
                      <a:pt x="205" y="250"/>
                    </a:cubicBezTo>
                    <a:cubicBezTo>
                      <a:pt x="206" y="250"/>
                      <a:pt x="206" y="249"/>
                      <a:pt x="207" y="249"/>
                    </a:cubicBezTo>
                    <a:cubicBezTo>
                      <a:pt x="206" y="248"/>
                      <a:pt x="204" y="251"/>
                      <a:pt x="202" y="249"/>
                    </a:cubicBezTo>
                    <a:close/>
                    <a:moveTo>
                      <a:pt x="230" y="260"/>
                    </a:moveTo>
                    <a:cubicBezTo>
                      <a:pt x="229" y="259"/>
                      <a:pt x="227" y="261"/>
                      <a:pt x="225" y="261"/>
                    </a:cubicBezTo>
                    <a:cubicBezTo>
                      <a:pt x="225" y="262"/>
                      <a:pt x="225" y="262"/>
                      <a:pt x="224" y="262"/>
                    </a:cubicBezTo>
                    <a:cubicBezTo>
                      <a:pt x="224" y="261"/>
                      <a:pt x="225" y="261"/>
                      <a:pt x="225" y="260"/>
                    </a:cubicBezTo>
                    <a:cubicBezTo>
                      <a:pt x="223" y="259"/>
                      <a:pt x="224" y="259"/>
                      <a:pt x="222" y="258"/>
                    </a:cubicBezTo>
                    <a:cubicBezTo>
                      <a:pt x="221" y="258"/>
                      <a:pt x="222" y="260"/>
                      <a:pt x="222" y="261"/>
                    </a:cubicBezTo>
                    <a:cubicBezTo>
                      <a:pt x="221" y="261"/>
                      <a:pt x="220" y="261"/>
                      <a:pt x="219" y="262"/>
                    </a:cubicBezTo>
                    <a:cubicBezTo>
                      <a:pt x="219" y="262"/>
                      <a:pt x="218" y="261"/>
                      <a:pt x="218" y="261"/>
                    </a:cubicBezTo>
                    <a:cubicBezTo>
                      <a:pt x="217" y="262"/>
                      <a:pt x="215" y="259"/>
                      <a:pt x="214" y="262"/>
                    </a:cubicBezTo>
                    <a:cubicBezTo>
                      <a:pt x="214" y="264"/>
                      <a:pt x="216" y="261"/>
                      <a:pt x="217" y="262"/>
                    </a:cubicBezTo>
                    <a:cubicBezTo>
                      <a:pt x="217" y="264"/>
                      <a:pt x="215" y="263"/>
                      <a:pt x="214" y="264"/>
                    </a:cubicBezTo>
                    <a:cubicBezTo>
                      <a:pt x="214" y="262"/>
                      <a:pt x="214" y="262"/>
                      <a:pt x="214" y="262"/>
                    </a:cubicBezTo>
                    <a:cubicBezTo>
                      <a:pt x="212" y="261"/>
                      <a:pt x="213" y="263"/>
                      <a:pt x="211" y="263"/>
                    </a:cubicBezTo>
                    <a:cubicBezTo>
                      <a:pt x="211" y="259"/>
                      <a:pt x="206" y="261"/>
                      <a:pt x="205" y="259"/>
                    </a:cubicBezTo>
                    <a:cubicBezTo>
                      <a:pt x="206" y="255"/>
                      <a:pt x="211" y="258"/>
                      <a:pt x="212" y="256"/>
                    </a:cubicBezTo>
                    <a:cubicBezTo>
                      <a:pt x="215" y="257"/>
                      <a:pt x="222" y="256"/>
                      <a:pt x="223" y="253"/>
                    </a:cubicBezTo>
                    <a:cubicBezTo>
                      <a:pt x="224" y="253"/>
                      <a:pt x="224" y="254"/>
                      <a:pt x="224" y="255"/>
                    </a:cubicBezTo>
                    <a:cubicBezTo>
                      <a:pt x="227" y="254"/>
                      <a:pt x="226" y="251"/>
                      <a:pt x="227" y="249"/>
                    </a:cubicBezTo>
                    <a:cubicBezTo>
                      <a:pt x="228" y="251"/>
                      <a:pt x="228" y="250"/>
                      <a:pt x="230" y="249"/>
                    </a:cubicBezTo>
                    <a:cubicBezTo>
                      <a:pt x="230" y="250"/>
                      <a:pt x="230" y="252"/>
                      <a:pt x="231" y="251"/>
                    </a:cubicBezTo>
                    <a:cubicBezTo>
                      <a:pt x="229" y="254"/>
                      <a:pt x="232" y="257"/>
                      <a:pt x="230" y="260"/>
                    </a:cubicBezTo>
                    <a:close/>
                    <a:moveTo>
                      <a:pt x="240" y="258"/>
                    </a:moveTo>
                    <a:cubicBezTo>
                      <a:pt x="239" y="259"/>
                      <a:pt x="235" y="261"/>
                      <a:pt x="234" y="259"/>
                    </a:cubicBezTo>
                    <a:cubicBezTo>
                      <a:pt x="237" y="257"/>
                      <a:pt x="237" y="254"/>
                      <a:pt x="235" y="251"/>
                    </a:cubicBezTo>
                    <a:cubicBezTo>
                      <a:pt x="236" y="251"/>
                      <a:pt x="236" y="250"/>
                      <a:pt x="237" y="250"/>
                    </a:cubicBezTo>
                    <a:cubicBezTo>
                      <a:pt x="237" y="251"/>
                      <a:pt x="239" y="251"/>
                      <a:pt x="240" y="252"/>
                    </a:cubicBezTo>
                    <a:cubicBezTo>
                      <a:pt x="239" y="254"/>
                      <a:pt x="240" y="254"/>
                      <a:pt x="240" y="257"/>
                    </a:cubicBezTo>
                    <a:cubicBezTo>
                      <a:pt x="239" y="256"/>
                      <a:pt x="238" y="258"/>
                      <a:pt x="237" y="257"/>
                    </a:cubicBezTo>
                    <a:cubicBezTo>
                      <a:pt x="237" y="257"/>
                      <a:pt x="237" y="258"/>
                      <a:pt x="237" y="259"/>
                    </a:cubicBezTo>
                    <a:cubicBezTo>
                      <a:pt x="238" y="259"/>
                      <a:pt x="238" y="257"/>
                      <a:pt x="240" y="258"/>
                    </a:cubicBezTo>
                    <a:close/>
                    <a:moveTo>
                      <a:pt x="257" y="263"/>
                    </a:moveTo>
                    <a:cubicBezTo>
                      <a:pt x="257" y="261"/>
                      <a:pt x="257" y="260"/>
                      <a:pt x="255" y="260"/>
                    </a:cubicBezTo>
                    <a:cubicBezTo>
                      <a:pt x="255" y="258"/>
                      <a:pt x="255" y="257"/>
                      <a:pt x="257" y="258"/>
                    </a:cubicBezTo>
                    <a:cubicBezTo>
                      <a:pt x="257" y="258"/>
                      <a:pt x="257" y="259"/>
                      <a:pt x="258" y="259"/>
                    </a:cubicBezTo>
                    <a:cubicBezTo>
                      <a:pt x="258" y="260"/>
                      <a:pt x="257" y="259"/>
                      <a:pt x="256" y="259"/>
                    </a:cubicBezTo>
                    <a:cubicBezTo>
                      <a:pt x="256" y="260"/>
                      <a:pt x="257" y="260"/>
                      <a:pt x="258" y="260"/>
                    </a:cubicBezTo>
                    <a:cubicBezTo>
                      <a:pt x="258" y="261"/>
                      <a:pt x="259" y="263"/>
                      <a:pt x="257" y="263"/>
                    </a:cubicBezTo>
                    <a:close/>
                    <a:moveTo>
                      <a:pt x="271" y="265"/>
                    </a:moveTo>
                    <a:cubicBezTo>
                      <a:pt x="271" y="261"/>
                      <a:pt x="271" y="261"/>
                      <a:pt x="271" y="261"/>
                    </a:cubicBezTo>
                    <a:cubicBezTo>
                      <a:pt x="272" y="261"/>
                      <a:pt x="272" y="262"/>
                      <a:pt x="273" y="262"/>
                    </a:cubicBezTo>
                    <a:cubicBezTo>
                      <a:pt x="273" y="263"/>
                      <a:pt x="273" y="265"/>
                      <a:pt x="271" y="265"/>
                    </a:cubicBezTo>
                    <a:close/>
                    <a:moveTo>
                      <a:pt x="280" y="265"/>
                    </a:moveTo>
                    <a:cubicBezTo>
                      <a:pt x="280" y="264"/>
                      <a:pt x="281" y="265"/>
                      <a:pt x="282" y="265"/>
                    </a:cubicBezTo>
                    <a:cubicBezTo>
                      <a:pt x="283" y="267"/>
                      <a:pt x="280" y="266"/>
                      <a:pt x="280" y="265"/>
                    </a:cubicBezTo>
                    <a:close/>
                    <a:moveTo>
                      <a:pt x="288" y="258"/>
                    </a:moveTo>
                    <a:cubicBezTo>
                      <a:pt x="287" y="258"/>
                      <a:pt x="287" y="257"/>
                      <a:pt x="286" y="257"/>
                    </a:cubicBezTo>
                    <a:cubicBezTo>
                      <a:pt x="286" y="256"/>
                      <a:pt x="286" y="256"/>
                      <a:pt x="286" y="255"/>
                    </a:cubicBezTo>
                    <a:cubicBezTo>
                      <a:pt x="288" y="255"/>
                      <a:pt x="286" y="256"/>
                      <a:pt x="286" y="257"/>
                    </a:cubicBezTo>
                    <a:cubicBezTo>
                      <a:pt x="287" y="257"/>
                      <a:pt x="288" y="256"/>
                      <a:pt x="288" y="255"/>
                    </a:cubicBezTo>
                    <a:cubicBezTo>
                      <a:pt x="289" y="255"/>
                      <a:pt x="288" y="257"/>
                      <a:pt x="288" y="258"/>
                    </a:cubicBezTo>
                    <a:close/>
                    <a:moveTo>
                      <a:pt x="298" y="245"/>
                    </a:moveTo>
                    <a:cubicBezTo>
                      <a:pt x="296" y="246"/>
                      <a:pt x="293" y="245"/>
                      <a:pt x="289" y="245"/>
                    </a:cubicBezTo>
                    <a:cubicBezTo>
                      <a:pt x="291" y="242"/>
                      <a:pt x="297" y="242"/>
                      <a:pt x="299" y="241"/>
                    </a:cubicBezTo>
                    <a:cubicBezTo>
                      <a:pt x="299" y="243"/>
                      <a:pt x="296" y="244"/>
                      <a:pt x="298" y="245"/>
                    </a:cubicBezTo>
                    <a:close/>
                    <a:moveTo>
                      <a:pt x="314" y="229"/>
                    </a:moveTo>
                    <a:cubicBezTo>
                      <a:pt x="315" y="227"/>
                      <a:pt x="316" y="229"/>
                      <a:pt x="317" y="229"/>
                    </a:cubicBezTo>
                    <a:cubicBezTo>
                      <a:pt x="317" y="230"/>
                      <a:pt x="314" y="230"/>
                      <a:pt x="314" y="229"/>
                    </a:cubicBezTo>
                    <a:close/>
                    <a:moveTo>
                      <a:pt x="325" y="206"/>
                    </a:moveTo>
                    <a:cubicBezTo>
                      <a:pt x="326" y="209"/>
                      <a:pt x="325" y="209"/>
                      <a:pt x="322" y="210"/>
                    </a:cubicBezTo>
                    <a:cubicBezTo>
                      <a:pt x="321" y="212"/>
                      <a:pt x="322" y="213"/>
                      <a:pt x="322" y="215"/>
                    </a:cubicBezTo>
                    <a:cubicBezTo>
                      <a:pt x="321" y="215"/>
                      <a:pt x="321" y="217"/>
                      <a:pt x="320" y="216"/>
                    </a:cubicBezTo>
                    <a:cubicBezTo>
                      <a:pt x="320" y="216"/>
                      <a:pt x="320" y="215"/>
                      <a:pt x="319" y="215"/>
                    </a:cubicBezTo>
                    <a:cubicBezTo>
                      <a:pt x="319" y="214"/>
                      <a:pt x="321" y="213"/>
                      <a:pt x="320" y="211"/>
                    </a:cubicBezTo>
                    <a:cubicBezTo>
                      <a:pt x="318" y="214"/>
                      <a:pt x="314" y="214"/>
                      <a:pt x="312" y="218"/>
                    </a:cubicBezTo>
                    <a:cubicBezTo>
                      <a:pt x="311" y="217"/>
                      <a:pt x="309" y="218"/>
                      <a:pt x="306" y="218"/>
                    </a:cubicBezTo>
                    <a:cubicBezTo>
                      <a:pt x="306" y="217"/>
                      <a:pt x="304" y="217"/>
                      <a:pt x="305" y="215"/>
                    </a:cubicBezTo>
                    <a:cubicBezTo>
                      <a:pt x="303" y="215"/>
                      <a:pt x="301" y="215"/>
                      <a:pt x="302" y="217"/>
                    </a:cubicBezTo>
                    <a:cubicBezTo>
                      <a:pt x="295" y="219"/>
                      <a:pt x="288" y="215"/>
                      <a:pt x="284" y="217"/>
                    </a:cubicBezTo>
                    <a:cubicBezTo>
                      <a:pt x="284" y="216"/>
                      <a:pt x="285" y="216"/>
                      <a:pt x="285" y="214"/>
                    </a:cubicBezTo>
                    <a:cubicBezTo>
                      <a:pt x="285" y="212"/>
                      <a:pt x="282" y="213"/>
                      <a:pt x="281" y="213"/>
                    </a:cubicBezTo>
                    <a:cubicBezTo>
                      <a:pt x="281" y="214"/>
                      <a:pt x="282" y="215"/>
                      <a:pt x="282" y="216"/>
                    </a:cubicBezTo>
                    <a:cubicBezTo>
                      <a:pt x="280" y="216"/>
                      <a:pt x="280" y="216"/>
                      <a:pt x="280" y="216"/>
                    </a:cubicBezTo>
                    <a:cubicBezTo>
                      <a:pt x="279" y="214"/>
                      <a:pt x="281" y="213"/>
                      <a:pt x="280" y="212"/>
                    </a:cubicBezTo>
                    <a:cubicBezTo>
                      <a:pt x="279" y="212"/>
                      <a:pt x="278" y="213"/>
                      <a:pt x="277" y="213"/>
                    </a:cubicBezTo>
                    <a:cubicBezTo>
                      <a:pt x="277" y="214"/>
                      <a:pt x="277" y="214"/>
                      <a:pt x="277" y="213"/>
                    </a:cubicBezTo>
                    <a:cubicBezTo>
                      <a:pt x="279" y="215"/>
                      <a:pt x="274" y="215"/>
                      <a:pt x="276" y="217"/>
                    </a:cubicBezTo>
                    <a:cubicBezTo>
                      <a:pt x="275" y="216"/>
                      <a:pt x="274" y="215"/>
                      <a:pt x="273" y="215"/>
                    </a:cubicBezTo>
                    <a:cubicBezTo>
                      <a:pt x="270" y="217"/>
                      <a:pt x="268" y="218"/>
                      <a:pt x="264" y="218"/>
                    </a:cubicBezTo>
                    <a:cubicBezTo>
                      <a:pt x="266" y="222"/>
                      <a:pt x="268" y="221"/>
                      <a:pt x="271" y="223"/>
                    </a:cubicBezTo>
                    <a:cubicBezTo>
                      <a:pt x="272" y="221"/>
                      <a:pt x="275" y="223"/>
                      <a:pt x="277" y="221"/>
                    </a:cubicBezTo>
                    <a:cubicBezTo>
                      <a:pt x="280" y="224"/>
                      <a:pt x="285" y="223"/>
                      <a:pt x="286" y="218"/>
                    </a:cubicBezTo>
                    <a:cubicBezTo>
                      <a:pt x="285" y="227"/>
                      <a:pt x="301" y="220"/>
                      <a:pt x="303" y="223"/>
                    </a:cubicBezTo>
                    <a:cubicBezTo>
                      <a:pt x="302" y="224"/>
                      <a:pt x="300" y="223"/>
                      <a:pt x="299" y="224"/>
                    </a:cubicBezTo>
                    <a:cubicBezTo>
                      <a:pt x="300" y="226"/>
                      <a:pt x="302" y="226"/>
                      <a:pt x="303" y="227"/>
                    </a:cubicBezTo>
                    <a:cubicBezTo>
                      <a:pt x="306" y="226"/>
                      <a:pt x="313" y="224"/>
                      <a:pt x="313" y="229"/>
                    </a:cubicBezTo>
                    <a:cubicBezTo>
                      <a:pt x="306" y="225"/>
                      <a:pt x="291" y="232"/>
                      <a:pt x="283" y="228"/>
                    </a:cubicBezTo>
                    <a:cubicBezTo>
                      <a:pt x="280" y="230"/>
                      <a:pt x="276" y="228"/>
                      <a:pt x="273" y="227"/>
                    </a:cubicBezTo>
                    <a:cubicBezTo>
                      <a:pt x="270" y="230"/>
                      <a:pt x="265" y="229"/>
                      <a:pt x="260" y="229"/>
                    </a:cubicBezTo>
                    <a:cubicBezTo>
                      <a:pt x="262" y="227"/>
                      <a:pt x="263" y="228"/>
                      <a:pt x="264" y="227"/>
                    </a:cubicBezTo>
                    <a:cubicBezTo>
                      <a:pt x="262" y="226"/>
                      <a:pt x="260" y="224"/>
                      <a:pt x="257" y="223"/>
                    </a:cubicBezTo>
                    <a:cubicBezTo>
                      <a:pt x="257" y="224"/>
                      <a:pt x="258" y="229"/>
                      <a:pt x="260" y="230"/>
                    </a:cubicBezTo>
                    <a:cubicBezTo>
                      <a:pt x="258" y="228"/>
                      <a:pt x="256" y="231"/>
                      <a:pt x="254" y="231"/>
                    </a:cubicBezTo>
                    <a:cubicBezTo>
                      <a:pt x="251" y="225"/>
                      <a:pt x="241" y="229"/>
                      <a:pt x="234" y="229"/>
                    </a:cubicBezTo>
                    <a:cubicBezTo>
                      <a:pt x="234" y="227"/>
                      <a:pt x="234" y="225"/>
                      <a:pt x="232" y="225"/>
                    </a:cubicBezTo>
                    <a:cubicBezTo>
                      <a:pt x="232" y="225"/>
                      <a:pt x="232" y="228"/>
                      <a:pt x="232" y="228"/>
                    </a:cubicBezTo>
                    <a:cubicBezTo>
                      <a:pt x="232" y="229"/>
                      <a:pt x="232" y="228"/>
                      <a:pt x="231" y="227"/>
                    </a:cubicBezTo>
                    <a:cubicBezTo>
                      <a:pt x="228" y="232"/>
                      <a:pt x="222" y="227"/>
                      <a:pt x="219" y="225"/>
                    </a:cubicBezTo>
                    <a:cubicBezTo>
                      <a:pt x="214" y="225"/>
                      <a:pt x="211" y="227"/>
                      <a:pt x="208" y="226"/>
                    </a:cubicBezTo>
                    <a:cubicBezTo>
                      <a:pt x="210" y="225"/>
                      <a:pt x="208" y="225"/>
                      <a:pt x="209" y="223"/>
                    </a:cubicBezTo>
                    <a:cubicBezTo>
                      <a:pt x="209" y="221"/>
                      <a:pt x="207" y="223"/>
                      <a:pt x="205" y="223"/>
                    </a:cubicBezTo>
                    <a:cubicBezTo>
                      <a:pt x="206" y="222"/>
                      <a:pt x="204" y="222"/>
                      <a:pt x="205" y="220"/>
                    </a:cubicBezTo>
                    <a:cubicBezTo>
                      <a:pt x="207" y="220"/>
                      <a:pt x="211" y="219"/>
                      <a:pt x="213" y="221"/>
                    </a:cubicBezTo>
                    <a:cubicBezTo>
                      <a:pt x="215" y="220"/>
                      <a:pt x="227" y="221"/>
                      <a:pt x="221" y="221"/>
                    </a:cubicBezTo>
                    <a:cubicBezTo>
                      <a:pt x="220" y="222"/>
                      <a:pt x="218" y="222"/>
                      <a:pt x="217" y="221"/>
                    </a:cubicBezTo>
                    <a:cubicBezTo>
                      <a:pt x="218" y="225"/>
                      <a:pt x="226" y="225"/>
                      <a:pt x="225" y="221"/>
                    </a:cubicBezTo>
                    <a:cubicBezTo>
                      <a:pt x="229" y="221"/>
                      <a:pt x="234" y="221"/>
                      <a:pt x="237" y="221"/>
                    </a:cubicBezTo>
                    <a:cubicBezTo>
                      <a:pt x="238" y="221"/>
                      <a:pt x="237" y="220"/>
                      <a:pt x="237" y="219"/>
                    </a:cubicBezTo>
                    <a:cubicBezTo>
                      <a:pt x="234" y="219"/>
                      <a:pt x="236" y="214"/>
                      <a:pt x="232" y="216"/>
                    </a:cubicBezTo>
                    <a:cubicBezTo>
                      <a:pt x="232" y="217"/>
                      <a:pt x="233" y="217"/>
                      <a:pt x="234" y="217"/>
                    </a:cubicBezTo>
                    <a:cubicBezTo>
                      <a:pt x="229" y="218"/>
                      <a:pt x="217" y="215"/>
                      <a:pt x="213" y="217"/>
                    </a:cubicBezTo>
                    <a:cubicBezTo>
                      <a:pt x="213" y="219"/>
                      <a:pt x="212" y="217"/>
                      <a:pt x="212" y="217"/>
                    </a:cubicBezTo>
                    <a:cubicBezTo>
                      <a:pt x="205" y="219"/>
                      <a:pt x="194" y="220"/>
                      <a:pt x="191" y="215"/>
                    </a:cubicBezTo>
                    <a:cubicBezTo>
                      <a:pt x="188" y="215"/>
                      <a:pt x="188" y="215"/>
                      <a:pt x="188" y="215"/>
                    </a:cubicBezTo>
                    <a:cubicBezTo>
                      <a:pt x="188" y="214"/>
                      <a:pt x="188" y="213"/>
                      <a:pt x="187" y="213"/>
                    </a:cubicBezTo>
                    <a:cubicBezTo>
                      <a:pt x="189" y="212"/>
                      <a:pt x="191" y="211"/>
                      <a:pt x="192" y="210"/>
                    </a:cubicBezTo>
                    <a:cubicBezTo>
                      <a:pt x="192" y="209"/>
                      <a:pt x="190" y="210"/>
                      <a:pt x="189" y="209"/>
                    </a:cubicBezTo>
                    <a:cubicBezTo>
                      <a:pt x="188" y="207"/>
                      <a:pt x="192" y="209"/>
                      <a:pt x="191" y="206"/>
                    </a:cubicBezTo>
                    <a:cubicBezTo>
                      <a:pt x="189" y="204"/>
                      <a:pt x="187" y="205"/>
                      <a:pt x="185" y="205"/>
                    </a:cubicBezTo>
                    <a:cubicBezTo>
                      <a:pt x="185" y="204"/>
                      <a:pt x="186" y="203"/>
                      <a:pt x="187" y="202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4" y="200"/>
                      <a:pt x="182" y="201"/>
                      <a:pt x="181" y="202"/>
                    </a:cubicBezTo>
                    <a:cubicBezTo>
                      <a:pt x="179" y="201"/>
                      <a:pt x="182" y="200"/>
                      <a:pt x="181" y="198"/>
                    </a:cubicBezTo>
                    <a:cubicBezTo>
                      <a:pt x="186" y="197"/>
                      <a:pt x="190" y="197"/>
                      <a:pt x="193" y="195"/>
                    </a:cubicBezTo>
                    <a:cubicBezTo>
                      <a:pt x="193" y="196"/>
                      <a:pt x="194" y="197"/>
                      <a:pt x="194" y="197"/>
                    </a:cubicBezTo>
                    <a:cubicBezTo>
                      <a:pt x="198" y="193"/>
                      <a:pt x="201" y="196"/>
                      <a:pt x="204" y="198"/>
                    </a:cubicBezTo>
                    <a:cubicBezTo>
                      <a:pt x="204" y="199"/>
                      <a:pt x="203" y="198"/>
                      <a:pt x="203" y="199"/>
                    </a:cubicBezTo>
                    <a:cubicBezTo>
                      <a:pt x="207" y="205"/>
                      <a:pt x="215" y="197"/>
                      <a:pt x="222" y="199"/>
                    </a:cubicBezTo>
                    <a:cubicBezTo>
                      <a:pt x="218" y="196"/>
                      <a:pt x="212" y="199"/>
                      <a:pt x="206" y="198"/>
                    </a:cubicBezTo>
                    <a:cubicBezTo>
                      <a:pt x="205" y="197"/>
                      <a:pt x="208" y="196"/>
                      <a:pt x="205" y="195"/>
                    </a:cubicBezTo>
                    <a:cubicBezTo>
                      <a:pt x="211" y="190"/>
                      <a:pt x="218" y="200"/>
                      <a:pt x="222" y="193"/>
                    </a:cubicBezTo>
                    <a:cubicBezTo>
                      <a:pt x="224" y="194"/>
                      <a:pt x="228" y="193"/>
                      <a:pt x="231" y="193"/>
                    </a:cubicBezTo>
                    <a:cubicBezTo>
                      <a:pt x="232" y="192"/>
                      <a:pt x="232" y="190"/>
                      <a:pt x="234" y="190"/>
                    </a:cubicBezTo>
                    <a:cubicBezTo>
                      <a:pt x="234" y="189"/>
                      <a:pt x="232" y="189"/>
                      <a:pt x="231" y="188"/>
                    </a:cubicBezTo>
                    <a:cubicBezTo>
                      <a:pt x="227" y="190"/>
                      <a:pt x="226" y="189"/>
                      <a:pt x="222" y="188"/>
                    </a:cubicBezTo>
                    <a:cubicBezTo>
                      <a:pt x="223" y="186"/>
                      <a:pt x="227" y="184"/>
                      <a:pt x="230" y="186"/>
                    </a:cubicBezTo>
                    <a:cubicBezTo>
                      <a:pt x="231" y="186"/>
                      <a:pt x="234" y="185"/>
                      <a:pt x="236" y="185"/>
                    </a:cubicBezTo>
                    <a:cubicBezTo>
                      <a:pt x="236" y="185"/>
                      <a:pt x="235" y="185"/>
                      <a:pt x="235" y="185"/>
                    </a:cubicBezTo>
                    <a:cubicBezTo>
                      <a:pt x="236" y="185"/>
                      <a:pt x="236" y="185"/>
                      <a:pt x="236" y="185"/>
                    </a:cubicBezTo>
                    <a:cubicBezTo>
                      <a:pt x="239" y="186"/>
                      <a:pt x="241" y="186"/>
                      <a:pt x="244" y="186"/>
                    </a:cubicBezTo>
                    <a:cubicBezTo>
                      <a:pt x="252" y="186"/>
                      <a:pt x="263" y="187"/>
                      <a:pt x="270" y="184"/>
                    </a:cubicBezTo>
                    <a:cubicBezTo>
                      <a:pt x="271" y="185"/>
                      <a:pt x="272" y="187"/>
                      <a:pt x="274" y="187"/>
                    </a:cubicBezTo>
                    <a:cubicBezTo>
                      <a:pt x="272" y="188"/>
                      <a:pt x="274" y="190"/>
                      <a:pt x="273" y="191"/>
                    </a:cubicBezTo>
                    <a:cubicBezTo>
                      <a:pt x="269" y="190"/>
                      <a:pt x="268" y="192"/>
                      <a:pt x="263" y="190"/>
                    </a:cubicBezTo>
                    <a:cubicBezTo>
                      <a:pt x="263" y="189"/>
                      <a:pt x="264" y="189"/>
                      <a:pt x="264" y="188"/>
                    </a:cubicBezTo>
                    <a:cubicBezTo>
                      <a:pt x="264" y="187"/>
                      <a:pt x="261" y="188"/>
                      <a:pt x="260" y="188"/>
                    </a:cubicBezTo>
                    <a:cubicBezTo>
                      <a:pt x="259" y="189"/>
                      <a:pt x="261" y="189"/>
                      <a:pt x="260" y="190"/>
                    </a:cubicBezTo>
                    <a:cubicBezTo>
                      <a:pt x="259" y="190"/>
                      <a:pt x="257" y="190"/>
                      <a:pt x="258" y="192"/>
                    </a:cubicBezTo>
                    <a:cubicBezTo>
                      <a:pt x="254" y="192"/>
                      <a:pt x="253" y="191"/>
                      <a:pt x="251" y="192"/>
                    </a:cubicBezTo>
                    <a:cubicBezTo>
                      <a:pt x="250" y="195"/>
                      <a:pt x="252" y="194"/>
                      <a:pt x="252" y="195"/>
                    </a:cubicBezTo>
                    <a:cubicBezTo>
                      <a:pt x="254" y="193"/>
                      <a:pt x="256" y="196"/>
                      <a:pt x="259" y="195"/>
                    </a:cubicBezTo>
                    <a:cubicBezTo>
                      <a:pt x="259" y="194"/>
                      <a:pt x="259" y="192"/>
                      <a:pt x="259" y="191"/>
                    </a:cubicBezTo>
                    <a:cubicBezTo>
                      <a:pt x="260" y="197"/>
                      <a:pt x="266" y="196"/>
                      <a:pt x="271" y="196"/>
                    </a:cubicBezTo>
                    <a:cubicBezTo>
                      <a:pt x="272" y="196"/>
                      <a:pt x="272" y="195"/>
                      <a:pt x="272" y="194"/>
                    </a:cubicBezTo>
                    <a:cubicBezTo>
                      <a:pt x="276" y="193"/>
                      <a:pt x="281" y="193"/>
                      <a:pt x="284" y="193"/>
                    </a:cubicBezTo>
                    <a:cubicBezTo>
                      <a:pt x="285" y="195"/>
                      <a:pt x="283" y="195"/>
                      <a:pt x="281" y="195"/>
                    </a:cubicBezTo>
                    <a:cubicBezTo>
                      <a:pt x="283" y="199"/>
                      <a:pt x="286" y="198"/>
                      <a:pt x="286" y="201"/>
                    </a:cubicBezTo>
                    <a:cubicBezTo>
                      <a:pt x="288" y="201"/>
                      <a:pt x="288" y="201"/>
                      <a:pt x="288" y="201"/>
                    </a:cubicBezTo>
                    <a:cubicBezTo>
                      <a:pt x="289" y="200"/>
                      <a:pt x="287" y="198"/>
                      <a:pt x="286" y="197"/>
                    </a:cubicBezTo>
                    <a:cubicBezTo>
                      <a:pt x="287" y="197"/>
                      <a:pt x="288" y="197"/>
                      <a:pt x="289" y="196"/>
                    </a:cubicBezTo>
                    <a:cubicBezTo>
                      <a:pt x="289" y="194"/>
                      <a:pt x="287" y="195"/>
                      <a:pt x="287" y="193"/>
                    </a:cubicBezTo>
                    <a:cubicBezTo>
                      <a:pt x="293" y="194"/>
                      <a:pt x="298" y="194"/>
                      <a:pt x="302" y="193"/>
                    </a:cubicBezTo>
                    <a:cubicBezTo>
                      <a:pt x="301" y="193"/>
                      <a:pt x="302" y="191"/>
                      <a:pt x="301" y="191"/>
                    </a:cubicBezTo>
                    <a:cubicBezTo>
                      <a:pt x="303" y="190"/>
                      <a:pt x="304" y="188"/>
                      <a:pt x="307" y="188"/>
                    </a:cubicBezTo>
                    <a:cubicBezTo>
                      <a:pt x="303" y="191"/>
                      <a:pt x="312" y="188"/>
                      <a:pt x="311" y="192"/>
                    </a:cubicBezTo>
                    <a:cubicBezTo>
                      <a:pt x="311" y="192"/>
                      <a:pt x="310" y="192"/>
                      <a:pt x="310" y="192"/>
                    </a:cubicBezTo>
                    <a:cubicBezTo>
                      <a:pt x="308" y="190"/>
                      <a:pt x="307" y="193"/>
                      <a:pt x="305" y="192"/>
                    </a:cubicBezTo>
                    <a:cubicBezTo>
                      <a:pt x="304" y="192"/>
                      <a:pt x="304" y="194"/>
                      <a:pt x="305" y="194"/>
                    </a:cubicBezTo>
                    <a:cubicBezTo>
                      <a:pt x="305" y="196"/>
                      <a:pt x="302" y="195"/>
                      <a:pt x="301" y="195"/>
                    </a:cubicBezTo>
                    <a:cubicBezTo>
                      <a:pt x="303" y="198"/>
                      <a:pt x="307" y="196"/>
                      <a:pt x="310" y="197"/>
                    </a:cubicBezTo>
                    <a:cubicBezTo>
                      <a:pt x="309" y="199"/>
                      <a:pt x="307" y="199"/>
                      <a:pt x="306" y="201"/>
                    </a:cubicBezTo>
                    <a:cubicBezTo>
                      <a:pt x="308" y="203"/>
                      <a:pt x="309" y="198"/>
                      <a:pt x="311" y="199"/>
                    </a:cubicBezTo>
                    <a:cubicBezTo>
                      <a:pt x="312" y="199"/>
                      <a:pt x="310" y="198"/>
                      <a:pt x="311" y="197"/>
                    </a:cubicBezTo>
                    <a:cubicBezTo>
                      <a:pt x="314" y="197"/>
                      <a:pt x="314" y="197"/>
                      <a:pt x="316" y="196"/>
                    </a:cubicBezTo>
                    <a:cubicBezTo>
                      <a:pt x="318" y="200"/>
                      <a:pt x="325" y="201"/>
                      <a:pt x="325" y="205"/>
                    </a:cubicBezTo>
                    <a:cubicBezTo>
                      <a:pt x="325" y="204"/>
                      <a:pt x="325" y="203"/>
                      <a:pt x="326" y="204"/>
                    </a:cubicBezTo>
                    <a:cubicBezTo>
                      <a:pt x="327" y="204"/>
                      <a:pt x="326" y="205"/>
                      <a:pt x="327" y="205"/>
                    </a:cubicBezTo>
                    <a:cubicBezTo>
                      <a:pt x="327" y="206"/>
                      <a:pt x="325" y="205"/>
                      <a:pt x="325" y="206"/>
                    </a:cubicBezTo>
                    <a:close/>
                    <a:moveTo>
                      <a:pt x="216" y="217"/>
                    </a:moveTo>
                    <a:cubicBezTo>
                      <a:pt x="217" y="217"/>
                      <a:pt x="217" y="219"/>
                      <a:pt x="217" y="220"/>
                    </a:cubicBezTo>
                    <a:cubicBezTo>
                      <a:pt x="216" y="220"/>
                      <a:pt x="215" y="218"/>
                      <a:pt x="216" y="217"/>
                    </a:cubicBezTo>
                    <a:close/>
                    <a:moveTo>
                      <a:pt x="262" y="193"/>
                    </a:moveTo>
                    <a:cubicBezTo>
                      <a:pt x="263" y="191"/>
                      <a:pt x="265" y="192"/>
                      <a:pt x="266" y="193"/>
                    </a:cubicBezTo>
                    <a:cubicBezTo>
                      <a:pt x="265" y="194"/>
                      <a:pt x="264" y="193"/>
                      <a:pt x="263" y="194"/>
                    </a:cubicBezTo>
                    <a:cubicBezTo>
                      <a:pt x="263" y="193"/>
                      <a:pt x="263" y="193"/>
                      <a:pt x="262" y="193"/>
                    </a:cubicBezTo>
                    <a:close/>
                    <a:moveTo>
                      <a:pt x="310" y="194"/>
                    </a:moveTo>
                    <a:cubicBezTo>
                      <a:pt x="310" y="195"/>
                      <a:pt x="306" y="196"/>
                      <a:pt x="306" y="194"/>
                    </a:cubicBezTo>
                    <a:cubicBezTo>
                      <a:pt x="307" y="195"/>
                      <a:pt x="309" y="193"/>
                      <a:pt x="310" y="194"/>
                    </a:cubicBezTo>
                    <a:close/>
                    <a:moveTo>
                      <a:pt x="334" y="117"/>
                    </a:moveTo>
                    <a:cubicBezTo>
                      <a:pt x="330" y="117"/>
                      <a:pt x="329" y="117"/>
                      <a:pt x="327" y="118"/>
                    </a:cubicBezTo>
                    <a:cubicBezTo>
                      <a:pt x="328" y="114"/>
                      <a:pt x="335" y="116"/>
                      <a:pt x="336" y="113"/>
                    </a:cubicBezTo>
                    <a:cubicBezTo>
                      <a:pt x="336" y="112"/>
                      <a:pt x="333" y="114"/>
                      <a:pt x="332" y="112"/>
                    </a:cubicBezTo>
                    <a:cubicBezTo>
                      <a:pt x="333" y="111"/>
                      <a:pt x="337" y="110"/>
                      <a:pt x="339" y="111"/>
                    </a:cubicBezTo>
                    <a:cubicBezTo>
                      <a:pt x="337" y="112"/>
                      <a:pt x="336" y="114"/>
                      <a:pt x="338" y="114"/>
                    </a:cubicBezTo>
                    <a:cubicBezTo>
                      <a:pt x="337" y="115"/>
                      <a:pt x="336" y="117"/>
                      <a:pt x="336" y="119"/>
                    </a:cubicBezTo>
                    <a:cubicBezTo>
                      <a:pt x="334" y="119"/>
                      <a:pt x="334" y="117"/>
                      <a:pt x="334" y="117"/>
                    </a:cubicBezTo>
                    <a:close/>
                    <a:moveTo>
                      <a:pt x="339" y="134"/>
                    </a:moveTo>
                    <a:cubicBezTo>
                      <a:pt x="338" y="134"/>
                      <a:pt x="339" y="132"/>
                      <a:pt x="339" y="131"/>
                    </a:cubicBezTo>
                    <a:cubicBezTo>
                      <a:pt x="340" y="132"/>
                      <a:pt x="340" y="133"/>
                      <a:pt x="340" y="134"/>
                    </a:cubicBezTo>
                    <a:cubicBezTo>
                      <a:pt x="340" y="134"/>
                      <a:pt x="339" y="134"/>
                      <a:pt x="339" y="134"/>
                    </a:cubicBezTo>
                    <a:close/>
                    <a:moveTo>
                      <a:pt x="341" y="152"/>
                    </a:moveTo>
                    <a:cubicBezTo>
                      <a:pt x="341" y="149"/>
                      <a:pt x="340" y="149"/>
                      <a:pt x="341" y="147"/>
                    </a:cubicBezTo>
                    <a:cubicBezTo>
                      <a:pt x="342" y="147"/>
                      <a:pt x="342" y="147"/>
                      <a:pt x="343" y="148"/>
                    </a:cubicBezTo>
                    <a:cubicBezTo>
                      <a:pt x="343" y="149"/>
                      <a:pt x="343" y="151"/>
                      <a:pt x="341" y="152"/>
                    </a:cubicBezTo>
                    <a:close/>
                    <a:moveTo>
                      <a:pt x="339" y="125"/>
                    </a:moveTo>
                    <a:cubicBezTo>
                      <a:pt x="338" y="123"/>
                      <a:pt x="338" y="121"/>
                      <a:pt x="335" y="120"/>
                    </a:cubicBezTo>
                    <a:cubicBezTo>
                      <a:pt x="336" y="119"/>
                      <a:pt x="338" y="119"/>
                      <a:pt x="338" y="117"/>
                    </a:cubicBezTo>
                    <a:cubicBezTo>
                      <a:pt x="340" y="117"/>
                      <a:pt x="341" y="117"/>
                      <a:pt x="341" y="118"/>
                    </a:cubicBezTo>
                    <a:cubicBezTo>
                      <a:pt x="338" y="121"/>
                      <a:pt x="343" y="122"/>
                      <a:pt x="343" y="125"/>
                    </a:cubicBezTo>
                    <a:cubicBezTo>
                      <a:pt x="342" y="125"/>
                      <a:pt x="342" y="124"/>
                      <a:pt x="339" y="125"/>
                    </a:cubicBezTo>
                    <a:close/>
                    <a:moveTo>
                      <a:pt x="343" y="111"/>
                    </a:moveTo>
                    <a:cubicBezTo>
                      <a:pt x="343" y="109"/>
                      <a:pt x="346" y="111"/>
                      <a:pt x="347" y="110"/>
                    </a:cubicBezTo>
                    <a:cubicBezTo>
                      <a:pt x="347" y="112"/>
                      <a:pt x="344" y="112"/>
                      <a:pt x="343" y="111"/>
                    </a:cubicBezTo>
                    <a:close/>
                    <a:moveTo>
                      <a:pt x="410" y="256"/>
                    </a:moveTo>
                    <a:cubicBezTo>
                      <a:pt x="409" y="254"/>
                      <a:pt x="409" y="251"/>
                      <a:pt x="407" y="251"/>
                    </a:cubicBezTo>
                    <a:cubicBezTo>
                      <a:pt x="409" y="250"/>
                      <a:pt x="411" y="250"/>
                      <a:pt x="413" y="248"/>
                    </a:cubicBezTo>
                    <a:cubicBezTo>
                      <a:pt x="413" y="248"/>
                      <a:pt x="412" y="247"/>
                      <a:pt x="412" y="247"/>
                    </a:cubicBezTo>
                    <a:cubicBezTo>
                      <a:pt x="407" y="248"/>
                      <a:pt x="404" y="253"/>
                      <a:pt x="405" y="259"/>
                    </a:cubicBezTo>
                    <a:cubicBezTo>
                      <a:pt x="405" y="255"/>
                      <a:pt x="403" y="253"/>
                      <a:pt x="402" y="251"/>
                    </a:cubicBezTo>
                    <a:cubicBezTo>
                      <a:pt x="402" y="250"/>
                      <a:pt x="404" y="251"/>
                      <a:pt x="405" y="250"/>
                    </a:cubicBezTo>
                    <a:cubicBezTo>
                      <a:pt x="404" y="248"/>
                      <a:pt x="402" y="246"/>
                      <a:pt x="399" y="245"/>
                    </a:cubicBezTo>
                    <a:cubicBezTo>
                      <a:pt x="398" y="245"/>
                      <a:pt x="398" y="246"/>
                      <a:pt x="398" y="247"/>
                    </a:cubicBezTo>
                    <a:cubicBezTo>
                      <a:pt x="397" y="246"/>
                      <a:pt x="394" y="247"/>
                      <a:pt x="394" y="244"/>
                    </a:cubicBezTo>
                    <a:cubicBezTo>
                      <a:pt x="392" y="246"/>
                      <a:pt x="391" y="245"/>
                      <a:pt x="388" y="245"/>
                    </a:cubicBezTo>
                    <a:cubicBezTo>
                      <a:pt x="388" y="242"/>
                      <a:pt x="385" y="241"/>
                      <a:pt x="385" y="238"/>
                    </a:cubicBezTo>
                    <a:cubicBezTo>
                      <a:pt x="381" y="240"/>
                      <a:pt x="382" y="235"/>
                      <a:pt x="377" y="236"/>
                    </a:cubicBezTo>
                    <a:cubicBezTo>
                      <a:pt x="377" y="238"/>
                      <a:pt x="380" y="239"/>
                      <a:pt x="382" y="238"/>
                    </a:cubicBezTo>
                    <a:cubicBezTo>
                      <a:pt x="382" y="240"/>
                      <a:pt x="381" y="240"/>
                      <a:pt x="381" y="241"/>
                    </a:cubicBezTo>
                    <a:cubicBezTo>
                      <a:pt x="378" y="240"/>
                      <a:pt x="374" y="239"/>
                      <a:pt x="374" y="243"/>
                    </a:cubicBezTo>
                    <a:cubicBezTo>
                      <a:pt x="364" y="240"/>
                      <a:pt x="360" y="244"/>
                      <a:pt x="350" y="243"/>
                    </a:cubicBezTo>
                    <a:cubicBezTo>
                      <a:pt x="350" y="242"/>
                      <a:pt x="349" y="241"/>
                      <a:pt x="349" y="240"/>
                    </a:cubicBezTo>
                    <a:cubicBezTo>
                      <a:pt x="351" y="239"/>
                      <a:pt x="353" y="241"/>
                      <a:pt x="355" y="241"/>
                    </a:cubicBezTo>
                    <a:cubicBezTo>
                      <a:pt x="355" y="240"/>
                      <a:pt x="357" y="240"/>
                      <a:pt x="356" y="239"/>
                    </a:cubicBezTo>
                    <a:cubicBezTo>
                      <a:pt x="355" y="237"/>
                      <a:pt x="353" y="239"/>
                      <a:pt x="352" y="239"/>
                    </a:cubicBezTo>
                    <a:cubicBezTo>
                      <a:pt x="352" y="234"/>
                      <a:pt x="348" y="234"/>
                      <a:pt x="345" y="231"/>
                    </a:cubicBezTo>
                    <a:cubicBezTo>
                      <a:pt x="351" y="229"/>
                      <a:pt x="353" y="224"/>
                      <a:pt x="359" y="222"/>
                    </a:cubicBezTo>
                    <a:cubicBezTo>
                      <a:pt x="360" y="220"/>
                      <a:pt x="357" y="221"/>
                      <a:pt x="357" y="220"/>
                    </a:cubicBezTo>
                    <a:cubicBezTo>
                      <a:pt x="358" y="219"/>
                      <a:pt x="359" y="217"/>
                      <a:pt x="359" y="215"/>
                    </a:cubicBezTo>
                    <a:cubicBezTo>
                      <a:pt x="357" y="214"/>
                      <a:pt x="356" y="215"/>
                      <a:pt x="356" y="212"/>
                    </a:cubicBezTo>
                    <a:cubicBezTo>
                      <a:pt x="361" y="213"/>
                      <a:pt x="363" y="212"/>
                      <a:pt x="368" y="213"/>
                    </a:cubicBezTo>
                    <a:cubicBezTo>
                      <a:pt x="368" y="214"/>
                      <a:pt x="367" y="214"/>
                      <a:pt x="367" y="215"/>
                    </a:cubicBezTo>
                    <a:cubicBezTo>
                      <a:pt x="367" y="215"/>
                      <a:pt x="368" y="215"/>
                      <a:pt x="368" y="216"/>
                    </a:cubicBezTo>
                    <a:cubicBezTo>
                      <a:pt x="372" y="214"/>
                      <a:pt x="374" y="214"/>
                      <a:pt x="380" y="213"/>
                    </a:cubicBezTo>
                    <a:cubicBezTo>
                      <a:pt x="380" y="216"/>
                      <a:pt x="382" y="218"/>
                      <a:pt x="384" y="218"/>
                    </a:cubicBezTo>
                    <a:cubicBezTo>
                      <a:pt x="381" y="222"/>
                      <a:pt x="386" y="225"/>
                      <a:pt x="385" y="228"/>
                    </a:cubicBezTo>
                    <a:cubicBezTo>
                      <a:pt x="391" y="226"/>
                      <a:pt x="401" y="226"/>
                      <a:pt x="403" y="233"/>
                    </a:cubicBezTo>
                    <a:cubicBezTo>
                      <a:pt x="406" y="232"/>
                      <a:pt x="405" y="234"/>
                      <a:pt x="407" y="235"/>
                    </a:cubicBezTo>
                    <a:cubicBezTo>
                      <a:pt x="411" y="234"/>
                      <a:pt x="413" y="236"/>
                      <a:pt x="416" y="237"/>
                    </a:cubicBezTo>
                    <a:cubicBezTo>
                      <a:pt x="416" y="238"/>
                      <a:pt x="415" y="240"/>
                      <a:pt x="413" y="239"/>
                    </a:cubicBezTo>
                    <a:cubicBezTo>
                      <a:pt x="414" y="232"/>
                      <a:pt x="407" y="238"/>
                      <a:pt x="403" y="236"/>
                    </a:cubicBezTo>
                    <a:cubicBezTo>
                      <a:pt x="403" y="242"/>
                      <a:pt x="407" y="243"/>
                      <a:pt x="411" y="244"/>
                    </a:cubicBezTo>
                    <a:cubicBezTo>
                      <a:pt x="417" y="245"/>
                      <a:pt x="421" y="248"/>
                      <a:pt x="422" y="253"/>
                    </a:cubicBezTo>
                    <a:cubicBezTo>
                      <a:pt x="418" y="254"/>
                      <a:pt x="414" y="257"/>
                      <a:pt x="410" y="256"/>
                    </a:cubicBezTo>
                    <a:close/>
                    <a:moveTo>
                      <a:pt x="171" y="54"/>
                    </a:moveTo>
                    <a:cubicBezTo>
                      <a:pt x="172" y="53"/>
                      <a:pt x="172" y="51"/>
                      <a:pt x="173" y="50"/>
                    </a:cubicBezTo>
                    <a:cubicBezTo>
                      <a:pt x="174" y="51"/>
                      <a:pt x="174" y="53"/>
                      <a:pt x="174" y="55"/>
                    </a:cubicBezTo>
                    <a:cubicBezTo>
                      <a:pt x="172" y="55"/>
                      <a:pt x="171" y="56"/>
                      <a:pt x="171" y="58"/>
                    </a:cubicBezTo>
                    <a:cubicBezTo>
                      <a:pt x="177" y="57"/>
                      <a:pt x="180" y="55"/>
                      <a:pt x="183" y="51"/>
                    </a:cubicBezTo>
                    <a:cubicBezTo>
                      <a:pt x="181" y="51"/>
                      <a:pt x="181" y="53"/>
                      <a:pt x="180" y="52"/>
                    </a:cubicBezTo>
                    <a:cubicBezTo>
                      <a:pt x="182" y="49"/>
                      <a:pt x="187" y="46"/>
                      <a:pt x="190" y="46"/>
                    </a:cubicBezTo>
                    <a:cubicBezTo>
                      <a:pt x="191" y="48"/>
                      <a:pt x="192" y="51"/>
                      <a:pt x="195" y="49"/>
                    </a:cubicBezTo>
                    <a:cubicBezTo>
                      <a:pt x="192" y="44"/>
                      <a:pt x="184" y="42"/>
                      <a:pt x="177" y="43"/>
                    </a:cubicBezTo>
                    <a:cubicBezTo>
                      <a:pt x="176" y="46"/>
                      <a:pt x="178" y="46"/>
                      <a:pt x="178" y="48"/>
                    </a:cubicBezTo>
                    <a:cubicBezTo>
                      <a:pt x="177" y="48"/>
                      <a:pt x="177" y="50"/>
                      <a:pt x="175" y="50"/>
                    </a:cubicBezTo>
                    <a:cubicBezTo>
                      <a:pt x="174" y="50"/>
                      <a:pt x="175" y="48"/>
                      <a:pt x="174" y="46"/>
                    </a:cubicBezTo>
                    <a:cubicBezTo>
                      <a:pt x="172" y="45"/>
                      <a:pt x="173" y="49"/>
                      <a:pt x="171" y="48"/>
                    </a:cubicBezTo>
                    <a:cubicBezTo>
                      <a:pt x="170" y="48"/>
                      <a:pt x="170" y="47"/>
                      <a:pt x="170" y="45"/>
                    </a:cubicBezTo>
                    <a:cubicBezTo>
                      <a:pt x="167" y="45"/>
                      <a:pt x="167" y="45"/>
                      <a:pt x="167" y="45"/>
                    </a:cubicBezTo>
                    <a:cubicBezTo>
                      <a:pt x="167" y="42"/>
                      <a:pt x="164" y="41"/>
                      <a:pt x="161" y="41"/>
                    </a:cubicBezTo>
                    <a:cubicBezTo>
                      <a:pt x="163" y="45"/>
                      <a:pt x="166" y="49"/>
                      <a:pt x="168" y="54"/>
                    </a:cubicBezTo>
                    <a:lnTo>
                      <a:pt x="171" y="54"/>
                    </a:lnTo>
                    <a:close/>
                    <a:moveTo>
                      <a:pt x="73" y="85"/>
                    </a:moveTo>
                    <a:cubicBezTo>
                      <a:pt x="73" y="86"/>
                      <a:pt x="73" y="87"/>
                      <a:pt x="73" y="87"/>
                    </a:cubicBezTo>
                    <a:cubicBezTo>
                      <a:pt x="73" y="87"/>
                      <a:pt x="74" y="88"/>
                      <a:pt x="75" y="87"/>
                    </a:cubicBezTo>
                    <a:cubicBezTo>
                      <a:pt x="75" y="86"/>
                      <a:pt x="75" y="85"/>
                      <a:pt x="73" y="85"/>
                    </a:cubicBezTo>
                    <a:close/>
                    <a:moveTo>
                      <a:pt x="106" y="116"/>
                    </a:moveTo>
                    <a:cubicBezTo>
                      <a:pt x="107" y="116"/>
                      <a:pt x="109" y="119"/>
                      <a:pt x="111" y="118"/>
                    </a:cubicBezTo>
                    <a:cubicBezTo>
                      <a:pt x="111" y="121"/>
                      <a:pt x="116" y="121"/>
                      <a:pt x="117" y="121"/>
                    </a:cubicBezTo>
                    <a:cubicBezTo>
                      <a:pt x="117" y="123"/>
                      <a:pt x="114" y="123"/>
                      <a:pt x="116" y="124"/>
                    </a:cubicBezTo>
                    <a:cubicBezTo>
                      <a:pt x="117" y="123"/>
                      <a:pt x="117" y="122"/>
                      <a:pt x="117" y="122"/>
                    </a:cubicBezTo>
                    <a:cubicBezTo>
                      <a:pt x="119" y="123"/>
                      <a:pt x="120" y="123"/>
                      <a:pt x="121" y="125"/>
                    </a:cubicBezTo>
                    <a:cubicBezTo>
                      <a:pt x="122" y="125"/>
                      <a:pt x="124" y="124"/>
                      <a:pt x="125" y="125"/>
                    </a:cubicBezTo>
                    <a:cubicBezTo>
                      <a:pt x="123" y="125"/>
                      <a:pt x="123" y="125"/>
                      <a:pt x="123" y="125"/>
                    </a:cubicBezTo>
                    <a:cubicBezTo>
                      <a:pt x="126" y="128"/>
                      <a:pt x="124" y="129"/>
                      <a:pt x="122" y="131"/>
                    </a:cubicBezTo>
                    <a:cubicBezTo>
                      <a:pt x="126" y="129"/>
                      <a:pt x="131" y="127"/>
                      <a:pt x="130" y="123"/>
                    </a:cubicBezTo>
                    <a:cubicBezTo>
                      <a:pt x="128" y="123"/>
                      <a:pt x="130" y="125"/>
                      <a:pt x="128" y="125"/>
                    </a:cubicBezTo>
                    <a:cubicBezTo>
                      <a:pt x="129" y="122"/>
                      <a:pt x="129" y="120"/>
                      <a:pt x="128" y="118"/>
                    </a:cubicBezTo>
                    <a:cubicBezTo>
                      <a:pt x="124" y="118"/>
                      <a:pt x="119" y="116"/>
                      <a:pt x="116" y="120"/>
                    </a:cubicBezTo>
                    <a:cubicBezTo>
                      <a:pt x="115" y="118"/>
                      <a:pt x="111" y="117"/>
                      <a:pt x="113" y="113"/>
                    </a:cubicBezTo>
                    <a:cubicBezTo>
                      <a:pt x="114" y="115"/>
                      <a:pt x="115" y="113"/>
                      <a:pt x="117" y="113"/>
                    </a:cubicBezTo>
                    <a:cubicBezTo>
                      <a:pt x="119" y="114"/>
                      <a:pt x="123" y="117"/>
                      <a:pt x="124" y="113"/>
                    </a:cubicBezTo>
                    <a:cubicBezTo>
                      <a:pt x="124" y="111"/>
                      <a:pt x="119" y="113"/>
                      <a:pt x="120" y="108"/>
                    </a:cubicBezTo>
                    <a:cubicBezTo>
                      <a:pt x="119" y="108"/>
                      <a:pt x="118" y="107"/>
                      <a:pt x="116" y="107"/>
                    </a:cubicBezTo>
                    <a:cubicBezTo>
                      <a:pt x="116" y="111"/>
                      <a:pt x="112" y="110"/>
                      <a:pt x="112" y="113"/>
                    </a:cubicBezTo>
                    <a:cubicBezTo>
                      <a:pt x="108" y="113"/>
                      <a:pt x="107" y="105"/>
                      <a:pt x="104" y="108"/>
                    </a:cubicBezTo>
                    <a:cubicBezTo>
                      <a:pt x="107" y="109"/>
                      <a:pt x="105" y="112"/>
                      <a:pt x="106" y="116"/>
                    </a:cubicBezTo>
                    <a:close/>
                    <a:moveTo>
                      <a:pt x="261" y="123"/>
                    </a:moveTo>
                    <a:cubicBezTo>
                      <a:pt x="261" y="123"/>
                      <a:pt x="262" y="123"/>
                      <a:pt x="262" y="123"/>
                    </a:cubicBezTo>
                    <a:cubicBezTo>
                      <a:pt x="261" y="121"/>
                      <a:pt x="266" y="121"/>
                      <a:pt x="267" y="119"/>
                    </a:cubicBezTo>
                    <a:cubicBezTo>
                      <a:pt x="263" y="120"/>
                      <a:pt x="258" y="120"/>
                      <a:pt x="257" y="123"/>
                    </a:cubicBezTo>
                    <a:cubicBezTo>
                      <a:pt x="258" y="123"/>
                      <a:pt x="260" y="121"/>
                      <a:pt x="261" y="123"/>
                    </a:cubicBezTo>
                    <a:close/>
                    <a:moveTo>
                      <a:pt x="29" y="143"/>
                    </a:moveTo>
                    <a:cubicBezTo>
                      <a:pt x="29" y="145"/>
                      <a:pt x="29" y="145"/>
                      <a:pt x="29" y="145"/>
                    </a:cubicBezTo>
                    <a:cubicBezTo>
                      <a:pt x="30" y="145"/>
                      <a:pt x="32" y="146"/>
                      <a:pt x="32" y="144"/>
                    </a:cubicBezTo>
                    <a:cubicBezTo>
                      <a:pt x="29" y="144"/>
                      <a:pt x="29" y="141"/>
                      <a:pt x="26" y="141"/>
                    </a:cubicBezTo>
                    <a:cubicBezTo>
                      <a:pt x="26" y="143"/>
                      <a:pt x="24" y="144"/>
                      <a:pt x="24" y="145"/>
                    </a:cubicBezTo>
                    <a:cubicBezTo>
                      <a:pt x="26" y="147"/>
                      <a:pt x="29" y="145"/>
                      <a:pt x="29" y="143"/>
                    </a:cubicBezTo>
                    <a:close/>
                    <a:moveTo>
                      <a:pt x="5" y="162"/>
                    </a:moveTo>
                    <a:cubicBezTo>
                      <a:pt x="5" y="164"/>
                      <a:pt x="7" y="164"/>
                      <a:pt x="8" y="165"/>
                    </a:cubicBezTo>
                    <a:cubicBezTo>
                      <a:pt x="7" y="166"/>
                      <a:pt x="7" y="167"/>
                      <a:pt x="7" y="168"/>
                    </a:cubicBezTo>
                    <a:cubicBezTo>
                      <a:pt x="12" y="167"/>
                      <a:pt x="9" y="164"/>
                      <a:pt x="7" y="162"/>
                    </a:cubicBezTo>
                    <a:cubicBezTo>
                      <a:pt x="8" y="162"/>
                      <a:pt x="8" y="162"/>
                      <a:pt x="8" y="161"/>
                    </a:cubicBezTo>
                    <a:cubicBezTo>
                      <a:pt x="3" y="161"/>
                      <a:pt x="3" y="161"/>
                      <a:pt x="3" y="161"/>
                    </a:cubicBezTo>
                    <a:cubicBezTo>
                      <a:pt x="2" y="162"/>
                      <a:pt x="2" y="162"/>
                      <a:pt x="3" y="164"/>
                    </a:cubicBezTo>
                    <a:cubicBezTo>
                      <a:pt x="2" y="164"/>
                      <a:pt x="0" y="164"/>
                      <a:pt x="0" y="165"/>
                    </a:cubicBezTo>
                    <a:cubicBezTo>
                      <a:pt x="3" y="167"/>
                      <a:pt x="3" y="162"/>
                      <a:pt x="5" y="162"/>
                    </a:cubicBezTo>
                    <a:close/>
                    <a:moveTo>
                      <a:pt x="257" y="196"/>
                    </a:moveTo>
                    <a:cubicBezTo>
                      <a:pt x="257" y="197"/>
                      <a:pt x="258" y="198"/>
                      <a:pt x="258" y="199"/>
                    </a:cubicBezTo>
                    <a:cubicBezTo>
                      <a:pt x="261" y="199"/>
                      <a:pt x="261" y="200"/>
                      <a:pt x="262" y="199"/>
                    </a:cubicBezTo>
                    <a:cubicBezTo>
                      <a:pt x="261" y="198"/>
                      <a:pt x="258" y="196"/>
                      <a:pt x="257" y="196"/>
                    </a:cubicBezTo>
                    <a:close/>
                    <a:moveTo>
                      <a:pt x="236" y="201"/>
                    </a:moveTo>
                    <a:cubicBezTo>
                      <a:pt x="237" y="200"/>
                      <a:pt x="238" y="200"/>
                      <a:pt x="238" y="198"/>
                    </a:cubicBezTo>
                    <a:cubicBezTo>
                      <a:pt x="236" y="199"/>
                      <a:pt x="232" y="197"/>
                      <a:pt x="231" y="201"/>
                    </a:cubicBezTo>
                    <a:cubicBezTo>
                      <a:pt x="233" y="200"/>
                      <a:pt x="237" y="199"/>
                      <a:pt x="236" y="201"/>
                    </a:cubicBezTo>
                    <a:close/>
                    <a:moveTo>
                      <a:pt x="221" y="204"/>
                    </a:moveTo>
                    <a:cubicBezTo>
                      <a:pt x="225" y="204"/>
                      <a:pt x="226" y="206"/>
                      <a:pt x="229" y="204"/>
                    </a:cubicBezTo>
                    <a:cubicBezTo>
                      <a:pt x="227" y="206"/>
                      <a:pt x="222" y="201"/>
                      <a:pt x="221" y="204"/>
                    </a:cubicBezTo>
                    <a:close/>
                    <a:moveTo>
                      <a:pt x="256" y="209"/>
                    </a:moveTo>
                    <a:cubicBezTo>
                      <a:pt x="256" y="207"/>
                      <a:pt x="256" y="207"/>
                      <a:pt x="256" y="207"/>
                    </a:cubicBezTo>
                    <a:cubicBezTo>
                      <a:pt x="255" y="208"/>
                      <a:pt x="254" y="207"/>
                      <a:pt x="253" y="208"/>
                    </a:cubicBezTo>
                    <a:cubicBezTo>
                      <a:pt x="254" y="208"/>
                      <a:pt x="253" y="208"/>
                      <a:pt x="253" y="209"/>
                    </a:cubicBezTo>
                    <a:cubicBezTo>
                      <a:pt x="254" y="209"/>
                      <a:pt x="255" y="208"/>
                      <a:pt x="256" y="209"/>
                    </a:cubicBezTo>
                    <a:close/>
                    <a:moveTo>
                      <a:pt x="46" y="270"/>
                    </a:moveTo>
                    <a:cubicBezTo>
                      <a:pt x="47" y="268"/>
                      <a:pt x="52" y="270"/>
                      <a:pt x="53" y="267"/>
                    </a:cubicBezTo>
                    <a:cubicBezTo>
                      <a:pt x="49" y="267"/>
                      <a:pt x="44" y="267"/>
                      <a:pt x="46" y="270"/>
                    </a:cubicBezTo>
                    <a:close/>
                    <a:moveTo>
                      <a:pt x="63" y="269"/>
                    </a:moveTo>
                    <a:cubicBezTo>
                      <a:pt x="63" y="270"/>
                      <a:pt x="61" y="271"/>
                      <a:pt x="59" y="269"/>
                    </a:cubicBezTo>
                    <a:cubicBezTo>
                      <a:pt x="59" y="272"/>
                      <a:pt x="56" y="271"/>
                      <a:pt x="57" y="271"/>
                    </a:cubicBezTo>
                    <a:cubicBezTo>
                      <a:pt x="59" y="273"/>
                      <a:pt x="60" y="275"/>
                      <a:pt x="64" y="274"/>
                    </a:cubicBezTo>
                    <a:cubicBezTo>
                      <a:pt x="64" y="272"/>
                      <a:pt x="67" y="273"/>
                      <a:pt x="68" y="271"/>
                    </a:cubicBezTo>
                    <a:cubicBezTo>
                      <a:pt x="65" y="272"/>
                      <a:pt x="66" y="268"/>
                      <a:pt x="63" y="269"/>
                    </a:cubicBezTo>
                    <a:close/>
                    <a:moveTo>
                      <a:pt x="120" y="281"/>
                    </a:moveTo>
                    <a:cubicBezTo>
                      <a:pt x="122" y="281"/>
                      <a:pt x="122" y="283"/>
                      <a:pt x="123" y="282"/>
                    </a:cubicBezTo>
                    <a:cubicBezTo>
                      <a:pt x="125" y="281"/>
                      <a:pt x="125" y="279"/>
                      <a:pt x="128" y="280"/>
                    </a:cubicBezTo>
                    <a:cubicBezTo>
                      <a:pt x="127" y="278"/>
                      <a:pt x="121" y="279"/>
                      <a:pt x="120" y="281"/>
                    </a:cubicBezTo>
                    <a:close/>
                    <a:moveTo>
                      <a:pt x="236" y="71"/>
                    </a:moveTo>
                    <a:cubicBezTo>
                      <a:pt x="239" y="72"/>
                      <a:pt x="241" y="73"/>
                      <a:pt x="246" y="74"/>
                    </a:cubicBezTo>
                    <a:cubicBezTo>
                      <a:pt x="246" y="71"/>
                      <a:pt x="251" y="72"/>
                      <a:pt x="252" y="70"/>
                    </a:cubicBezTo>
                    <a:cubicBezTo>
                      <a:pt x="251" y="69"/>
                      <a:pt x="250" y="68"/>
                      <a:pt x="250" y="67"/>
                    </a:cubicBezTo>
                    <a:cubicBezTo>
                      <a:pt x="247" y="70"/>
                      <a:pt x="237" y="70"/>
                      <a:pt x="233" y="68"/>
                    </a:cubicBezTo>
                    <a:cubicBezTo>
                      <a:pt x="237" y="68"/>
                      <a:pt x="237" y="66"/>
                      <a:pt x="240" y="65"/>
                    </a:cubicBezTo>
                    <a:cubicBezTo>
                      <a:pt x="239" y="65"/>
                      <a:pt x="238" y="65"/>
                      <a:pt x="237" y="64"/>
                    </a:cubicBezTo>
                    <a:cubicBezTo>
                      <a:pt x="238" y="64"/>
                      <a:pt x="239" y="64"/>
                      <a:pt x="239" y="63"/>
                    </a:cubicBezTo>
                    <a:cubicBezTo>
                      <a:pt x="238" y="63"/>
                      <a:pt x="236" y="63"/>
                      <a:pt x="238" y="62"/>
                    </a:cubicBezTo>
                    <a:cubicBezTo>
                      <a:pt x="236" y="61"/>
                      <a:pt x="234" y="61"/>
                      <a:pt x="232" y="60"/>
                    </a:cubicBezTo>
                    <a:cubicBezTo>
                      <a:pt x="231" y="63"/>
                      <a:pt x="235" y="61"/>
                      <a:pt x="234" y="63"/>
                    </a:cubicBezTo>
                    <a:cubicBezTo>
                      <a:pt x="233" y="66"/>
                      <a:pt x="231" y="68"/>
                      <a:pt x="229" y="70"/>
                    </a:cubicBezTo>
                    <a:cubicBezTo>
                      <a:pt x="231" y="70"/>
                      <a:pt x="233" y="71"/>
                      <a:pt x="235" y="71"/>
                    </a:cubicBezTo>
                    <a:cubicBezTo>
                      <a:pt x="235" y="71"/>
                      <a:pt x="234" y="72"/>
                      <a:pt x="234" y="73"/>
                    </a:cubicBezTo>
                    <a:cubicBezTo>
                      <a:pt x="237" y="73"/>
                      <a:pt x="235" y="71"/>
                      <a:pt x="236" y="71"/>
                    </a:cubicBezTo>
                    <a:close/>
                    <a:moveTo>
                      <a:pt x="127" y="112"/>
                    </a:move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30" y="111"/>
                      <a:pt x="128" y="109"/>
                      <a:pt x="129" y="109"/>
                    </a:cubicBezTo>
                    <a:cubicBezTo>
                      <a:pt x="131" y="111"/>
                      <a:pt x="131" y="113"/>
                      <a:pt x="132" y="114"/>
                    </a:cubicBezTo>
                    <a:cubicBezTo>
                      <a:pt x="134" y="114"/>
                      <a:pt x="133" y="111"/>
                      <a:pt x="136" y="113"/>
                    </a:cubicBezTo>
                    <a:cubicBezTo>
                      <a:pt x="135" y="111"/>
                      <a:pt x="132" y="112"/>
                      <a:pt x="134" y="109"/>
                    </a:cubicBezTo>
                    <a:cubicBezTo>
                      <a:pt x="135" y="110"/>
                      <a:pt x="136" y="111"/>
                      <a:pt x="137" y="111"/>
                    </a:cubicBezTo>
                    <a:cubicBezTo>
                      <a:pt x="137" y="113"/>
                      <a:pt x="138" y="114"/>
                      <a:pt x="136" y="115"/>
                    </a:cubicBezTo>
                    <a:cubicBezTo>
                      <a:pt x="137" y="117"/>
                      <a:pt x="136" y="118"/>
                      <a:pt x="136" y="121"/>
                    </a:cubicBezTo>
                    <a:cubicBezTo>
                      <a:pt x="137" y="122"/>
                      <a:pt x="137" y="121"/>
                      <a:pt x="139" y="122"/>
                    </a:cubicBezTo>
                    <a:cubicBezTo>
                      <a:pt x="139" y="118"/>
                      <a:pt x="143" y="113"/>
                      <a:pt x="139" y="110"/>
                    </a:cubicBezTo>
                    <a:cubicBezTo>
                      <a:pt x="142" y="110"/>
                      <a:pt x="142" y="108"/>
                      <a:pt x="143" y="106"/>
                    </a:cubicBezTo>
                    <a:cubicBezTo>
                      <a:pt x="146" y="106"/>
                      <a:pt x="144" y="109"/>
                      <a:pt x="147" y="108"/>
                    </a:cubicBezTo>
                    <a:cubicBezTo>
                      <a:pt x="148" y="106"/>
                      <a:pt x="146" y="107"/>
                      <a:pt x="145" y="106"/>
                    </a:cubicBezTo>
                    <a:cubicBezTo>
                      <a:pt x="147" y="104"/>
                      <a:pt x="144" y="104"/>
                      <a:pt x="145" y="103"/>
                    </a:cubicBezTo>
                    <a:cubicBezTo>
                      <a:pt x="146" y="104"/>
                      <a:pt x="147" y="105"/>
                      <a:pt x="148" y="105"/>
                    </a:cubicBezTo>
                    <a:cubicBezTo>
                      <a:pt x="151" y="103"/>
                      <a:pt x="157" y="103"/>
                      <a:pt x="156" y="100"/>
                    </a:cubicBezTo>
                    <a:cubicBezTo>
                      <a:pt x="155" y="101"/>
                      <a:pt x="153" y="101"/>
                      <a:pt x="151" y="101"/>
                    </a:cubicBezTo>
                    <a:cubicBezTo>
                      <a:pt x="151" y="99"/>
                      <a:pt x="148" y="98"/>
                      <a:pt x="146" y="98"/>
                    </a:cubicBezTo>
                    <a:cubicBezTo>
                      <a:pt x="147" y="97"/>
                      <a:pt x="149" y="96"/>
                      <a:pt x="151" y="96"/>
                    </a:cubicBezTo>
                    <a:cubicBezTo>
                      <a:pt x="153" y="96"/>
                      <a:pt x="151" y="98"/>
                      <a:pt x="152" y="98"/>
                    </a:cubicBezTo>
                    <a:cubicBezTo>
                      <a:pt x="154" y="98"/>
                      <a:pt x="156" y="96"/>
                      <a:pt x="158" y="97"/>
                    </a:cubicBezTo>
                    <a:cubicBezTo>
                      <a:pt x="158" y="96"/>
                      <a:pt x="160" y="96"/>
                      <a:pt x="160" y="96"/>
                    </a:cubicBezTo>
                    <a:cubicBezTo>
                      <a:pt x="161" y="93"/>
                      <a:pt x="158" y="93"/>
                      <a:pt x="157" y="91"/>
                    </a:cubicBezTo>
                    <a:cubicBezTo>
                      <a:pt x="158" y="89"/>
                      <a:pt x="158" y="86"/>
                      <a:pt x="159" y="84"/>
                    </a:cubicBezTo>
                    <a:cubicBezTo>
                      <a:pt x="160" y="84"/>
                      <a:pt x="160" y="85"/>
                      <a:pt x="160" y="86"/>
                    </a:cubicBezTo>
                    <a:cubicBezTo>
                      <a:pt x="162" y="86"/>
                      <a:pt x="162" y="86"/>
                      <a:pt x="162" y="86"/>
                    </a:cubicBezTo>
                    <a:cubicBezTo>
                      <a:pt x="163" y="84"/>
                      <a:pt x="162" y="82"/>
                      <a:pt x="161" y="80"/>
                    </a:cubicBezTo>
                    <a:cubicBezTo>
                      <a:pt x="163" y="81"/>
                      <a:pt x="162" y="79"/>
                      <a:pt x="163" y="79"/>
                    </a:cubicBezTo>
                    <a:cubicBezTo>
                      <a:pt x="164" y="80"/>
                      <a:pt x="162" y="80"/>
                      <a:pt x="163" y="82"/>
                    </a:cubicBezTo>
                    <a:cubicBezTo>
                      <a:pt x="165" y="82"/>
                      <a:pt x="167" y="81"/>
                      <a:pt x="169" y="81"/>
                    </a:cubicBezTo>
                    <a:cubicBezTo>
                      <a:pt x="169" y="79"/>
                      <a:pt x="170" y="79"/>
                      <a:pt x="170" y="77"/>
                    </a:cubicBezTo>
                    <a:cubicBezTo>
                      <a:pt x="168" y="79"/>
                      <a:pt x="166" y="77"/>
                      <a:pt x="165" y="80"/>
                    </a:cubicBezTo>
                    <a:cubicBezTo>
                      <a:pt x="164" y="78"/>
                      <a:pt x="166" y="77"/>
                      <a:pt x="166" y="76"/>
                    </a:cubicBezTo>
                    <a:cubicBezTo>
                      <a:pt x="164" y="76"/>
                      <a:pt x="161" y="79"/>
                      <a:pt x="159" y="80"/>
                    </a:cubicBezTo>
                    <a:cubicBezTo>
                      <a:pt x="158" y="80"/>
                      <a:pt x="158" y="78"/>
                      <a:pt x="157" y="79"/>
                    </a:cubicBezTo>
                    <a:cubicBezTo>
                      <a:pt x="154" y="80"/>
                      <a:pt x="154" y="82"/>
                      <a:pt x="155" y="83"/>
                    </a:cubicBezTo>
                    <a:cubicBezTo>
                      <a:pt x="152" y="83"/>
                      <a:pt x="151" y="84"/>
                      <a:pt x="150" y="85"/>
                    </a:cubicBezTo>
                    <a:cubicBezTo>
                      <a:pt x="150" y="85"/>
                      <a:pt x="149" y="85"/>
                      <a:pt x="149" y="84"/>
                    </a:cubicBezTo>
                    <a:cubicBezTo>
                      <a:pt x="151" y="81"/>
                      <a:pt x="153" y="79"/>
                      <a:pt x="157" y="78"/>
                    </a:cubicBezTo>
                    <a:cubicBezTo>
                      <a:pt x="156" y="74"/>
                      <a:pt x="158" y="73"/>
                      <a:pt x="161" y="72"/>
                    </a:cubicBezTo>
                    <a:cubicBezTo>
                      <a:pt x="162" y="72"/>
                      <a:pt x="162" y="74"/>
                      <a:pt x="164" y="74"/>
                    </a:cubicBezTo>
                    <a:cubicBezTo>
                      <a:pt x="166" y="73"/>
                      <a:pt x="169" y="71"/>
                      <a:pt x="167" y="69"/>
                    </a:cubicBezTo>
                    <a:cubicBezTo>
                      <a:pt x="165" y="69"/>
                      <a:pt x="165" y="71"/>
                      <a:pt x="164" y="71"/>
                    </a:cubicBezTo>
                    <a:cubicBezTo>
                      <a:pt x="163" y="70"/>
                      <a:pt x="164" y="68"/>
                      <a:pt x="165" y="67"/>
                    </a:cubicBezTo>
                    <a:cubicBezTo>
                      <a:pt x="161" y="65"/>
                      <a:pt x="157" y="63"/>
                      <a:pt x="155" y="59"/>
                    </a:cubicBezTo>
                    <a:cubicBezTo>
                      <a:pt x="153" y="60"/>
                      <a:pt x="153" y="59"/>
                      <a:pt x="152" y="57"/>
                    </a:cubicBezTo>
                    <a:cubicBezTo>
                      <a:pt x="151" y="59"/>
                      <a:pt x="148" y="57"/>
                      <a:pt x="146" y="57"/>
                    </a:cubicBezTo>
                    <a:cubicBezTo>
                      <a:pt x="146" y="58"/>
                      <a:pt x="145" y="60"/>
                      <a:pt x="143" y="59"/>
                    </a:cubicBezTo>
                    <a:cubicBezTo>
                      <a:pt x="142" y="63"/>
                      <a:pt x="147" y="63"/>
                      <a:pt x="145" y="66"/>
                    </a:cubicBezTo>
                    <a:cubicBezTo>
                      <a:pt x="144" y="63"/>
                      <a:pt x="141" y="62"/>
                      <a:pt x="143" y="59"/>
                    </a:cubicBezTo>
                    <a:cubicBezTo>
                      <a:pt x="140" y="57"/>
                      <a:pt x="139" y="61"/>
                      <a:pt x="138" y="63"/>
                    </a:cubicBezTo>
                    <a:cubicBezTo>
                      <a:pt x="138" y="62"/>
                      <a:pt x="138" y="61"/>
                      <a:pt x="137" y="62"/>
                    </a:cubicBezTo>
                    <a:cubicBezTo>
                      <a:pt x="136" y="63"/>
                      <a:pt x="136" y="63"/>
                      <a:pt x="134" y="63"/>
                    </a:cubicBezTo>
                    <a:cubicBezTo>
                      <a:pt x="134" y="65"/>
                      <a:pt x="133" y="67"/>
                      <a:pt x="134" y="69"/>
                    </a:cubicBezTo>
                    <a:cubicBezTo>
                      <a:pt x="133" y="68"/>
                      <a:pt x="131" y="68"/>
                      <a:pt x="131" y="69"/>
                    </a:cubicBezTo>
                    <a:cubicBezTo>
                      <a:pt x="138" y="71"/>
                      <a:pt x="134" y="77"/>
                      <a:pt x="132" y="80"/>
                    </a:cubicBezTo>
                    <a:cubicBezTo>
                      <a:pt x="135" y="80"/>
                      <a:pt x="136" y="82"/>
                      <a:pt x="138" y="83"/>
                    </a:cubicBezTo>
                    <a:cubicBezTo>
                      <a:pt x="138" y="85"/>
                      <a:pt x="139" y="85"/>
                      <a:pt x="139" y="86"/>
                    </a:cubicBezTo>
                    <a:cubicBezTo>
                      <a:pt x="137" y="86"/>
                      <a:pt x="137" y="87"/>
                      <a:pt x="136" y="87"/>
                    </a:cubicBezTo>
                    <a:cubicBezTo>
                      <a:pt x="135" y="92"/>
                      <a:pt x="140" y="94"/>
                      <a:pt x="137" y="96"/>
                    </a:cubicBezTo>
                    <a:cubicBezTo>
                      <a:pt x="142" y="96"/>
                      <a:pt x="143" y="92"/>
                      <a:pt x="144" y="89"/>
                    </a:cubicBezTo>
                    <a:cubicBezTo>
                      <a:pt x="148" y="91"/>
                      <a:pt x="152" y="87"/>
                      <a:pt x="155" y="88"/>
                    </a:cubicBezTo>
                    <a:cubicBezTo>
                      <a:pt x="155" y="90"/>
                      <a:pt x="154" y="91"/>
                      <a:pt x="153" y="91"/>
                    </a:cubicBezTo>
                    <a:cubicBezTo>
                      <a:pt x="154" y="90"/>
                      <a:pt x="153" y="89"/>
                      <a:pt x="152" y="90"/>
                    </a:cubicBezTo>
                    <a:cubicBezTo>
                      <a:pt x="150" y="92"/>
                      <a:pt x="141" y="89"/>
                      <a:pt x="143" y="98"/>
                    </a:cubicBezTo>
                    <a:cubicBezTo>
                      <a:pt x="145" y="98"/>
                      <a:pt x="145" y="99"/>
                      <a:pt x="145" y="100"/>
                    </a:cubicBezTo>
                    <a:cubicBezTo>
                      <a:pt x="142" y="101"/>
                      <a:pt x="142" y="101"/>
                      <a:pt x="138" y="101"/>
                    </a:cubicBezTo>
                    <a:cubicBezTo>
                      <a:pt x="138" y="97"/>
                      <a:pt x="133" y="93"/>
                      <a:pt x="133" y="88"/>
                    </a:cubicBezTo>
                    <a:cubicBezTo>
                      <a:pt x="135" y="87"/>
                      <a:pt x="136" y="83"/>
                      <a:pt x="134" y="81"/>
                    </a:cubicBezTo>
                    <a:cubicBezTo>
                      <a:pt x="132" y="81"/>
                      <a:pt x="131" y="82"/>
                      <a:pt x="130" y="82"/>
                    </a:cubicBezTo>
                    <a:cubicBezTo>
                      <a:pt x="129" y="86"/>
                      <a:pt x="131" y="86"/>
                      <a:pt x="132" y="89"/>
                    </a:cubicBezTo>
                    <a:cubicBezTo>
                      <a:pt x="130" y="90"/>
                      <a:pt x="130" y="91"/>
                      <a:pt x="128" y="91"/>
                    </a:cubicBezTo>
                    <a:cubicBezTo>
                      <a:pt x="127" y="93"/>
                      <a:pt x="127" y="98"/>
                      <a:pt x="125" y="100"/>
                    </a:cubicBezTo>
                    <a:cubicBezTo>
                      <a:pt x="127" y="101"/>
                      <a:pt x="130" y="106"/>
                      <a:pt x="133" y="102"/>
                    </a:cubicBezTo>
                    <a:cubicBezTo>
                      <a:pt x="132" y="101"/>
                      <a:pt x="129" y="100"/>
                      <a:pt x="131" y="99"/>
                    </a:cubicBezTo>
                    <a:cubicBezTo>
                      <a:pt x="132" y="99"/>
                      <a:pt x="133" y="101"/>
                      <a:pt x="135" y="100"/>
                    </a:cubicBezTo>
                    <a:cubicBezTo>
                      <a:pt x="136" y="101"/>
                      <a:pt x="136" y="104"/>
                      <a:pt x="137" y="106"/>
                    </a:cubicBezTo>
                    <a:cubicBezTo>
                      <a:pt x="136" y="105"/>
                      <a:pt x="136" y="107"/>
                      <a:pt x="135" y="107"/>
                    </a:cubicBezTo>
                    <a:cubicBezTo>
                      <a:pt x="133" y="105"/>
                      <a:pt x="128" y="105"/>
                      <a:pt x="125" y="105"/>
                    </a:cubicBezTo>
                    <a:cubicBezTo>
                      <a:pt x="124" y="108"/>
                      <a:pt x="127" y="108"/>
                      <a:pt x="127" y="112"/>
                    </a:cubicBezTo>
                    <a:close/>
                    <a:moveTo>
                      <a:pt x="152" y="72"/>
                    </a:moveTo>
                    <a:cubicBezTo>
                      <a:pt x="151" y="71"/>
                      <a:pt x="150" y="70"/>
                      <a:pt x="150" y="69"/>
                    </a:cubicBezTo>
                    <a:cubicBezTo>
                      <a:pt x="152" y="68"/>
                      <a:pt x="152" y="70"/>
                      <a:pt x="152" y="72"/>
                    </a:cubicBezTo>
                    <a:close/>
                    <a:moveTo>
                      <a:pt x="151" y="78"/>
                    </a:moveTo>
                    <a:cubicBezTo>
                      <a:pt x="152" y="80"/>
                      <a:pt x="149" y="82"/>
                      <a:pt x="147" y="82"/>
                    </a:cubicBezTo>
                    <a:cubicBezTo>
                      <a:pt x="147" y="80"/>
                      <a:pt x="151" y="81"/>
                      <a:pt x="151" y="78"/>
                    </a:cubicBezTo>
                    <a:close/>
                    <a:moveTo>
                      <a:pt x="195" y="96"/>
                    </a:moveTo>
                    <a:cubicBezTo>
                      <a:pt x="193" y="95"/>
                      <a:pt x="193" y="96"/>
                      <a:pt x="191" y="96"/>
                    </a:cubicBezTo>
                    <a:cubicBezTo>
                      <a:pt x="190" y="95"/>
                      <a:pt x="189" y="94"/>
                      <a:pt x="188" y="93"/>
                    </a:cubicBezTo>
                    <a:cubicBezTo>
                      <a:pt x="190" y="92"/>
                      <a:pt x="194" y="92"/>
                      <a:pt x="194" y="88"/>
                    </a:cubicBezTo>
                    <a:cubicBezTo>
                      <a:pt x="192" y="89"/>
                      <a:pt x="191" y="89"/>
                      <a:pt x="190" y="87"/>
                    </a:cubicBezTo>
                    <a:cubicBezTo>
                      <a:pt x="190" y="87"/>
                      <a:pt x="190" y="86"/>
                      <a:pt x="191" y="84"/>
                    </a:cubicBezTo>
                    <a:cubicBezTo>
                      <a:pt x="189" y="83"/>
                      <a:pt x="188" y="85"/>
                      <a:pt x="187" y="86"/>
                    </a:cubicBezTo>
                    <a:cubicBezTo>
                      <a:pt x="186" y="88"/>
                      <a:pt x="188" y="87"/>
                      <a:pt x="188" y="88"/>
                    </a:cubicBezTo>
                    <a:cubicBezTo>
                      <a:pt x="186" y="89"/>
                      <a:pt x="185" y="90"/>
                      <a:pt x="184" y="92"/>
                    </a:cubicBezTo>
                    <a:cubicBezTo>
                      <a:pt x="183" y="90"/>
                      <a:pt x="182" y="89"/>
                      <a:pt x="181" y="88"/>
                    </a:cubicBezTo>
                    <a:cubicBezTo>
                      <a:pt x="185" y="85"/>
                      <a:pt x="185" y="78"/>
                      <a:pt x="180" y="76"/>
                    </a:cubicBezTo>
                    <a:cubicBezTo>
                      <a:pt x="182" y="76"/>
                      <a:pt x="184" y="76"/>
                      <a:pt x="184" y="73"/>
                    </a:cubicBezTo>
                    <a:cubicBezTo>
                      <a:pt x="182" y="74"/>
                      <a:pt x="182" y="72"/>
                      <a:pt x="180" y="73"/>
                    </a:cubicBezTo>
                    <a:cubicBezTo>
                      <a:pt x="180" y="75"/>
                      <a:pt x="178" y="74"/>
                      <a:pt x="179" y="76"/>
                    </a:cubicBezTo>
                    <a:cubicBezTo>
                      <a:pt x="173" y="77"/>
                      <a:pt x="175" y="85"/>
                      <a:pt x="168" y="84"/>
                    </a:cubicBezTo>
                    <a:cubicBezTo>
                      <a:pt x="168" y="88"/>
                      <a:pt x="165" y="88"/>
                      <a:pt x="167" y="92"/>
                    </a:cubicBezTo>
                    <a:cubicBezTo>
                      <a:pt x="164" y="91"/>
                      <a:pt x="165" y="87"/>
                      <a:pt x="161" y="88"/>
                    </a:cubicBezTo>
                    <a:cubicBezTo>
                      <a:pt x="162" y="91"/>
                      <a:pt x="160" y="90"/>
                      <a:pt x="160" y="92"/>
                    </a:cubicBezTo>
                    <a:cubicBezTo>
                      <a:pt x="163" y="93"/>
                      <a:pt x="165" y="94"/>
                      <a:pt x="169" y="94"/>
                    </a:cubicBezTo>
                    <a:cubicBezTo>
                      <a:pt x="168" y="95"/>
                      <a:pt x="170" y="96"/>
                      <a:pt x="168" y="97"/>
                    </a:cubicBezTo>
                    <a:cubicBezTo>
                      <a:pt x="167" y="96"/>
                      <a:pt x="165" y="97"/>
                      <a:pt x="163" y="96"/>
                    </a:cubicBezTo>
                    <a:cubicBezTo>
                      <a:pt x="163" y="98"/>
                      <a:pt x="164" y="98"/>
                      <a:pt x="163" y="99"/>
                    </a:cubicBezTo>
                    <a:cubicBezTo>
                      <a:pt x="162" y="98"/>
                      <a:pt x="162" y="96"/>
                      <a:pt x="160" y="98"/>
                    </a:cubicBezTo>
                    <a:cubicBezTo>
                      <a:pt x="162" y="100"/>
                      <a:pt x="161" y="105"/>
                      <a:pt x="163" y="107"/>
                    </a:cubicBezTo>
                    <a:cubicBezTo>
                      <a:pt x="161" y="107"/>
                      <a:pt x="162" y="108"/>
                      <a:pt x="161" y="108"/>
                    </a:cubicBezTo>
                    <a:cubicBezTo>
                      <a:pt x="158" y="108"/>
                      <a:pt x="159" y="104"/>
                      <a:pt x="156" y="105"/>
                    </a:cubicBezTo>
                    <a:cubicBezTo>
                      <a:pt x="155" y="107"/>
                      <a:pt x="157" y="108"/>
                      <a:pt x="156" y="109"/>
                    </a:cubicBezTo>
                    <a:cubicBezTo>
                      <a:pt x="158" y="110"/>
                      <a:pt x="159" y="111"/>
                      <a:pt x="161" y="112"/>
                    </a:cubicBezTo>
                    <a:cubicBezTo>
                      <a:pt x="158" y="112"/>
                      <a:pt x="156" y="113"/>
                      <a:pt x="155" y="113"/>
                    </a:cubicBezTo>
                    <a:cubicBezTo>
                      <a:pt x="154" y="114"/>
                      <a:pt x="154" y="115"/>
                      <a:pt x="152" y="117"/>
                    </a:cubicBezTo>
                    <a:cubicBezTo>
                      <a:pt x="152" y="116"/>
                      <a:pt x="151" y="116"/>
                      <a:pt x="150" y="116"/>
                    </a:cubicBezTo>
                    <a:cubicBezTo>
                      <a:pt x="150" y="115"/>
                      <a:pt x="150" y="114"/>
                      <a:pt x="149" y="113"/>
                    </a:cubicBezTo>
                    <a:cubicBezTo>
                      <a:pt x="146" y="113"/>
                      <a:pt x="147" y="109"/>
                      <a:pt x="143" y="110"/>
                    </a:cubicBezTo>
                    <a:cubicBezTo>
                      <a:pt x="143" y="112"/>
                      <a:pt x="142" y="112"/>
                      <a:pt x="142" y="113"/>
                    </a:cubicBezTo>
                    <a:cubicBezTo>
                      <a:pt x="146" y="112"/>
                      <a:pt x="148" y="116"/>
                      <a:pt x="148" y="120"/>
                    </a:cubicBezTo>
                    <a:cubicBezTo>
                      <a:pt x="146" y="119"/>
                      <a:pt x="145" y="122"/>
                      <a:pt x="146" y="122"/>
                    </a:cubicBezTo>
                    <a:cubicBezTo>
                      <a:pt x="149" y="123"/>
                      <a:pt x="152" y="119"/>
                      <a:pt x="155" y="121"/>
                    </a:cubicBezTo>
                    <a:cubicBezTo>
                      <a:pt x="153" y="122"/>
                      <a:pt x="156" y="123"/>
                      <a:pt x="156" y="125"/>
                    </a:cubicBezTo>
                    <a:cubicBezTo>
                      <a:pt x="158" y="124"/>
                      <a:pt x="161" y="125"/>
                      <a:pt x="163" y="126"/>
                    </a:cubicBezTo>
                    <a:cubicBezTo>
                      <a:pt x="161" y="128"/>
                      <a:pt x="162" y="129"/>
                      <a:pt x="163" y="130"/>
                    </a:cubicBezTo>
                    <a:cubicBezTo>
                      <a:pt x="161" y="132"/>
                      <a:pt x="159" y="134"/>
                      <a:pt x="158" y="136"/>
                    </a:cubicBezTo>
                    <a:cubicBezTo>
                      <a:pt x="161" y="139"/>
                      <a:pt x="161" y="135"/>
                      <a:pt x="165" y="135"/>
                    </a:cubicBezTo>
                    <a:cubicBezTo>
                      <a:pt x="166" y="135"/>
                      <a:pt x="164" y="134"/>
                      <a:pt x="165" y="133"/>
                    </a:cubicBezTo>
                    <a:cubicBezTo>
                      <a:pt x="169" y="133"/>
                      <a:pt x="171" y="132"/>
                      <a:pt x="173" y="134"/>
                    </a:cubicBezTo>
                    <a:cubicBezTo>
                      <a:pt x="175" y="133"/>
                      <a:pt x="179" y="134"/>
                      <a:pt x="178" y="131"/>
                    </a:cubicBezTo>
                    <a:cubicBezTo>
                      <a:pt x="173" y="131"/>
                      <a:pt x="170" y="131"/>
                      <a:pt x="166" y="130"/>
                    </a:cubicBezTo>
                    <a:cubicBezTo>
                      <a:pt x="169" y="128"/>
                      <a:pt x="177" y="131"/>
                      <a:pt x="181" y="127"/>
                    </a:cubicBezTo>
                    <a:cubicBezTo>
                      <a:pt x="179" y="126"/>
                      <a:pt x="176" y="128"/>
                      <a:pt x="174" y="126"/>
                    </a:cubicBezTo>
                    <a:cubicBezTo>
                      <a:pt x="178" y="124"/>
                      <a:pt x="183" y="126"/>
                      <a:pt x="186" y="124"/>
                    </a:cubicBezTo>
                    <a:cubicBezTo>
                      <a:pt x="182" y="123"/>
                      <a:pt x="176" y="124"/>
                      <a:pt x="173" y="125"/>
                    </a:cubicBezTo>
                    <a:cubicBezTo>
                      <a:pt x="172" y="122"/>
                      <a:pt x="166" y="125"/>
                      <a:pt x="164" y="126"/>
                    </a:cubicBezTo>
                    <a:cubicBezTo>
                      <a:pt x="164" y="125"/>
                      <a:pt x="163" y="125"/>
                      <a:pt x="163" y="123"/>
                    </a:cubicBezTo>
                    <a:cubicBezTo>
                      <a:pt x="165" y="123"/>
                      <a:pt x="166" y="122"/>
                      <a:pt x="170" y="123"/>
                    </a:cubicBezTo>
                    <a:cubicBezTo>
                      <a:pt x="170" y="121"/>
                      <a:pt x="169" y="120"/>
                      <a:pt x="168" y="120"/>
                    </a:cubicBezTo>
                    <a:cubicBezTo>
                      <a:pt x="166" y="121"/>
                      <a:pt x="164" y="119"/>
                      <a:pt x="163" y="120"/>
                    </a:cubicBezTo>
                    <a:cubicBezTo>
                      <a:pt x="161" y="117"/>
                      <a:pt x="165" y="117"/>
                      <a:pt x="165" y="114"/>
                    </a:cubicBezTo>
                    <a:cubicBezTo>
                      <a:pt x="165" y="112"/>
                      <a:pt x="162" y="113"/>
                      <a:pt x="162" y="111"/>
                    </a:cubicBezTo>
                    <a:cubicBezTo>
                      <a:pt x="164" y="111"/>
                      <a:pt x="164" y="110"/>
                      <a:pt x="165" y="109"/>
                    </a:cubicBezTo>
                    <a:cubicBezTo>
                      <a:pt x="170" y="108"/>
                      <a:pt x="178" y="109"/>
                      <a:pt x="183" y="108"/>
                    </a:cubicBezTo>
                    <a:cubicBezTo>
                      <a:pt x="180" y="102"/>
                      <a:pt x="169" y="110"/>
                      <a:pt x="164" y="106"/>
                    </a:cubicBezTo>
                    <a:cubicBezTo>
                      <a:pt x="168" y="105"/>
                      <a:pt x="170" y="105"/>
                      <a:pt x="174" y="104"/>
                    </a:cubicBezTo>
                    <a:cubicBezTo>
                      <a:pt x="174" y="102"/>
                      <a:pt x="175" y="101"/>
                      <a:pt x="177" y="101"/>
                    </a:cubicBezTo>
                    <a:cubicBezTo>
                      <a:pt x="178" y="99"/>
                      <a:pt x="178" y="99"/>
                      <a:pt x="177" y="97"/>
                    </a:cubicBezTo>
                    <a:cubicBezTo>
                      <a:pt x="180" y="97"/>
                      <a:pt x="180" y="94"/>
                      <a:pt x="182" y="94"/>
                    </a:cubicBezTo>
                    <a:cubicBezTo>
                      <a:pt x="183" y="94"/>
                      <a:pt x="183" y="95"/>
                      <a:pt x="184" y="96"/>
                    </a:cubicBezTo>
                    <a:cubicBezTo>
                      <a:pt x="182" y="98"/>
                      <a:pt x="178" y="99"/>
                      <a:pt x="178" y="102"/>
                    </a:cubicBezTo>
                    <a:cubicBezTo>
                      <a:pt x="177" y="102"/>
                      <a:pt x="177" y="101"/>
                      <a:pt x="176" y="103"/>
                    </a:cubicBezTo>
                    <a:cubicBezTo>
                      <a:pt x="177" y="103"/>
                      <a:pt x="177" y="103"/>
                      <a:pt x="176" y="104"/>
                    </a:cubicBezTo>
                    <a:cubicBezTo>
                      <a:pt x="178" y="104"/>
                      <a:pt x="179" y="104"/>
                      <a:pt x="181" y="104"/>
                    </a:cubicBezTo>
                    <a:cubicBezTo>
                      <a:pt x="182" y="103"/>
                      <a:pt x="181" y="101"/>
                      <a:pt x="183" y="101"/>
                    </a:cubicBezTo>
                    <a:cubicBezTo>
                      <a:pt x="188" y="99"/>
                      <a:pt x="190" y="103"/>
                      <a:pt x="195" y="103"/>
                    </a:cubicBezTo>
                    <a:cubicBezTo>
                      <a:pt x="195" y="101"/>
                      <a:pt x="195" y="100"/>
                      <a:pt x="197" y="98"/>
                    </a:cubicBezTo>
                    <a:cubicBezTo>
                      <a:pt x="196" y="97"/>
                      <a:pt x="196" y="96"/>
                      <a:pt x="195" y="96"/>
                    </a:cubicBezTo>
                    <a:close/>
                    <a:moveTo>
                      <a:pt x="160" y="120"/>
                    </a:moveTo>
                    <a:cubicBezTo>
                      <a:pt x="159" y="120"/>
                      <a:pt x="157" y="116"/>
                      <a:pt x="159" y="114"/>
                    </a:cubicBezTo>
                    <a:cubicBezTo>
                      <a:pt x="160" y="115"/>
                      <a:pt x="161" y="116"/>
                      <a:pt x="161" y="118"/>
                    </a:cubicBezTo>
                    <a:cubicBezTo>
                      <a:pt x="159" y="117"/>
                      <a:pt x="159" y="119"/>
                      <a:pt x="160" y="120"/>
                    </a:cubicBezTo>
                    <a:close/>
                    <a:moveTo>
                      <a:pt x="168" y="126"/>
                    </a:moveTo>
                    <a:cubicBezTo>
                      <a:pt x="170" y="126"/>
                      <a:pt x="168" y="128"/>
                      <a:pt x="166" y="127"/>
                    </a:cubicBezTo>
                    <a:cubicBezTo>
                      <a:pt x="167" y="126"/>
                      <a:pt x="168" y="126"/>
                      <a:pt x="168" y="126"/>
                    </a:cubicBezTo>
                    <a:close/>
                    <a:moveTo>
                      <a:pt x="167" y="105"/>
                    </a:moveTo>
                    <a:cubicBezTo>
                      <a:pt x="166" y="104"/>
                      <a:pt x="166" y="104"/>
                      <a:pt x="166" y="103"/>
                    </a:cubicBezTo>
                    <a:cubicBezTo>
                      <a:pt x="166" y="102"/>
                      <a:pt x="167" y="102"/>
                      <a:pt x="168" y="102"/>
                    </a:cubicBezTo>
                    <a:cubicBezTo>
                      <a:pt x="169" y="104"/>
                      <a:pt x="166" y="103"/>
                      <a:pt x="167" y="105"/>
                    </a:cubicBezTo>
                    <a:close/>
                    <a:moveTo>
                      <a:pt x="170" y="94"/>
                    </a:moveTo>
                    <a:cubicBezTo>
                      <a:pt x="169" y="92"/>
                      <a:pt x="169" y="90"/>
                      <a:pt x="168" y="89"/>
                    </a:cubicBezTo>
                    <a:cubicBezTo>
                      <a:pt x="169" y="88"/>
                      <a:pt x="171" y="88"/>
                      <a:pt x="172" y="86"/>
                    </a:cubicBezTo>
                    <a:cubicBezTo>
                      <a:pt x="176" y="88"/>
                      <a:pt x="174" y="93"/>
                      <a:pt x="170" y="94"/>
                    </a:cubicBezTo>
                    <a:close/>
                    <a:moveTo>
                      <a:pt x="175" y="84"/>
                    </a:moveTo>
                    <a:cubicBezTo>
                      <a:pt x="175" y="82"/>
                      <a:pt x="177" y="83"/>
                      <a:pt x="178" y="82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5"/>
                      <a:pt x="176" y="84"/>
                      <a:pt x="175" y="84"/>
                    </a:cubicBezTo>
                    <a:close/>
                    <a:moveTo>
                      <a:pt x="252" y="105"/>
                    </a:moveTo>
                    <a:cubicBezTo>
                      <a:pt x="252" y="104"/>
                      <a:pt x="251" y="103"/>
                      <a:pt x="251" y="102"/>
                    </a:cubicBezTo>
                    <a:cubicBezTo>
                      <a:pt x="249" y="102"/>
                      <a:pt x="246" y="102"/>
                      <a:pt x="245" y="104"/>
                    </a:cubicBezTo>
                    <a:cubicBezTo>
                      <a:pt x="245" y="105"/>
                      <a:pt x="247" y="104"/>
                      <a:pt x="247" y="105"/>
                    </a:cubicBezTo>
                    <a:cubicBezTo>
                      <a:pt x="246" y="106"/>
                      <a:pt x="244" y="106"/>
                      <a:pt x="244" y="108"/>
                    </a:cubicBezTo>
                    <a:cubicBezTo>
                      <a:pt x="246" y="109"/>
                      <a:pt x="250" y="107"/>
                      <a:pt x="253" y="108"/>
                    </a:cubicBezTo>
                    <a:cubicBezTo>
                      <a:pt x="253" y="104"/>
                      <a:pt x="248" y="109"/>
                      <a:pt x="247" y="106"/>
                    </a:cubicBezTo>
                    <a:cubicBezTo>
                      <a:pt x="249" y="106"/>
                      <a:pt x="250" y="106"/>
                      <a:pt x="252" y="105"/>
                    </a:cubicBezTo>
                    <a:close/>
                    <a:moveTo>
                      <a:pt x="108" y="133"/>
                    </a:moveTo>
                    <a:cubicBezTo>
                      <a:pt x="108" y="135"/>
                      <a:pt x="109" y="136"/>
                      <a:pt x="109" y="138"/>
                    </a:cubicBezTo>
                    <a:cubicBezTo>
                      <a:pt x="108" y="138"/>
                      <a:pt x="108" y="138"/>
                      <a:pt x="108" y="138"/>
                    </a:cubicBezTo>
                    <a:cubicBezTo>
                      <a:pt x="106" y="139"/>
                      <a:pt x="106" y="137"/>
                      <a:pt x="105" y="137"/>
                    </a:cubicBezTo>
                    <a:cubicBezTo>
                      <a:pt x="105" y="144"/>
                      <a:pt x="111" y="148"/>
                      <a:pt x="116" y="151"/>
                    </a:cubicBezTo>
                    <a:cubicBezTo>
                      <a:pt x="116" y="152"/>
                      <a:pt x="113" y="152"/>
                      <a:pt x="114" y="155"/>
                    </a:cubicBezTo>
                    <a:cubicBezTo>
                      <a:pt x="116" y="154"/>
                      <a:pt x="117" y="156"/>
                      <a:pt x="120" y="155"/>
                    </a:cubicBezTo>
                    <a:cubicBezTo>
                      <a:pt x="120" y="156"/>
                      <a:pt x="119" y="156"/>
                      <a:pt x="119" y="157"/>
                    </a:cubicBezTo>
                    <a:cubicBezTo>
                      <a:pt x="122" y="157"/>
                      <a:pt x="124" y="158"/>
                      <a:pt x="125" y="156"/>
                    </a:cubicBezTo>
                    <a:cubicBezTo>
                      <a:pt x="124" y="155"/>
                      <a:pt x="123" y="155"/>
                      <a:pt x="123" y="154"/>
                    </a:cubicBezTo>
                    <a:cubicBezTo>
                      <a:pt x="124" y="153"/>
                      <a:pt x="124" y="152"/>
                      <a:pt x="125" y="151"/>
                    </a:cubicBezTo>
                    <a:cubicBezTo>
                      <a:pt x="124" y="151"/>
                      <a:pt x="123" y="149"/>
                      <a:pt x="122" y="147"/>
                    </a:cubicBezTo>
                    <a:cubicBezTo>
                      <a:pt x="125" y="145"/>
                      <a:pt x="131" y="146"/>
                      <a:pt x="131" y="140"/>
                    </a:cubicBezTo>
                    <a:cubicBezTo>
                      <a:pt x="128" y="140"/>
                      <a:pt x="127" y="139"/>
                      <a:pt x="125" y="138"/>
                    </a:cubicBezTo>
                    <a:cubicBezTo>
                      <a:pt x="124" y="138"/>
                      <a:pt x="125" y="140"/>
                      <a:pt x="123" y="139"/>
                    </a:cubicBezTo>
                    <a:cubicBezTo>
                      <a:pt x="121" y="137"/>
                      <a:pt x="120" y="134"/>
                      <a:pt x="120" y="131"/>
                    </a:cubicBezTo>
                    <a:cubicBezTo>
                      <a:pt x="116" y="130"/>
                      <a:pt x="116" y="135"/>
                      <a:pt x="115" y="136"/>
                    </a:cubicBezTo>
                    <a:cubicBezTo>
                      <a:pt x="112" y="137"/>
                      <a:pt x="112" y="133"/>
                      <a:pt x="110" y="135"/>
                    </a:cubicBezTo>
                    <a:cubicBezTo>
                      <a:pt x="110" y="133"/>
                      <a:pt x="109" y="133"/>
                      <a:pt x="109" y="132"/>
                    </a:cubicBezTo>
                    <a:cubicBezTo>
                      <a:pt x="110" y="131"/>
                      <a:pt x="112" y="131"/>
                      <a:pt x="112" y="129"/>
                    </a:cubicBezTo>
                    <a:cubicBezTo>
                      <a:pt x="109" y="130"/>
                      <a:pt x="111" y="126"/>
                      <a:pt x="108" y="127"/>
                    </a:cubicBezTo>
                    <a:cubicBezTo>
                      <a:pt x="107" y="130"/>
                      <a:pt x="105" y="132"/>
                      <a:pt x="104" y="135"/>
                    </a:cubicBezTo>
                    <a:cubicBezTo>
                      <a:pt x="106" y="136"/>
                      <a:pt x="107" y="132"/>
                      <a:pt x="108" y="133"/>
                    </a:cubicBezTo>
                    <a:close/>
                    <a:moveTo>
                      <a:pt x="122" y="152"/>
                    </a:move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20" y="151"/>
                      <a:pt x="121" y="151"/>
                      <a:pt x="120" y="150"/>
                    </a:cubicBezTo>
                    <a:cubicBezTo>
                      <a:pt x="122" y="150"/>
                      <a:pt x="123" y="150"/>
                      <a:pt x="122" y="152"/>
                    </a:cubicBezTo>
                    <a:close/>
                    <a:moveTo>
                      <a:pt x="121" y="143"/>
                    </a:moveTo>
                    <a:cubicBezTo>
                      <a:pt x="121" y="145"/>
                      <a:pt x="118" y="145"/>
                      <a:pt x="118" y="147"/>
                    </a:cubicBezTo>
                    <a:cubicBezTo>
                      <a:pt x="116" y="146"/>
                      <a:pt x="114" y="145"/>
                      <a:pt x="114" y="144"/>
                    </a:cubicBezTo>
                    <a:cubicBezTo>
                      <a:pt x="113" y="138"/>
                      <a:pt x="120" y="138"/>
                      <a:pt x="121" y="143"/>
                    </a:cubicBezTo>
                    <a:close/>
                    <a:moveTo>
                      <a:pt x="39" y="145"/>
                    </a:moveTo>
                    <a:cubicBezTo>
                      <a:pt x="40" y="144"/>
                      <a:pt x="40" y="142"/>
                      <a:pt x="41" y="142"/>
                    </a:cubicBezTo>
                    <a:cubicBezTo>
                      <a:pt x="45" y="144"/>
                      <a:pt x="44" y="146"/>
                      <a:pt x="49" y="146"/>
                    </a:cubicBezTo>
                    <a:cubicBezTo>
                      <a:pt x="51" y="141"/>
                      <a:pt x="47" y="140"/>
                      <a:pt x="48" y="136"/>
                    </a:cubicBezTo>
                    <a:cubicBezTo>
                      <a:pt x="46" y="136"/>
                      <a:pt x="46" y="135"/>
                      <a:pt x="44" y="135"/>
                    </a:cubicBezTo>
                    <a:cubicBezTo>
                      <a:pt x="43" y="139"/>
                      <a:pt x="42" y="141"/>
                      <a:pt x="38" y="140"/>
                    </a:cubicBezTo>
                    <a:cubicBezTo>
                      <a:pt x="39" y="142"/>
                      <a:pt x="38" y="144"/>
                      <a:pt x="39" y="145"/>
                    </a:cubicBezTo>
                    <a:close/>
                    <a:moveTo>
                      <a:pt x="166" y="159"/>
                    </a:moveTo>
                    <a:cubicBezTo>
                      <a:pt x="170" y="159"/>
                      <a:pt x="175" y="159"/>
                      <a:pt x="178" y="158"/>
                    </a:cubicBezTo>
                    <a:cubicBezTo>
                      <a:pt x="177" y="155"/>
                      <a:pt x="176" y="156"/>
                      <a:pt x="178" y="154"/>
                    </a:cubicBezTo>
                    <a:cubicBezTo>
                      <a:pt x="176" y="152"/>
                      <a:pt x="173" y="155"/>
                      <a:pt x="171" y="153"/>
                    </a:cubicBezTo>
                    <a:cubicBezTo>
                      <a:pt x="171" y="156"/>
                      <a:pt x="168" y="153"/>
                      <a:pt x="169" y="156"/>
                    </a:cubicBezTo>
                    <a:cubicBezTo>
                      <a:pt x="170" y="156"/>
                      <a:pt x="171" y="154"/>
                      <a:pt x="171" y="156"/>
                    </a:cubicBezTo>
                    <a:cubicBezTo>
                      <a:pt x="170" y="160"/>
                      <a:pt x="167" y="156"/>
                      <a:pt x="166" y="159"/>
                    </a:cubicBezTo>
                    <a:close/>
                    <a:moveTo>
                      <a:pt x="94" y="187"/>
                    </a:moveTo>
                    <a:cubicBezTo>
                      <a:pt x="93" y="190"/>
                      <a:pt x="94" y="190"/>
                      <a:pt x="93" y="193"/>
                    </a:cubicBezTo>
                    <a:cubicBezTo>
                      <a:pt x="97" y="192"/>
                      <a:pt x="102" y="193"/>
                      <a:pt x="105" y="191"/>
                    </a:cubicBezTo>
                    <a:cubicBezTo>
                      <a:pt x="104" y="190"/>
                      <a:pt x="105" y="190"/>
                      <a:pt x="105" y="188"/>
                    </a:cubicBezTo>
                    <a:cubicBezTo>
                      <a:pt x="102" y="188"/>
                      <a:pt x="98" y="186"/>
                      <a:pt x="94" y="187"/>
                    </a:cubicBezTo>
                    <a:close/>
                    <a:moveTo>
                      <a:pt x="457" y="194"/>
                    </a:moveTo>
                    <a:cubicBezTo>
                      <a:pt x="458" y="187"/>
                      <a:pt x="449" y="190"/>
                      <a:pt x="449" y="193"/>
                    </a:cubicBezTo>
                    <a:cubicBezTo>
                      <a:pt x="452" y="194"/>
                      <a:pt x="455" y="196"/>
                      <a:pt x="457" y="194"/>
                    </a:cubicBezTo>
                    <a:close/>
                    <a:moveTo>
                      <a:pt x="22" y="216"/>
                    </a:moveTo>
                    <a:cubicBezTo>
                      <a:pt x="21" y="215"/>
                      <a:pt x="19" y="215"/>
                      <a:pt x="19" y="213"/>
                    </a:cubicBezTo>
                    <a:cubicBezTo>
                      <a:pt x="20" y="214"/>
                      <a:pt x="20" y="213"/>
                      <a:pt x="22" y="213"/>
                    </a:cubicBezTo>
                    <a:cubicBezTo>
                      <a:pt x="21" y="212"/>
                      <a:pt x="23" y="211"/>
                      <a:pt x="21" y="210"/>
                    </a:cubicBezTo>
                    <a:cubicBezTo>
                      <a:pt x="20" y="211"/>
                      <a:pt x="19" y="211"/>
                      <a:pt x="18" y="211"/>
                    </a:cubicBezTo>
                    <a:cubicBezTo>
                      <a:pt x="16" y="207"/>
                      <a:pt x="8" y="207"/>
                      <a:pt x="6" y="209"/>
                    </a:cubicBezTo>
                    <a:cubicBezTo>
                      <a:pt x="7" y="209"/>
                      <a:pt x="7" y="210"/>
                      <a:pt x="7" y="211"/>
                    </a:cubicBezTo>
                    <a:cubicBezTo>
                      <a:pt x="8" y="212"/>
                      <a:pt x="9" y="210"/>
                      <a:pt x="9" y="211"/>
                    </a:cubicBezTo>
                    <a:cubicBezTo>
                      <a:pt x="10" y="214"/>
                      <a:pt x="6" y="211"/>
                      <a:pt x="7" y="213"/>
                    </a:cubicBezTo>
                    <a:cubicBezTo>
                      <a:pt x="10" y="214"/>
                      <a:pt x="11" y="213"/>
                      <a:pt x="13" y="211"/>
                    </a:cubicBezTo>
                    <a:cubicBezTo>
                      <a:pt x="13" y="212"/>
                      <a:pt x="14" y="212"/>
                      <a:pt x="14" y="213"/>
                    </a:cubicBezTo>
                    <a:cubicBezTo>
                      <a:pt x="15" y="213"/>
                      <a:pt x="18" y="212"/>
                      <a:pt x="19" y="214"/>
                    </a:cubicBezTo>
                    <a:cubicBezTo>
                      <a:pt x="18" y="215"/>
                      <a:pt x="16" y="214"/>
                      <a:pt x="17" y="216"/>
                    </a:cubicBezTo>
                    <a:cubicBezTo>
                      <a:pt x="16" y="217"/>
                      <a:pt x="17" y="217"/>
                      <a:pt x="17" y="218"/>
                    </a:cubicBezTo>
                    <a:cubicBezTo>
                      <a:pt x="19" y="218"/>
                      <a:pt x="22" y="218"/>
                      <a:pt x="22" y="216"/>
                    </a:cubicBezTo>
                    <a:close/>
                    <a:moveTo>
                      <a:pt x="203" y="213"/>
                    </a:moveTo>
                    <a:cubicBezTo>
                      <a:pt x="203" y="212"/>
                      <a:pt x="198" y="211"/>
                      <a:pt x="198" y="214"/>
                    </a:cubicBezTo>
                    <a:cubicBezTo>
                      <a:pt x="201" y="214"/>
                      <a:pt x="203" y="215"/>
                      <a:pt x="204" y="216"/>
                    </a:cubicBezTo>
                    <a:cubicBezTo>
                      <a:pt x="205" y="215"/>
                      <a:pt x="206" y="215"/>
                      <a:pt x="207" y="214"/>
                    </a:cubicBezTo>
                    <a:cubicBezTo>
                      <a:pt x="207" y="213"/>
                      <a:pt x="207" y="212"/>
                      <a:pt x="207" y="211"/>
                    </a:cubicBezTo>
                    <a:cubicBezTo>
                      <a:pt x="205" y="210"/>
                      <a:pt x="206" y="213"/>
                      <a:pt x="203" y="213"/>
                    </a:cubicBezTo>
                    <a:close/>
                    <a:moveTo>
                      <a:pt x="196" y="268"/>
                    </a:moveTo>
                    <a:cubicBezTo>
                      <a:pt x="195" y="266"/>
                      <a:pt x="192" y="270"/>
                      <a:pt x="191" y="267"/>
                    </a:cubicBezTo>
                    <a:cubicBezTo>
                      <a:pt x="192" y="266"/>
                      <a:pt x="194" y="265"/>
                      <a:pt x="195" y="264"/>
                    </a:cubicBezTo>
                    <a:cubicBezTo>
                      <a:pt x="193" y="263"/>
                      <a:pt x="193" y="264"/>
                      <a:pt x="191" y="263"/>
                    </a:cubicBezTo>
                    <a:cubicBezTo>
                      <a:pt x="191" y="267"/>
                      <a:pt x="189" y="263"/>
                      <a:pt x="188" y="264"/>
                    </a:cubicBezTo>
                    <a:cubicBezTo>
                      <a:pt x="188" y="267"/>
                      <a:pt x="187" y="269"/>
                      <a:pt x="185" y="271"/>
                    </a:cubicBezTo>
                    <a:cubicBezTo>
                      <a:pt x="182" y="270"/>
                      <a:pt x="182" y="267"/>
                      <a:pt x="178" y="268"/>
                    </a:cubicBezTo>
                    <a:cubicBezTo>
                      <a:pt x="177" y="270"/>
                      <a:pt x="178" y="271"/>
                      <a:pt x="176" y="272"/>
                    </a:cubicBezTo>
                    <a:cubicBezTo>
                      <a:pt x="180" y="273"/>
                      <a:pt x="187" y="274"/>
                      <a:pt x="190" y="269"/>
                    </a:cubicBezTo>
                    <a:cubicBezTo>
                      <a:pt x="191" y="270"/>
                      <a:pt x="192" y="270"/>
                      <a:pt x="194" y="270"/>
                    </a:cubicBezTo>
                    <a:cubicBezTo>
                      <a:pt x="194" y="269"/>
                      <a:pt x="196" y="270"/>
                      <a:pt x="196" y="268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 rot="20730989">
              <a:off x="5432328" y="1475898"/>
              <a:ext cx="5487889" cy="4415964"/>
              <a:chOff x="1984181" y="377093"/>
              <a:chExt cx="7656930" cy="616133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033" t="5499" r="11230" b="4660"/>
              <a:stretch/>
            </p:blipFill>
            <p:spPr>
              <a:xfrm>
                <a:off x="1984181" y="377093"/>
                <a:ext cx="7656930" cy="6161335"/>
              </a:xfrm>
              <a:prstGeom prst="rect">
                <a:avLst/>
              </a:prstGeom>
            </p:spPr>
          </p:pic>
          <p:sp>
            <p:nvSpPr>
              <p:cNvPr id="7" name="任意多边形 6"/>
              <p:cNvSpPr/>
              <p:nvPr/>
            </p:nvSpPr>
            <p:spPr>
              <a:xfrm>
                <a:off x="2673266" y="773030"/>
                <a:ext cx="6465093" cy="5007769"/>
              </a:xfrm>
              <a:custGeom>
                <a:avLst/>
                <a:gdLst>
                  <a:gd name="connsiteX0" fmla="*/ 3864769 w 6465094"/>
                  <a:gd name="connsiteY0" fmla="*/ 0 h 5007769"/>
                  <a:gd name="connsiteX1" fmla="*/ 0 w 6465094"/>
                  <a:gd name="connsiteY1" fmla="*/ 3143250 h 5007769"/>
                  <a:gd name="connsiteX2" fmla="*/ 2750344 w 6465094"/>
                  <a:gd name="connsiteY2" fmla="*/ 5007769 h 5007769"/>
                  <a:gd name="connsiteX3" fmla="*/ 6465094 w 6465094"/>
                  <a:gd name="connsiteY3" fmla="*/ 1285875 h 5007769"/>
                  <a:gd name="connsiteX4" fmla="*/ 3864769 w 6465094"/>
                  <a:gd name="connsiteY4" fmla="*/ 0 h 5007769"/>
                  <a:gd name="connsiteX0" fmla="*/ 3893344 w 6465094"/>
                  <a:gd name="connsiteY0" fmla="*/ 0 h 5007769"/>
                  <a:gd name="connsiteX1" fmla="*/ 0 w 6465094"/>
                  <a:gd name="connsiteY1" fmla="*/ 3143250 h 5007769"/>
                  <a:gd name="connsiteX2" fmla="*/ 2750344 w 6465094"/>
                  <a:gd name="connsiteY2" fmla="*/ 5007769 h 5007769"/>
                  <a:gd name="connsiteX3" fmla="*/ 6465094 w 6465094"/>
                  <a:gd name="connsiteY3" fmla="*/ 1285875 h 5007769"/>
                  <a:gd name="connsiteX4" fmla="*/ 3893344 w 6465094"/>
                  <a:gd name="connsiteY4" fmla="*/ 0 h 5007769"/>
                  <a:gd name="connsiteX0" fmla="*/ 3879056 w 6465094"/>
                  <a:gd name="connsiteY0" fmla="*/ 0 h 5007769"/>
                  <a:gd name="connsiteX1" fmla="*/ 0 w 6465094"/>
                  <a:gd name="connsiteY1" fmla="*/ 3143250 h 5007769"/>
                  <a:gd name="connsiteX2" fmla="*/ 2750344 w 6465094"/>
                  <a:gd name="connsiteY2" fmla="*/ 5007769 h 5007769"/>
                  <a:gd name="connsiteX3" fmla="*/ 6465094 w 6465094"/>
                  <a:gd name="connsiteY3" fmla="*/ 1285875 h 5007769"/>
                  <a:gd name="connsiteX4" fmla="*/ 3879056 w 6465094"/>
                  <a:gd name="connsiteY4" fmla="*/ 0 h 500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65094" h="5007769">
                    <a:moveTo>
                      <a:pt x="3879056" y="0"/>
                    </a:moveTo>
                    <a:lnTo>
                      <a:pt x="0" y="3143250"/>
                    </a:lnTo>
                    <a:lnTo>
                      <a:pt x="2750344" y="5007769"/>
                    </a:lnTo>
                    <a:lnTo>
                      <a:pt x="6465094" y="1285875"/>
                    </a:lnTo>
                    <a:lnTo>
                      <a:pt x="3879056" y="0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50000" sy="50000" flip="xy" algn="ctr"/>
              </a:blipFill>
              <a:ln>
                <a:solidFill>
                  <a:srgbClr val="F1F7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6" name="矩形 25"/>
          <p:cNvSpPr/>
          <p:nvPr/>
        </p:nvSpPr>
        <p:spPr>
          <a:xfrm>
            <a:off x="5009092" y="2183174"/>
            <a:ext cx="3166561" cy="228524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200" i="1" dirty="0">
                <a:solidFill>
                  <a:srgbClr val="0F0F11"/>
                </a:solidFill>
                <a:ea typeface="Yu Gothic Medium" panose="020B0500000000000000" pitchFamily="34" charset="-128"/>
              </a:rPr>
              <a:t>I’m a great place for you to tell a story and let your users know a little more about you. I’m a great place for you to tell a story and let your users know a little more about you.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200" i="1" dirty="0">
                <a:solidFill>
                  <a:srgbClr val="0F0F11"/>
                </a:solidFill>
                <a:ea typeface="Yu Gothic Medium" panose="020B0500000000000000" pitchFamily="34" charset="-128"/>
              </a:rPr>
              <a:t>I’m a great place for you to tell a story and let your users know a little more about you. I’m a great place for you to tell a story and let your users know a little more about you. </a:t>
            </a:r>
          </a:p>
          <a:p>
            <a:pPr marL="214313" indent="-214313">
              <a:buFont typeface="Wingdings" panose="05000000000000000000" pitchFamily="2" charset="2"/>
              <a:buChar char="ü"/>
            </a:pPr>
            <a:r>
              <a:rPr lang="en-US" altLang="zh-CN" sz="1200" i="1" dirty="0">
                <a:solidFill>
                  <a:srgbClr val="0F0F11"/>
                </a:solidFill>
                <a:ea typeface="Yu Gothic Medium" panose="020B0500000000000000" pitchFamily="34" charset="-128"/>
              </a:rPr>
              <a:t>I’m a great place for you to tell a story and let your users know a little more about you. I’m a great place for you to tell a story and let your users know a little more about you.</a:t>
            </a:r>
          </a:p>
        </p:txBody>
      </p:sp>
    </p:spTree>
    <p:extLst>
      <p:ext uri="{BB962C8B-B14F-4D97-AF65-F5344CB8AC3E}">
        <p14:creationId xmlns:p14="http://schemas.microsoft.com/office/powerpoint/2010/main" val="3320912425"/>
      </p:ext>
    </p:extLst>
  </p:cSld>
  <p:clrMapOvr>
    <a:masterClrMapping/>
  </p:clrMapOvr>
  <p:transition spd="slow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99659" y="442408"/>
            <a:ext cx="3147575" cy="4276103"/>
            <a:chOff x="5299966" y="433699"/>
            <a:chExt cx="3147575" cy="427610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8128" y="433699"/>
              <a:ext cx="2649413" cy="4276103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299966" y="3691720"/>
              <a:ext cx="3125984" cy="838691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5000" spc="-113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xis" pitchFamily="50" charset="0"/>
                  <a:ea typeface="pastel" pitchFamily="2" charset="0"/>
                </a:rPr>
                <a:t>CONTENTS</a:t>
              </a:r>
              <a:endParaRPr lang="zh-CN" altLang="en-US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xis" pitchFamily="50" charset="0"/>
                <a:ea typeface="pastel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84683" y="735540"/>
            <a:ext cx="3576248" cy="764184"/>
            <a:chOff x="1275085" y="949880"/>
            <a:chExt cx="4768331" cy="1018912"/>
          </a:xfrm>
        </p:grpSpPr>
        <p:grpSp>
          <p:nvGrpSpPr>
            <p:cNvPr id="5" name="组合 4"/>
            <p:cNvGrpSpPr/>
            <p:nvPr/>
          </p:nvGrpSpPr>
          <p:grpSpPr>
            <a:xfrm>
              <a:off x="2063155" y="949880"/>
              <a:ext cx="3980261" cy="1018912"/>
              <a:chOff x="6055100" y="1837871"/>
              <a:chExt cx="3980261" cy="1018912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063295" y="1837871"/>
                <a:ext cx="324360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055100" y="2241230"/>
                <a:ext cx="398026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275085" y="1033154"/>
              <a:ext cx="558272" cy="527350"/>
              <a:chOff x="6982622" y="1560884"/>
              <a:chExt cx="558272" cy="52735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6989745" y="1564871"/>
                <a:ext cx="523363" cy="523363"/>
              </a:xfrm>
              <a:prstGeom prst="ellipse">
                <a:avLst/>
              </a:prstGeom>
              <a:ln w="38100">
                <a:solidFill>
                  <a:srgbClr val="3F89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0F13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982622" y="1560884"/>
                <a:ext cx="55827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01</a:t>
                </a:r>
                <a:endParaRPr lang="zh-CN" altLang="en-US" sz="1800" dirty="0">
                  <a:solidFill>
                    <a:srgbClr val="0E0F13"/>
                  </a:solidFill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884683" y="1729189"/>
            <a:ext cx="3576248" cy="764184"/>
            <a:chOff x="1275085" y="949880"/>
            <a:chExt cx="4768331" cy="1018912"/>
          </a:xfrm>
        </p:grpSpPr>
        <p:grpSp>
          <p:nvGrpSpPr>
            <p:cNvPr id="12" name="组合 11"/>
            <p:cNvGrpSpPr/>
            <p:nvPr/>
          </p:nvGrpSpPr>
          <p:grpSpPr>
            <a:xfrm>
              <a:off x="2063155" y="949880"/>
              <a:ext cx="3980261" cy="1018912"/>
              <a:chOff x="6055100" y="1837871"/>
              <a:chExt cx="3980261" cy="1018912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6063295" y="1837871"/>
                <a:ext cx="324360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055100" y="2241230"/>
                <a:ext cx="398026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275085" y="1037141"/>
              <a:ext cx="558272" cy="523363"/>
              <a:chOff x="6982622" y="1564871"/>
              <a:chExt cx="558272" cy="523363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989745" y="1564871"/>
                <a:ext cx="523363" cy="523363"/>
              </a:xfrm>
              <a:prstGeom prst="ellipse">
                <a:avLst/>
              </a:prstGeom>
              <a:ln w="38100">
                <a:solidFill>
                  <a:srgbClr val="3F89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0F13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6982622" y="1572496"/>
                <a:ext cx="55827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02</a:t>
                </a:r>
                <a:endParaRPr lang="zh-CN" altLang="en-US" sz="1800" dirty="0">
                  <a:solidFill>
                    <a:srgbClr val="0E0F13"/>
                  </a:solidFill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876263" y="2773557"/>
            <a:ext cx="3576248" cy="764184"/>
            <a:chOff x="1275085" y="949880"/>
            <a:chExt cx="4768331" cy="1018912"/>
          </a:xfrm>
        </p:grpSpPr>
        <p:grpSp>
          <p:nvGrpSpPr>
            <p:cNvPr id="19" name="组合 18"/>
            <p:cNvGrpSpPr/>
            <p:nvPr/>
          </p:nvGrpSpPr>
          <p:grpSpPr>
            <a:xfrm>
              <a:off x="2063155" y="949880"/>
              <a:ext cx="3980261" cy="1018912"/>
              <a:chOff x="6055100" y="1837871"/>
              <a:chExt cx="3980261" cy="1018912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6063295" y="1837871"/>
                <a:ext cx="324360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055100" y="2241230"/>
                <a:ext cx="398026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275085" y="1037141"/>
              <a:ext cx="558272" cy="523363"/>
              <a:chOff x="6982622" y="1564871"/>
              <a:chExt cx="558272" cy="523363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989745" y="1564871"/>
                <a:ext cx="523363" cy="523363"/>
              </a:xfrm>
              <a:prstGeom prst="ellipse">
                <a:avLst/>
              </a:prstGeom>
              <a:ln w="38100">
                <a:solidFill>
                  <a:srgbClr val="3F89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0F13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6982622" y="1572496"/>
                <a:ext cx="55827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03</a:t>
                </a:r>
                <a:endParaRPr lang="zh-CN" altLang="en-US" sz="1800" dirty="0">
                  <a:solidFill>
                    <a:srgbClr val="0E0F13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81605" y="3813423"/>
            <a:ext cx="3570906" cy="764184"/>
            <a:chOff x="1282208" y="949880"/>
            <a:chExt cx="4761208" cy="1018912"/>
          </a:xfrm>
        </p:grpSpPr>
        <p:grpSp>
          <p:nvGrpSpPr>
            <p:cNvPr id="26" name="组合 25"/>
            <p:cNvGrpSpPr/>
            <p:nvPr/>
          </p:nvGrpSpPr>
          <p:grpSpPr>
            <a:xfrm>
              <a:off x="2063155" y="949880"/>
              <a:ext cx="3980261" cy="1018912"/>
              <a:chOff x="6055100" y="1837871"/>
              <a:chExt cx="3980261" cy="101891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063295" y="1837871"/>
                <a:ext cx="3243601" cy="49244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6055100" y="2241230"/>
                <a:ext cx="3980261" cy="6155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282208" y="1033154"/>
              <a:ext cx="562761" cy="527350"/>
              <a:chOff x="6989745" y="1560884"/>
              <a:chExt cx="562761" cy="52735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6989745" y="1564871"/>
                <a:ext cx="523363" cy="523363"/>
              </a:xfrm>
              <a:prstGeom prst="ellipse">
                <a:avLst/>
              </a:prstGeom>
              <a:ln w="38100">
                <a:solidFill>
                  <a:srgbClr val="3F89C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E0F13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994234" y="1560884"/>
                <a:ext cx="55827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04</a:t>
                </a:r>
                <a:endParaRPr lang="zh-CN" altLang="en-US" sz="1800" dirty="0">
                  <a:solidFill>
                    <a:srgbClr val="0E0F1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9032447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13"/>
          <p:cNvSpPr>
            <a:spLocks noEditPoints="1"/>
          </p:cNvSpPr>
          <p:nvPr/>
        </p:nvSpPr>
        <p:spPr bwMode="auto">
          <a:xfrm>
            <a:off x="1138534" y="1057572"/>
            <a:ext cx="2534246" cy="2469356"/>
          </a:xfrm>
          <a:custGeom>
            <a:avLst/>
            <a:gdLst>
              <a:gd name="T0" fmla="*/ 216 w 249"/>
              <a:gd name="T1" fmla="*/ 149 h 264"/>
              <a:gd name="T2" fmla="*/ 223 w 249"/>
              <a:gd name="T3" fmla="*/ 219 h 264"/>
              <a:gd name="T4" fmla="*/ 180 w 249"/>
              <a:gd name="T5" fmla="*/ 189 h 264"/>
              <a:gd name="T6" fmla="*/ 208 w 249"/>
              <a:gd name="T7" fmla="*/ 166 h 264"/>
              <a:gd name="T8" fmla="*/ 220 w 249"/>
              <a:gd name="T9" fmla="*/ 210 h 264"/>
              <a:gd name="T10" fmla="*/ 203 w 249"/>
              <a:gd name="T11" fmla="*/ 158 h 264"/>
              <a:gd name="T12" fmla="*/ 226 w 249"/>
              <a:gd name="T13" fmla="*/ 185 h 264"/>
              <a:gd name="T14" fmla="*/ 111 w 249"/>
              <a:gd name="T15" fmla="*/ 157 h 264"/>
              <a:gd name="T16" fmla="*/ 62 w 249"/>
              <a:gd name="T17" fmla="*/ 139 h 264"/>
              <a:gd name="T18" fmla="*/ 140 w 249"/>
              <a:gd name="T19" fmla="*/ 126 h 264"/>
              <a:gd name="T20" fmla="*/ 12 w 249"/>
              <a:gd name="T21" fmla="*/ 77 h 264"/>
              <a:gd name="T22" fmla="*/ 37 w 249"/>
              <a:gd name="T23" fmla="*/ 96 h 264"/>
              <a:gd name="T24" fmla="*/ 29 w 249"/>
              <a:gd name="T25" fmla="*/ 82 h 264"/>
              <a:gd name="T26" fmla="*/ 21 w 249"/>
              <a:gd name="T27" fmla="*/ 41 h 264"/>
              <a:gd name="T28" fmla="*/ 174 w 249"/>
              <a:gd name="T29" fmla="*/ 213 h 264"/>
              <a:gd name="T30" fmla="*/ 25 w 249"/>
              <a:gd name="T31" fmla="*/ 181 h 264"/>
              <a:gd name="T32" fmla="*/ 194 w 249"/>
              <a:gd name="T33" fmla="*/ 242 h 264"/>
              <a:gd name="T34" fmla="*/ 123 w 249"/>
              <a:gd name="T35" fmla="*/ 201 h 264"/>
              <a:gd name="T36" fmla="*/ 129 w 249"/>
              <a:gd name="T37" fmla="*/ 246 h 264"/>
              <a:gd name="T38" fmla="*/ 2 w 249"/>
              <a:gd name="T39" fmla="*/ 161 h 264"/>
              <a:gd name="T40" fmla="*/ 12 w 249"/>
              <a:gd name="T41" fmla="*/ 154 h 264"/>
              <a:gd name="T42" fmla="*/ 16 w 249"/>
              <a:gd name="T43" fmla="*/ 242 h 264"/>
              <a:gd name="T44" fmla="*/ 12 w 249"/>
              <a:gd name="T45" fmla="*/ 209 h 264"/>
              <a:gd name="T46" fmla="*/ 4 w 249"/>
              <a:gd name="T47" fmla="*/ 123 h 264"/>
              <a:gd name="T48" fmla="*/ 168 w 249"/>
              <a:gd name="T49" fmla="*/ 29 h 264"/>
              <a:gd name="T50" fmla="*/ 63 w 249"/>
              <a:gd name="T51" fmla="*/ 226 h 264"/>
              <a:gd name="T52" fmla="*/ 49 w 249"/>
              <a:gd name="T53" fmla="*/ 100 h 264"/>
              <a:gd name="T54" fmla="*/ 230 w 249"/>
              <a:gd name="T55" fmla="*/ 224 h 264"/>
              <a:gd name="T56" fmla="*/ 147 w 249"/>
              <a:gd name="T57" fmla="*/ 141 h 264"/>
              <a:gd name="T58" fmla="*/ 78 w 249"/>
              <a:gd name="T59" fmla="*/ 131 h 264"/>
              <a:gd name="T60" fmla="*/ 180 w 249"/>
              <a:gd name="T61" fmla="*/ 83 h 264"/>
              <a:gd name="T62" fmla="*/ 187 w 249"/>
              <a:gd name="T63" fmla="*/ 193 h 264"/>
              <a:gd name="T64" fmla="*/ 131 w 249"/>
              <a:gd name="T65" fmla="*/ 187 h 264"/>
              <a:gd name="T66" fmla="*/ 143 w 249"/>
              <a:gd name="T67" fmla="*/ 54 h 264"/>
              <a:gd name="T68" fmla="*/ 185 w 249"/>
              <a:gd name="T69" fmla="*/ 47 h 264"/>
              <a:gd name="T70" fmla="*/ 183 w 249"/>
              <a:gd name="T71" fmla="*/ 248 h 264"/>
              <a:gd name="T72" fmla="*/ 2 w 249"/>
              <a:gd name="T73" fmla="*/ 184 h 264"/>
              <a:gd name="T74" fmla="*/ 81 w 249"/>
              <a:gd name="T75" fmla="*/ 59 h 264"/>
              <a:gd name="T76" fmla="*/ 235 w 249"/>
              <a:gd name="T77" fmla="*/ 52 h 264"/>
              <a:gd name="T78" fmla="*/ 138 w 249"/>
              <a:gd name="T79" fmla="*/ 234 h 264"/>
              <a:gd name="T80" fmla="*/ 115 w 249"/>
              <a:gd name="T81" fmla="*/ 219 h 264"/>
              <a:gd name="T82" fmla="*/ 126 w 249"/>
              <a:gd name="T83" fmla="*/ 13 h 264"/>
              <a:gd name="T84" fmla="*/ 208 w 249"/>
              <a:gd name="T85" fmla="*/ 3 h 264"/>
              <a:gd name="T86" fmla="*/ 118 w 249"/>
              <a:gd name="T87" fmla="*/ 264 h 264"/>
              <a:gd name="T88" fmla="*/ 11 w 249"/>
              <a:gd name="T89" fmla="*/ 236 h 264"/>
              <a:gd name="T90" fmla="*/ 164 w 249"/>
              <a:gd name="T91" fmla="*/ 24 h 264"/>
              <a:gd name="T92" fmla="*/ 242 w 249"/>
              <a:gd name="T93" fmla="*/ 41 h 264"/>
              <a:gd name="T94" fmla="*/ 163 w 249"/>
              <a:gd name="T95" fmla="*/ 234 h 264"/>
              <a:gd name="T96" fmla="*/ 57 w 249"/>
              <a:gd name="T97" fmla="*/ 27 h 264"/>
              <a:gd name="T98" fmla="*/ 114 w 249"/>
              <a:gd name="T99" fmla="*/ 187 h 264"/>
              <a:gd name="T100" fmla="*/ 38 w 249"/>
              <a:gd name="T101" fmla="*/ 66 h 264"/>
              <a:gd name="T102" fmla="*/ 149 w 249"/>
              <a:gd name="T103" fmla="*/ 84 h 264"/>
              <a:gd name="T104" fmla="*/ 209 w 249"/>
              <a:gd name="T105" fmla="*/ 232 h 264"/>
              <a:gd name="T106" fmla="*/ 79 w 249"/>
              <a:gd name="T107" fmla="*/ 160 h 264"/>
              <a:gd name="T108" fmla="*/ 15 w 249"/>
              <a:gd name="T109" fmla="*/ 15 h 264"/>
              <a:gd name="T110" fmla="*/ 150 w 249"/>
              <a:gd name="T111" fmla="*/ 163 h 264"/>
              <a:gd name="T112" fmla="*/ 202 w 249"/>
              <a:gd name="T113" fmla="*/ 227 h 264"/>
              <a:gd name="T114" fmla="*/ 21 w 249"/>
              <a:gd name="T115" fmla="*/ 119 h 264"/>
              <a:gd name="T116" fmla="*/ 182 w 249"/>
              <a:gd name="T117" fmla="*/ 218 h 264"/>
              <a:gd name="T118" fmla="*/ 39 w 249"/>
              <a:gd name="T119" fmla="*/ 175 h 264"/>
              <a:gd name="T120" fmla="*/ 81 w 249"/>
              <a:gd name="T121" fmla="*/ 184 h 264"/>
              <a:gd name="T122" fmla="*/ 33 w 249"/>
              <a:gd name="T123" fmla="*/ 122 h 264"/>
              <a:gd name="T124" fmla="*/ 100 w 249"/>
              <a:gd name="T125" fmla="*/ 77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49" h="264">
                <a:moveTo>
                  <a:pt x="229" y="209"/>
                </a:moveTo>
                <a:cubicBezTo>
                  <a:pt x="229" y="209"/>
                  <a:pt x="229" y="209"/>
                  <a:pt x="229" y="209"/>
                </a:cubicBezTo>
                <a:cubicBezTo>
                  <a:pt x="229" y="210"/>
                  <a:pt x="229" y="210"/>
                  <a:pt x="230" y="210"/>
                </a:cubicBezTo>
                <a:cubicBezTo>
                  <a:pt x="229" y="210"/>
                  <a:pt x="229" y="209"/>
                  <a:pt x="229" y="209"/>
                </a:cubicBezTo>
                <a:close/>
                <a:moveTo>
                  <a:pt x="235" y="171"/>
                </a:moveTo>
                <a:cubicBezTo>
                  <a:pt x="235" y="171"/>
                  <a:pt x="235" y="171"/>
                  <a:pt x="234" y="171"/>
                </a:cubicBezTo>
                <a:cubicBezTo>
                  <a:pt x="234" y="171"/>
                  <a:pt x="235" y="171"/>
                  <a:pt x="235" y="172"/>
                </a:cubicBezTo>
                <a:cubicBezTo>
                  <a:pt x="235" y="171"/>
                  <a:pt x="235" y="171"/>
                  <a:pt x="235" y="171"/>
                </a:cubicBezTo>
                <a:close/>
                <a:moveTo>
                  <a:pt x="96" y="112"/>
                </a:moveTo>
                <a:cubicBezTo>
                  <a:pt x="95" y="112"/>
                  <a:pt x="93" y="113"/>
                  <a:pt x="93" y="114"/>
                </a:cubicBezTo>
                <a:cubicBezTo>
                  <a:pt x="93" y="116"/>
                  <a:pt x="94" y="117"/>
                  <a:pt x="96" y="117"/>
                </a:cubicBezTo>
                <a:cubicBezTo>
                  <a:pt x="97" y="118"/>
                  <a:pt x="99" y="116"/>
                  <a:pt x="99" y="115"/>
                </a:cubicBezTo>
                <a:cubicBezTo>
                  <a:pt x="99" y="113"/>
                  <a:pt x="97" y="112"/>
                  <a:pt x="96" y="112"/>
                </a:cubicBezTo>
                <a:close/>
                <a:moveTo>
                  <a:pt x="213" y="144"/>
                </a:moveTo>
                <a:cubicBezTo>
                  <a:pt x="213" y="144"/>
                  <a:pt x="213" y="144"/>
                  <a:pt x="213" y="144"/>
                </a:cubicBezTo>
                <a:cubicBezTo>
                  <a:pt x="213" y="144"/>
                  <a:pt x="213" y="144"/>
                  <a:pt x="213" y="143"/>
                </a:cubicBezTo>
                <a:cubicBezTo>
                  <a:pt x="213" y="144"/>
                  <a:pt x="213" y="144"/>
                  <a:pt x="213" y="144"/>
                </a:cubicBezTo>
                <a:close/>
                <a:moveTo>
                  <a:pt x="239" y="172"/>
                </a:moveTo>
                <a:cubicBezTo>
                  <a:pt x="239" y="171"/>
                  <a:pt x="238" y="171"/>
                  <a:pt x="237" y="172"/>
                </a:cubicBezTo>
                <a:cubicBezTo>
                  <a:pt x="237" y="173"/>
                  <a:pt x="238" y="173"/>
                  <a:pt x="238" y="173"/>
                </a:cubicBezTo>
                <a:cubicBezTo>
                  <a:pt x="239" y="173"/>
                  <a:pt x="239" y="173"/>
                  <a:pt x="239" y="173"/>
                </a:cubicBezTo>
                <a:cubicBezTo>
                  <a:pt x="239" y="173"/>
                  <a:pt x="239" y="173"/>
                  <a:pt x="239" y="173"/>
                </a:cubicBezTo>
                <a:cubicBezTo>
                  <a:pt x="239" y="173"/>
                  <a:pt x="239" y="172"/>
                  <a:pt x="238" y="172"/>
                </a:cubicBezTo>
                <a:cubicBezTo>
                  <a:pt x="238" y="172"/>
                  <a:pt x="239" y="172"/>
                  <a:pt x="239" y="172"/>
                </a:cubicBezTo>
                <a:close/>
                <a:moveTo>
                  <a:pt x="218" y="212"/>
                </a:moveTo>
                <a:cubicBezTo>
                  <a:pt x="217" y="212"/>
                  <a:pt x="217" y="213"/>
                  <a:pt x="217" y="213"/>
                </a:cubicBezTo>
                <a:cubicBezTo>
                  <a:pt x="217" y="214"/>
                  <a:pt x="217" y="214"/>
                  <a:pt x="217" y="214"/>
                </a:cubicBezTo>
                <a:cubicBezTo>
                  <a:pt x="218" y="214"/>
                  <a:pt x="219" y="214"/>
                  <a:pt x="220" y="214"/>
                </a:cubicBezTo>
                <a:cubicBezTo>
                  <a:pt x="220" y="213"/>
                  <a:pt x="218" y="213"/>
                  <a:pt x="218" y="212"/>
                </a:cubicBezTo>
                <a:close/>
                <a:moveTo>
                  <a:pt x="228" y="209"/>
                </a:moveTo>
                <a:cubicBezTo>
                  <a:pt x="228" y="209"/>
                  <a:pt x="228" y="209"/>
                  <a:pt x="227" y="209"/>
                </a:cubicBezTo>
                <a:cubicBezTo>
                  <a:pt x="227" y="210"/>
                  <a:pt x="227" y="210"/>
                  <a:pt x="227" y="210"/>
                </a:cubicBezTo>
                <a:cubicBezTo>
                  <a:pt x="228" y="210"/>
                  <a:pt x="228" y="210"/>
                  <a:pt x="228" y="209"/>
                </a:cubicBezTo>
                <a:close/>
                <a:moveTo>
                  <a:pt x="233" y="209"/>
                </a:moveTo>
                <a:cubicBezTo>
                  <a:pt x="233" y="208"/>
                  <a:pt x="234" y="208"/>
                  <a:pt x="234" y="208"/>
                </a:cubicBezTo>
                <a:cubicBezTo>
                  <a:pt x="234" y="208"/>
                  <a:pt x="234" y="208"/>
                  <a:pt x="234" y="208"/>
                </a:cubicBezTo>
                <a:cubicBezTo>
                  <a:pt x="234" y="207"/>
                  <a:pt x="233" y="207"/>
                  <a:pt x="233" y="207"/>
                </a:cubicBezTo>
                <a:cubicBezTo>
                  <a:pt x="232" y="207"/>
                  <a:pt x="233" y="207"/>
                  <a:pt x="233" y="207"/>
                </a:cubicBezTo>
                <a:cubicBezTo>
                  <a:pt x="233" y="206"/>
                  <a:pt x="231" y="207"/>
                  <a:pt x="232" y="206"/>
                </a:cubicBezTo>
                <a:cubicBezTo>
                  <a:pt x="231" y="206"/>
                  <a:pt x="231" y="206"/>
                  <a:pt x="231" y="206"/>
                </a:cubicBezTo>
                <a:cubicBezTo>
                  <a:pt x="231" y="206"/>
                  <a:pt x="231" y="206"/>
                  <a:pt x="231" y="207"/>
                </a:cubicBezTo>
                <a:cubicBezTo>
                  <a:pt x="231" y="206"/>
                  <a:pt x="232" y="207"/>
                  <a:pt x="232" y="207"/>
                </a:cubicBezTo>
                <a:cubicBezTo>
                  <a:pt x="232" y="208"/>
                  <a:pt x="233" y="208"/>
                  <a:pt x="233" y="209"/>
                </a:cubicBezTo>
                <a:close/>
                <a:moveTo>
                  <a:pt x="191" y="151"/>
                </a:moveTo>
                <a:cubicBezTo>
                  <a:pt x="191" y="151"/>
                  <a:pt x="191" y="151"/>
                  <a:pt x="191" y="151"/>
                </a:cubicBezTo>
                <a:cubicBezTo>
                  <a:pt x="191" y="151"/>
                  <a:pt x="191" y="150"/>
                  <a:pt x="192" y="150"/>
                </a:cubicBezTo>
                <a:cubicBezTo>
                  <a:pt x="192" y="150"/>
                  <a:pt x="192" y="149"/>
                  <a:pt x="191" y="149"/>
                </a:cubicBezTo>
                <a:cubicBezTo>
                  <a:pt x="191" y="149"/>
                  <a:pt x="191" y="149"/>
                  <a:pt x="191" y="149"/>
                </a:cubicBezTo>
                <a:cubicBezTo>
                  <a:pt x="191" y="148"/>
                  <a:pt x="190" y="148"/>
                  <a:pt x="190" y="148"/>
                </a:cubicBezTo>
                <a:cubicBezTo>
                  <a:pt x="190" y="148"/>
                  <a:pt x="189" y="147"/>
                  <a:pt x="190" y="147"/>
                </a:cubicBezTo>
                <a:cubicBezTo>
                  <a:pt x="189" y="147"/>
                  <a:pt x="189" y="147"/>
                  <a:pt x="189" y="147"/>
                </a:cubicBezTo>
                <a:cubicBezTo>
                  <a:pt x="189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187" y="148"/>
                  <a:pt x="186" y="148"/>
                  <a:pt x="186" y="149"/>
                </a:cubicBezTo>
                <a:cubicBezTo>
                  <a:pt x="186" y="149"/>
                  <a:pt x="186" y="149"/>
                  <a:pt x="186" y="149"/>
                </a:cubicBezTo>
                <a:cubicBezTo>
                  <a:pt x="186" y="149"/>
                  <a:pt x="186" y="150"/>
                  <a:pt x="186" y="150"/>
                </a:cubicBezTo>
                <a:cubicBezTo>
                  <a:pt x="186" y="150"/>
                  <a:pt x="186" y="151"/>
                  <a:pt x="186" y="151"/>
                </a:cubicBezTo>
                <a:cubicBezTo>
                  <a:pt x="186" y="151"/>
                  <a:pt x="186" y="151"/>
                  <a:pt x="186" y="151"/>
                </a:cubicBezTo>
                <a:cubicBezTo>
                  <a:pt x="186" y="151"/>
                  <a:pt x="186" y="151"/>
                  <a:pt x="186" y="152"/>
                </a:cubicBezTo>
                <a:cubicBezTo>
                  <a:pt x="187" y="152"/>
                  <a:pt x="188" y="152"/>
                  <a:pt x="189" y="153"/>
                </a:cubicBezTo>
                <a:cubicBezTo>
                  <a:pt x="189" y="153"/>
                  <a:pt x="189" y="152"/>
                  <a:pt x="190" y="152"/>
                </a:cubicBezTo>
                <a:cubicBezTo>
                  <a:pt x="190" y="151"/>
                  <a:pt x="190" y="151"/>
                  <a:pt x="190" y="150"/>
                </a:cubicBezTo>
                <a:cubicBezTo>
                  <a:pt x="191" y="150"/>
                  <a:pt x="191" y="150"/>
                  <a:pt x="191" y="150"/>
                </a:cubicBezTo>
                <a:cubicBezTo>
                  <a:pt x="191" y="150"/>
                  <a:pt x="191" y="151"/>
                  <a:pt x="191" y="151"/>
                </a:cubicBezTo>
                <a:close/>
                <a:moveTo>
                  <a:pt x="175" y="146"/>
                </a:moveTo>
                <a:cubicBezTo>
                  <a:pt x="177" y="146"/>
                  <a:pt x="178" y="144"/>
                  <a:pt x="178" y="143"/>
                </a:cubicBezTo>
                <a:cubicBezTo>
                  <a:pt x="179" y="141"/>
                  <a:pt x="177" y="139"/>
                  <a:pt x="175" y="140"/>
                </a:cubicBezTo>
                <a:cubicBezTo>
                  <a:pt x="174" y="140"/>
                  <a:pt x="172" y="141"/>
                  <a:pt x="173" y="143"/>
                </a:cubicBezTo>
                <a:cubicBezTo>
                  <a:pt x="173" y="144"/>
                  <a:pt x="174" y="146"/>
                  <a:pt x="175" y="146"/>
                </a:cubicBezTo>
                <a:close/>
                <a:moveTo>
                  <a:pt x="218" y="215"/>
                </a:moveTo>
                <a:cubicBezTo>
                  <a:pt x="219" y="215"/>
                  <a:pt x="219" y="215"/>
                  <a:pt x="219" y="214"/>
                </a:cubicBezTo>
                <a:cubicBezTo>
                  <a:pt x="218" y="214"/>
                  <a:pt x="218" y="214"/>
                  <a:pt x="218" y="214"/>
                </a:cubicBezTo>
                <a:cubicBezTo>
                  <a:pt x="218" y="215"/>
                  <a:pt x="218" y="215"/>
                  <a:pt x="218" y="215"/>
                </a:cubicBezTo>
                <a:close/>
                <a:moveTo>
                  <a:pt x="174" y="135"/>
                </a:moveTo>
                <a:cubicBezTo>
                  <a:pt x="174" y="135"/>
                  <a:pt x="174" y="135"/>
                  <a:pt x="174" y="135"/>
                </a:cubicBezTo>
                <a:cubicBezTo>
                  <a:pt x="174" y="135"/>
                  <a:pt x="174" y="135"/>
                  <a:pt x="174" y="135"/>
                </a:cubicBezTo>
                <a:close/>
                <a:moveTo>
                  <a:pt x="187" y="142"/>
                </a:moveTo>
                <a:cubicBezTo>
                  <a:pt x="187" y="142"/>
                  <a:pt x="187" y="141"/>
                  <a:pt x="186" y="141"/>
                </a:cubicBezTo>
                <a:cubicBezTo>
                  <a:pt x="186" y="141"/>
                  <a:pt x="186" y="141"/>
                  <a:pt x="186" y="141"/>
                </a:cubicBezTo>
                <a:cubicBezTo>
                  <a:pt x="185" y="140"/>
                  <a:pt x="184" y="141"/>
                  <a:pt x="184" y="142"/>
                </a:cubicBezTo>
                <a:cubicBezTo>
                  <a:pt x="184" y="141"/>
                  <a:pt x="184" y="141"/>
                  <a:pt x="184" y="140"/>
                </a:cubicBezTo>
                <a:cubicBezTo>
                  <a:pt x="182" y="140"/>
                  <a:pt x="181" y="141"/>
                  <a:pt x="182" y="142"/>
                </a:cubicBezTo>
                <a:cubicBezTo>
                  <a:pt x="182" y="145"/>
                  <a:pt x="182" y="145"/>
                  <a:pt x="184" y="145"/>
                </a:cubicBezTo>
                <a:cubicBezTo>
                  <a:pt x="185" y="145"/>
                  <a:pt x="187" y="145"/>
                  <a:pt x="187" y="142"/>
                </a:cubicBezTo>
                <a:close/>
                <a:moveTo>
                  <a:pt x="183" y="136"/>
                </a:moveTo>
                <a:cubicBezTo>
                  <a:pt x="183" y="134"/>
                  <a:pt x="181" y="133"/>
                  <a:pt x="180" y="134"/>
                </a:cubicBezTo>
                <a:cubicBezTo>
                  <a:pt x="178" y="133"/>
                  <a:pt x="177" y="134"/>
                  <a:pt x="177" y="135"/>
                </a:cubicBezTo>
                <a:cubicBezTo>
                  <a:pt x="177" y="137"/>
                  <a:pt x="178" y="139"/>
                  <a:pt x="180" y="138"/>
                </a:cubicBezTo>
                <a:cubicBezTo>
                  <a:pt x="181" y="139"/>
                  <a:pt x="182" y="137"/>
                  <a:pt x="183" y="136"/>
                </a:cubicBezTo>
                <a:close/>
                <a:moveTo>
                  <a:pt x="206" y="139"/>
                </a:moveTo>
                <a:cubicBezTo>
                  <a:pt x="207" y="139"/>
                  <a:pt x="209" y="137"/>
                  <a:pt x="209" y="136"/>
                </a:cubicBezTo>
                <a:cubicBezTo>
                  <a:pt x="209" y="136"/>
                  <a:pt x="209" y="135"/>
                  <a:pt x="209" y="135"/>
                </a:cubicBezTo>
                <a:cubicBezTo>
                  <a:pt x="209" y="135"/>
                  <a:pt x="208" y="135"/>
                  <a:pt x="208" y="135"/>
                </a:cubicBezTo>
                <a:cubicBezTo>
                  <a:pt x="207" y="134"/>
                  <a:pt x="207" y="134"/>
                  <a:pt x="207" y="133"/>
                </a:cubicBezTo>
                <a:cubicBezTo>
                  <a:pt x="207" y="133"/>
                  <a:pt x="207" y="133"/>
                  <a:pt x="206" y="133"/>
                </a:cubicBezTo>
                <a:cubicBezTo>
                  <a:pt x="206" y="133"/>
                  <a:pt x="206" y="133"/>
                  <a:pt x="206" y="133"/>
                </a:cubicBezTo>
                <a:cubicBezTo>
                  <a:pt x="206" y="134"/>
                  <a:pt x="206" y="134"/>
                  <a:pt x="206" y="135"/>
                </a:cubicBezTo>
                <a:cubicBezTo>
                  <a:pt x="207" y="135"/>
                  <a:pt x="207" y="135"/>
                  <a:pt x="207" y="135"/>
                </a:cubicBezTo>
                <a:cubicBezTo>
                  <a:pt x="207" y="135"/>
                  <a:pt x="207" y="136"/>
                  <a:pt x="206" y="136"/>
                </a:cubicBezTo>
                <a:cubicBezTo>
                  <a:pt x="206" y="135"/>
                  <a:pt x="206" y="135"/>
                  <a:pt x="206" y="135"/>
                </a:cubicBezTo>
                <a:cubicBezTo>
                  <a:pt x="206" y="135"/>
                  <a:pt x="205" y="136"/>
                  <a:pt x="205" y="136"/>
                </a:cubicBezTo>
                <a:cubicBezTo>
                  <a:pt x="206" y="136"/>
                  <a:pt x="206" y="137"/>
                  <a:pt x="206" y="137"/>
                </a:cubicBezTo>
                <a:cubicBezTo>
                  <a:pt x="206" y="137"/>
                  <a:pt x="206" y="137"/>
                  <a:pt x="205" y="137"/>
                </a:cubicBezTo>
                <a:cubicBezTo>
                  <a:pt x="204" y="137"/>
                  <a:pt x="204" y="138"/>
                  <a:pt x="204" y="138"/>
                </a:cubicBezTo>
                <a:cubicBezTo>
                  <a:pt x="205" y="139"/>
                  <a:pt x="206" y="139"/>
                  <a:pt x="206" y="139"/>
                </a:cubicBezTo>
                <a:close/>
                <a:moveTo>
                  <a:pt x="205" y="135"/>
                </a:moveTo>
                <a:cubicBezTo>
                  <a:pt x="204" y="135"/>
                  <a:pt x="204" y="135"/>
                  <a:pt x="204" y="135"/>
                </a:cubicBezTo>
                <a:cubicBezTo>
                  <a:pt x="204" y="135"/>
                  <a:pt x="204" y="135"/>
                  <a:pt x="204" y="135"/>
                </a:cubicBezTo>
                <a:cubicBezTo>
                  <a:pt x="204" y="135"/>
                  <a:pt x="205" y="135"/>
                  <a:pt x="205" y="135"/>
                </a:cubicBezTo>
                <a:close/>
                <a:moveTo>
                  <a:pt x="193" y="145"/>
                </a:moveTo>
                <a:cubicBezTo>
                  <a:pt x="194" y="145"/>
                  <a:pt x="195" y="145"/>
                  <a:pt x="196" y="144"/>
                </a:cubicBezTo>
                <a:cubicBezTo>
                  <a:pt x="195" y="144"/>
                  <a:pt x="195" y="143"/>
                  <a:pt x="195" y="143"/>
                </a:cubicBezTo>
                <a:cubicBezTo>
                  <a:pt x="195" y="143"/>
                  <a:pt x="196" y="143"/>
                  <a:pt x="196" y="142"/>
                </a:cubicBezTo>
                <a:cubicBezTo>
                  <a:pt x="195" y="141"/>
                  <a:pt x="194" y="140"/>
                  <a:pt x="193" y="139"/>
                </a:cubicBezTo>
                <a:cubicBezTo>
                  <a:pt x="192" y="140"/>
                  <a:pt x="191" y="141"/>
                  <a:pt x="191" y="143"/>
                </a:cubicBezTo>
                <a:cubicBezTo>
                  <a:pt x="190" y="144"/>
                  <a:pt x="192" y="145"/>
                  <a:pt x="193" y="145"/>
                </a:cubicBezTo>
                <a:close/>
                <a:moveTo>
                  <a:pt x="192" y="141"/>
                </a:moveTo>
                <a:cubicBezTo>
                  <a:pt x="193" y="142"/>
                  <a:pt x="195" y="140"/>
                  <a:pt x="195" y="142"/>
                </a:cubicBezTo>
                <a:cubicBezTo>
                  <a:pt x="194" y="142"/>
                  <a:pt x="192" y="143"/>
                  <a:pt x="192" y="141"/>
                </a:cubicBezTo>
                <a:close/>
                <a:moveTo>
                  <a:pt x="230" y="210"/>
                </a:moveTo>
                <a:cubicBezTo>
                  <a:pt x="230" y="210"/>
                  <a:pt x="229" y="210"/>
                  <a:pt x="229" y="211"/>
                </a:cubicBezTo>
                <a:cubicBezTo>
                  <a:pt x="228" y="211"/>
                  <a:pt x="228" y="212"/>
                  <a:pt x="227" y="212"/>
                </a:cubicBezTo>
                <a:cubicBezTo>
                  <a:pt x="227" y="212"/>
                  <a:pt x="227" y="211"/>
                  <a:pt x="226" y="211"/>
                </a:cubicBezTo>
                <a:cubicBezTo>
                  <a:pt x="226" y="211"/>
                  <a:pt x="226" y="212"/>
                  <a:pt x="226" y="212"/>
                </a:cubicBezTo>
                <a:cubicBezTo>
                  <a:pt x="226" y="213"/>
                  <a:pt x="226" y="212"/>
                  <a:pt x="226" y="212"/>
                </a:cubicBezTo>
                <a:cubicBezTo>
                  <a:pt x="225" y="212"/>
                  <a:pt x="225" y="212"/>
                  <a:pt x="225" y="212"/>
                </a:cubicBezTo>
                <a:cubicBezTo>
                  <a:pt x="225" y="213"/>
                  <a:pt x="226" y="214"/>
                  <a:pt x="226" y="214"/>
                </a:cubicBezTo>
                <a:cubicBezTo>
                  <a:pt x="227" y="214"/>
                  <a:pt x="227" y="213"/>
                  <a:pt x="228" y="213"/>
                </a:cubicBezTo>
                <a:cubicBezTo>
                  <a:pt x="228" y="213"/>
                  <a:pt x="228" y="213"/>
                  <a:pt x="228" y="212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29" y="212"/>
                  <a:pt x="229" y="213"/>
                  <a:pt x="229" y="213"/>
                </a:cubicBezTo>
                <a:cubicBezTo>
                  <a:pt x="229" y="213"/>
                  <a:pt x="229" y="213"/>
                  <a:pt x="230" y="213"/>
                </a:cubicBezTo>
                <a:cubicBezTo>
                  <a:pt x="229" y="212"/>
                  <a:pt x="230" y="212"/>
                  <a:pt x="230" y="211"/>
                </a:cubicBezTo>
                <a:cubicBezTo>
                  <a:pt x="231" y="211"/>
                  <a:pt x="231" y="211"/>
                  <a:pt x="231" y="211"/>
                </a:cubicBezTo>
                <a:cubicBezTo>
                  <a:pt x="231" y="210"/>
                  <a:pt x="231" y="210"/>
                  <a:pt x="230" y="210"/>
                </a:cubicBezTo>
                <a:close/>
                <a:moveTo>
                  <a:pt x="191" y="179"/>
                </a:moveTo>
                <a:cubicBezTo>
                  <a:pt x="191" y="179"/>
                  <a:pt x="191" y="179"/>
                  <a:pt x="191" y="179"/>
                </a:cubicBezTo>
                <a:cubicBezTo>
                  <a:pt x="190" y="179"/>
                  <a:pt x="191" y="179"/>
                  <a:pt x="191" y="178"/>
                </a:cubicBezTo>
                <a:cubicBezTo>
                  <a:pt x="190" y="178"/>
                  <a:pt x="190" y="177"/>
                  <a:pt x="190" y="176"/>
                </a:cubicBezTo>
                <a:cubicBezTo>
                  <a:pt x="190" y="175"/>
                  <a:pt x="189" y="175"/>
                  <a:pt x="188" y="175"/>
                </a:cubicBezTo>
                <a:cubicBezTo>
                  <a:pt x="187" y="175"/>
                  <a:pt x="186" y="176"/>
                  <a:pt x="186" y="177"/>
                </a:cubicBezTo>
                <a:cubicBezTo>
                  <a:pt x="186" y="179"/>
                  <a:pt x="186" y="179"/>
                  <a:pt x="187" y="180"/>
                </a:cubicBezTo>
                <a:cubicBezTo>
                  <a:pt x="187" y="179"/>
                  <a:pt x="188" y="179"/>
                  <a:pt x="188" y="180"/>
                </a:cubicBezTo>
                <a:cubicBezTo>
                  <a:pt x="188" y="180"/>
                  <a:pt x="187" y="180"/>
                  <a:pt x="187" y="180"/>
                </a:cubicBezTo>
                <a:cubicBezTo>
                  <a:pt x="188" y="180"/>
                  <a:pt x="188" y="181"/>
                  <a:pt x="189" y="181"/>
                </a:cubicBezTo>
                <a:cubicBezTo>
                  <a:pt x="189" y="181"/>
                  <a:pt x="189" y="181"/>
                  <a:pt x="189" y="181"/>
                </a:cubicBezTo>
                <a:cubicBezTo>
                  <a:pt x="189" y="180"/>
                  <a:pt x="189" y="180"/>
                  <a:pt x="189" y="180"/>
                </a:cubicBezTo>
                <a:cubicBezTo>
                  <a:pt x="190" y="180"/>
                  <a:pt x="190" y="180"/>
                  <a:pt x="191" y="179"/>
                </a:cubicBezTo>
                <a:close/>
                <a:moveTo>
                  <a:pt x="174" y="136"/>
                </a:moveTo>
                <a:cubicBezTo>
                  <a:pt x="174" y="136"/>
                  <a:pt x="174" y="137"/>
                  <a:pt x="174" y="137"/>
                </a:cubicBezTo>
                <a:cubicBezTo>
                  <a:pt x="174" y="137"/>
                  <a:pt x="174" y="137"/>
                  <a:pt x="174" y="136"/>
                </a:cubicBezTo>
                <a:cubicBezTo>
                  <a:pt x="174" y="136"/>
                  <a:pt x="174" y="136"/>
                  <a:pt x="174" y="136"/>
                </a:cubicBezTo>
                <a:close/>
                <a:moveTo>
                  <a:pt x="218" y="149"/>
                </a:moveTo>
                <a:cubicBezTo>
                  <a:pt x="217" y="148"/>
                  <a:pt x="217" y="147"/>
                  <a:pt x="216" y="147"/>
                </a:cubicBezTo>
                <a:cubicBezTo>
                  <a:pt x="216" y="148"/>
                  <a:pt x="216" y="148"/>
                  <a:pt x="216" y="148"/>
                </a:cubicBezTo>
                <a:cubicBezTo>
                  <a:pt x="216" y="148"/>
                  <a:pt x="216" y="148"/>
                  <a:pt x="216" y="149"/>
                </a:cubicBezTo>
                <a:cubicBezTo>
                  <a:pt x="216" y="149"/>
                  <a:pt x="215" y="149"/>
                  <a:pt x="215" y="149"/>
                </a:cubicBezTo>
                <a:cubicBezTo>
                  <a:pt x="216" y="150"/>
                  <a:pt x="216" y="149"/>
                  <a:pt x="218" y="150"/>
                </a:cubicBezTo>
                <a:cubicBezTo>
                  <a:pt x="218" y="149"/>
                  <a:pt x="218" y="149"/>
                  <a:pt x="218" y="149"/>
                </a:cubicBezTo>
                <a:close/>
                <a:moveTo>
                  <a:pt x="179" y="163"/>
                </a:moveTo>
                <a:cubicBezTo>
                  <a:pt x="180" y="163"/>
                  <a:pt x="181" y="163"/>
                  <a:pt x="181" y="162"/>
                </a:cubicBezTo>
                <a:cubicBezTo>
                  <a:pt x="182" y="162"/>
                  <a:pt x="182" y="162"/>
                  <a:pt x="182" y="162"/>
                </a:cubicBezTo>
                <a:cubicBezTo>
                  <a:pt x="182" y="162"/>
                  <a:pt x="181" y="161"/>
                  <a:pt x="180" y="161"/>
                </a:cubicBezTo>
                <a:cubicBezTo>
                  <a:pt x="179" y="161"/>
                  <a:pt x="176" y="162"/>
                  <a:pt x="177" y="163"/>
                </a:cubicBezTo>
                <a:cubicBezTo>
                  <a:pt x="177" y="165"/>
                  <a:pt x="177" y="165"/>
                  <a:pt x="178" y="166"/>
                </a:cubicBezTo>
                <a:cubicBezTo>
                  <a:pt x="178" y="166"/>
                  <a:pt x="178" y="166"/>
                  <a:pt x="178" y="165"/>
                </a:cubicBezTo>
                <a:cubicBezTo>
                  <a:pt x="178" y="165"/>
                  <a:pt x="178" y="166"/>
                  <a:pt x="178" y="166"/>
                </a:cubicBezTo>
                <a:cubicBezTo>
                  <a:pt x="178" y="165"/>
                  <a:pt x="179" y="165"/>
                  <a:pt x="179" y="165"/>
                </a:cubicBezTo>
                <a:cubicBezTo>
                  <a:pt x="180" y="165"/>
                  <a:pt x="180" y="167"/>
                  <a:pt x="180" y="166"/>
                </a:cubicBezTo>
                <a:cubicBezTo>
                  <a:pt x="180" y="166"/>
                  <a:pt x="179" y="165"/>
                  <a:pt x="180" y="164"/>
                </a:cubicBezTo>
                <a:cubicBezTo>
                  <a:pt x="180" y="164"/>
                  <a:pt x="179" y="164"/>
                  <a:pt x="178" y="164"/>
                </a:cubicBezTo>
                <a:cubicBezTo>
                  <a:pt x="178" y="164"/>
                  <a:pt x="179" y="163"/>
                  <a:pt x="179" y="163"/>
                </a:cubicBezTo>
                <a:close/>
                <a:moveTo>
                  <a:pt x="214" y="208"/>
                </a:moveTo>
                <a:cubicBezTo>
                  <a:pt x="214" y="208"/>
                  <a:pt x="214" y="208"/>
                  <a:pt x="214" y="208"/>
                </a:cubicBezTo>
                <a:cubicBezTo>
                  <a:pt x="214" y="208"/>
                  <a:pt x="215" y="209"/>
                  <a:pt x="215" y="209"/>
                </a:cubicBezTo>
                <a:cubicBezTo>
                  <a:pt x="215" y="209"/>
                  <a:pt x="215" y="209"/>
                  <a:pt x="215" y="209"/>
                </a:cubicBezTo>
                <a:cubicBezTo>
                  <a:pt x="216" y="208"/>
                  <a:pt x="217" y="208"/>
                  <a:pt x="218" y="207"/>
                </a:cubicBezTo>
                <a:cubicBezTo>
                  <a:pt x="218" y="206"/>
                  <a:pt x="218" y="206"/>
                  <a:pt x="218" y="206"/>
                </a:cubicBezTo>
                <a:cubicBezTo>
                  <a:pt x="218" y="206"/>
                  <a:pt x="218" y="206"/>
                  <a:pt x="218" y="206"/>
                </a:cubicBezTo>
                <a:cubicBezTo>
                  <a:pt x="218" y="206"/>
                  <a:pt x="218" y="206"/>
                  <a:pt x="218" y="206"/>
                </a:cubicBezTo>
                <a:cubicBezTo>
                  <a:pt x="218" y="205"/>
                  <a:pt x="218" y="204"/>
                  <a:pt x="218" y="204"/>
                </a:cubicBezTo>
                <a:cubicBezTo>
                  <a:pt x="217" y="204"/>
                  <a:pt x="217" y="204"/>
                  <a:pt x="216" y="204"/>
                </a:cubicBezTo>
                <a:cubicBezTo>
                  <a:pt x="216" y="204"/>
                  <a:pt x="216" y="204"/>
                  <a:pt x="216" y="204"/>
                </a:cubicBezTo>
                <a:cubicBezTo>
                  <a:pt x="216" y="205"/>
                  <a:pt x="217" y="205"/>
                  <a:pt x="217" y="206"/>
                </a:cubicBezTo>
                <a:cubicBezTo>
                  <a:pt x="216" y="206"/>
                  <a:pt x="216" y="206"/>
                  <a:pt x="215" y="206"/>
                </a:cubicBezTo>
                <a:cubicBezTo>
                  <a:pt x="215" y="206"/>
                  <a:pt x="214" y="205"/>
                  <a:pt x="213" y="205"/>
                </a:cubicBezTo>
                <a:cubicBezTo>
                  <a:pt x="214" y="206"/>
                  <a:pt x="215" y="207"/>
                  <a:pt x="216" y="208"/>
                </a:cubicBezTo>
                <a:cubicBezTo>
                  <a:pt x="215" y="207"/>
                  <a:pt x="215" y="208"/>
                  <a:pt x="214" y="208"/>
                </a:cubicBezTo>
                <a:close/>
                <a:moveTo>
                  <a:pt x="204" y="142"/>
                </a:moveTo>
                <a:cubicBezTo>
                  <a:pt x="204" y="141"/>
                  <a:pt x="204" y="141"/>
                  <a:pt x="204" y="141"/>
                </a:cubicBezTo>
                <a:cubicBezTo>
                  <a:pt x="204" y="141"/>
                  <a:pt x="204" y="141"/>
                  <a:pt x="204" y="141"/>
                </a:cubicBezTo>
                <a:cubicBezTo>
                  <a:pt x="204" y="141"/>
                  <a:pt x="204" y="141"/>
                  <a:pt x="204" y="142"/>
                </a:cubicBezTo>
                <a:cubicBezTo>
                  <a:pt x="204" y="142"/>
                  <a:pt x="204" y="142"/>
                  <a:pt x="204" y="142"/>
                </a:cubicBezTo>
                <a:close/>
                <a:moveTo>
                  <a:pt x="183" y="164"/>
                </a:moveTo>
                <a:cubicBezTo>
                  <a:pt x="183" y="164"/>
                  <a:pt x="182" y="163"/>
                  <a:pt x="182" y="163"/>
                </a:cubicBezTo>
                <a:cubicBezTo>
                  <a:pt x="182" y="163"/>
                  <a:pt x="182" y="163"/>
                  <a:pt x="181" y="164"/>
                </a:cubicBezTo>
                <a:cubicBezTo>
                  <a:pt x="182" y="164"/>
                  <a:pt x="182" y="164"/>
                  <a:pt x="182" y="164"/>
                </a:cubicBezTo>
                <a:cubicBezTo>
                  <a:pt x="182" y="164"/>
                  <a:pt x="182" y="165"/>
                  <a:pt x="182" y="165"/>
                </a:cubicBezTo>
                <a:cubicBezTo>
                  <a:pt x="183" y="164"/>
                  <a:pt x="183" y="164"/>
                  <a:pt x="183" y="164"/>
                </a:cubicBezTo>
                <a:close/>
                <a:moveTo>
                  <a:pt x="189" y="161"/>
                </a:moveTo>
                <a:cubicBezTo>
                  <a:pt x="187" y="161"/>
                  <a:pt x="186" y="163"/>
                  <a:pt x="186" y="164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86" y="164"/>
                  <a:pt x="186" y="164"/>
                  <a:pt x="187" y="164"/>
                </a:cubicBezTo>
                <a:cubicBezTo>
                  <a:pt x="187" y="164"/>
                  <a:pt x="187" y="165"/>
                  <a:pt x="187" y="165"/>
                </a:cubicBezTo>
                <a:cubicBezTo>
                  <a:pt x="187" y="165"/>
                  <a:pt x="187" y="166"/>
                  <a:pt x="187" y="166"/>
                </a:cubicBezTo>
                <a:cubicBezTo>
                  <a:pt x="187" y="167"/>
                  <a:pt x="188" y="167"/>
                  <a:pt x="188" y="167"/>
                </a:cubicBezTo>
                <a:cubicBezTo>
                  <a:pt x="189" y="166"/>
                  <a:pt x="189" y="166"/>
                  <a:pt x="189" y="166"/>
                </a:cubicBezTo>
                <a:cubicBezTo>
                  <a:pt x="189" y="166"/>
                  <a:pt x="189" y="166"/>
                  <a:pt x="190" y="166"/>
                </a:cubicBezTo>
                <a:cubicBezTo>
                  <a:pt x="190" y="166"/>
                  <a:pt x="190" y="166"/>
                  <a:pt x="190" y="166"/>
                </a:cubicBezTo>
                <a:cubicBezTo>
                  <a:pt x="190" y="166"/>
                  <a:pt x="191" y="166"/>
                  <a:pt x="191" y="165"/>
                </a:cubicBezTo>
                <a:cubicBezTo>
                  <a:pt x="190" y="165"/>
                  <a:pt x="189" y="165"/>
                  <a:pt x="189" y="165"/>
                </a:cubicBezTo>
                <a:cubicBezTo>
                  <a:pt x="190" y="164"/>
                  <a:pt x="190" y="164"/>
                  <a:pt x="191" y="164"/>
                </a:cubicBezTo>
                <a:cubicBezTo>
                  <a:pt x="191" y="162"/>
                  <a:pt x="190" y="161"/>
                  <a:pt x="189" y="161"/>
                </a:cubicBezTo>
                <a:close/>
                <a:moveTo>
                  <a:pt x="180" y="147"/>
                </a:moveTo>
                <a:cubicBezTo>
                  <a:pt x="178" y="147"/>
                  <a:pt x="177" y="149"/>
                  <a:pt x="177" y="150"/>
                </a:cubicBezTo>
                <a:cubicBezTo>
                  <a:pt x="177" y="152"/>
                  <a:pt x="178" y="152"/>
                  <a:pt x="180" y="152"/>
                </a:cubicBezTo>
                <a:cubicBezTo>
                  <a:pt x="181" y="153"/>
                  <a:pt x="182" y="151"/>
                  <a:pt x="182" y="150"/>
                </a:cubicBezTo>
                <a:cubicBezTo>
                  <a:pt x="182" y="150"/>
                  <a:pt x="182" y="150"/>
                  <a:pt x="182" y="150"/>
                </a:cubicBezTo>
                <a:cubicBezTo>
                  <a:pt x="182" y="150"/>
                  <a:pt x="182" y="150"/>
                  <a:pt x="182" y="149"/>
                </a:cubicBezTo>
                <a:cubicBezTo>
                  <a:pt x="182" y="148"/>
                  <a:pt x="181" y="147"/>
                  <a:pt x="180" y="147"/>
                </a:cubicBezTo>
                <a:close/>
                <a:moveTo>
                  <a:pt x="185" y="157"/>
                </a:moveTo>
                <a:cubicBezTo>
                  <a:pt x="185" y="157"/>
                  <a:pt x="185" y="157"/>
                  <a:pt x="185" y="157"/>
                </a:cubicBezTo>
                <a:cubicBezTo>
                  <a:pt x="185" y="157"/>
                  <a:pt x="186" y="156"/>
                  <a:pt x="186" y="156"/>
                </a:cubicBezTo>
                <a:cubicBezTo>
                  <a:pt x="186" y="156"/>
                  <a:pt x="187" y="156"/>
                  <a:pt x="187" y="156"/>
                </a:cubicBezTo>
                <a:cubicBezTo>
                  <a:pt x="187" y="156"/>
                  <a:pt x="187" y="156"/>
                  <a:pt x="187" y="156"/>
                </a:cubicBezTo>
                <a:cubicBezTo>
                  <a:pt x="187" y="155"/>
                  <a:pt x="186" y="154"/>
                  <a:pt x="185" y="154"/>
                </a:cubicBezTo>
                <a:cubicBezTo>
                  <a:pt x="185" y="154"/>
                  <a:pt x="185" y="154"/>
                  <a:pt x="185" y="154"/>
                </a:cubicBezTo>
                <a:cubicBezTo>
                  <a:pt x="184" y="154"/>
                  <a:pt x="184" y="154"/>
                  <a:pt x="183" y="154"/>
                </a:cubicBezTo>
                <a:cubicBezTo>
                  <a:pt x="182" y="154"/>
                  <a:pt x="182" y="155"/>
                  <a:pt x="181" y="156"/>
                </a:cubicBezTo>
                <a:cubicBezTo>
                  <a:pt x="181" y="156"/>
                  <a:pt x="181" y="156"/>
                  <a:pt x="181" y="157"/>
                </a:cubicBezTo>
                <a:cubicBezTo>
                  <a:pt x="182" y="157"/>
                  <a:pt x="182" y="157"/>
                  <a:pt x="182" y="157"/>
                </a:cubicBezTo>
                <a:cubicBezTo>
                  <a:pt x="182" y="157"/>
                  <a:pt x="182" y="157"/>
                  <a:pt x="181" y="157"/>
                </a:cubicBezTo>
                <a:cubicBezTo>
                  <a:pt x="181" y="157"/>
                  <a:pt x="181" y="158"/>
                  <a:pt x="181" y="158"/>
                </a:cubicBezTo>
                <a:cubicBezTo>
                  <a:pt x="181" y="158"/>
                  <a:pt x="181" y="158"/>
                  <a:pt x="181" y="158"/>
                </a:cubicBezTo>
                <a:cubicBezTo>
                  <a:pt x="182" y="159"/>
                  <a:pt x="183" y="159"/>
                  <a:pt x="185" y="159"/>
                </a:cubicBezTo>
                <a:cubicBezTo>
                  <a:pt x="185" y="159"/>
                  <a:pt x="185" y="159"/>
                  <a:pt x="186" y="159"/>
                </a:cubicBezTo>
                <a:cubicBezTo>
                  <a:pt x="185" y="159"/>
                  <a:pt x="185" y="159"/>
                  <a:pt x="184" y="159"/>
                </a:cubicBezTo>
                <a:cubicBezTo>
                  <a:pt x="184" y="158"/>
                  <a:pt x="185" y="158"/>
                  <a:pt x="185" y="158"/>
                </a:cubicBezTo>
                <a:cubicBezTo>
                  <a:pt x="185" y="157"/>
                  <a:pt x="184" y="157"/>
                  <a:pt x="184" y="157"/>
                </a:cubicBezTo>
                <a:cubicBezTo>
                  <a:pt x="185" y="156"/>
                  <a:pt x="185" y="157"/>
                  <a:pt x="185" y="157"/>
                </a:cubicBezTo>
                <a:close/>
                <a:moveTo>
                  <a:pt x="197" y="181"/>
                </a:moveTo>
                <a:cubicBezTo>
                  <a:pt x="198" y="180"/>
                  <a:pt x="200" y="180"/>
                  <a:pt x="200" y="178"/>
                </a:cubicBezTo>
                <a:cubicBezTo>
                  <a:pt x="200" y="178"/>
                  <a:pt x="199" y="179"/>
                  <a:pt x="199" y="179"/>
                </a:cubicBezTo>
                <a:cubicBezTo>
                  <a:pt x="198" y="178"/>
                  <a:pt x="199" y="178"/>
                  <a:pt x="200" y="178"/>
                </a:cubicBezTo>
                <a:cubicBezTo>
                  <a:pt x="200" y="178"/>
                  <a:pt x="200" y="178"/>
                  <a:pt x="200" y="178"/>
                </a:cubicBezTo>
                <a:cubicBezTo>
                  <a:pt x="200" y="177"/>
                  <a:pt x="200" y="177"/>
                  <a:pt x="200" y="177"/>
                </a:cubicBezTo>
                <a:cubicBezTo>
                  <a:pt x="199" y="177"/>
                  <a:pt x="199" y="177"/>
                  <a:pt x="199" y="177"/>
                </a:cubicBezTo>
                <a:cubicBezTo>
                  <a:pt x="199" y="177"/>
                  <a:pt x="199" y="176"/>
                  <a:pt x="199" y="176"/>
                </a:cubicBezTo>
                <a:cubicBezTo>
                  <a:pt x="199" y="175"/>
                  <a:pt x="198" y="175"/>
                  <a:pt x="197" y="175"/>
                </a:cubicBezTo>
                <a:cubicBezTo>
                  <a:pt x="197" y="175"/>
                  <a:pt x="197" y="175"/>
                  <a:pt x="197" y="175"/>
                </a:cubicBezTo>
                <a:cubicBezTo>
                  <a:pt x="197" y="175"/>
                  <a:pt x="197" y="176"/>
                  <a:pt x="197" y="176"/>
                </a:cubicBezTo>
                <a:cubicBezTo>
                  <a:pt x="197" y="176"/>
                  <a:pt x="197" y="176"/>
                  <a:pt x="198" y="176"/>
                </a:cubicBezTo>
                <a:cubicBezTo>
                  <a:pt x="198" y="178"/>
                  <a:pt x="196" y="179"/>
                  <a:pt x="197" y="181"/>
                </a:cubicBezTo>
                <a:cubicBezTo>
                  <a:pt x="197" y="181"/>
                  <a:pt x="197" y="181"/>
                  <a:pt x="197" y="180"/>
                </a:cubicBezTo>
                <a:cubicBezTo>
                  <a:pt x="197" y="181"/>
                  <a:pt x="197" y="181"/>
                  <a:pt x="197" y="181"/>
                </a:cubicBezTo>
                <a:close/>
                <a:moveTo>
                  <a:pt x="199" y="142"/>
                </a:moveTo>
                <a:cubicBezTo>
                  <a:pt x="199" y="144"/>
                  <a:pt x="200" y="145"/>
                  <a:pt x="201" y="145"/>
                </a:cubicBezTo>
                <a:cubicBezTo>
                  <a:pt x="201" y="145"/>
                  <a:pt x="201" y="145"/>
                  <a:pt x="201" y="145"/>
                </a:cubicBezTo>
                <a:cubicBezTo>
                  <a:pt x="201" y="144"/>
                  <a:pt x="202" y="143"/>
                  <a:pt x="201" y="142"/>
                </a:cubicBezTo>
                <a:cubicBezTo>
                  <a:pt x="200" y="142"/>
                  <a:pt x="200" y="143"/>
                  <a:pt x="200" y="143"/>
                </a:cubicBezTo>
                <a:cubicBezTo>
                  <a:pt x="200" y="142"/>
                  <a:pt x="199" y="142"/>
                  <a:pt x="200" y="141"/>
                </a:cubicBezTo>
                <a:cubicBezTo>
                  <a:pt x="201" y="141"/>
                  <a:pt x="201" y="141"/>
                  <a:pt x="201" y="141"/>
                </a:cubicBezTo>
                <a:cubicBezTo>
                  <a:pt x="201" y="142"/>
                  <a:pt x="201" y="142"/>
                  <a:pt x="201" y="142"/>
                </a:cubicBezTo>
                <a:cubicBezTo>
                  <a:pt x="201" y="142"/>
                  <a:pt x="202" y="142"/>
                  <a:pt x="202" y="142"/>
                </a:cubicBezTo>
                <a:cubicBezTo>
                  <a:pt x="202" y="141"/>
                  <a:pt x="201" y="141"/>
                  <a:pt x="201" y="140"/>
                </a:cubicBezTo>
                <a:cubicBezTo>
                  <a:pt x="201" y="140"/>
                  <a:pt x="201" y="140"/>
                  <a:pt x="201" y="140"/>
                </a:cubicBezTo>
                <a:cubicBezTo>
                  <a:pt x="200" y="140"/>
                  <a:pt x="199" y="141"/>
                  <a:pt x="199" y="142"/>
                </a:cubicBezTo>
                <a:close/>
                <a:moveTo>
                  <a:pt x="229" y="156"/>
                </a:moveTo>
                <a:cubicBezTo>
                  <a:pt x="230" y="156"/>
                  <a:pt x="230" y="156"/>
                  <a:pt x="231" y="156"/>
                </a:cubicBezTo>
                <a:cubicBezTo>
                  <a:pt x="231" y="155"/>
                  <a:pt x="230" y="155"/>
                  <a:pt x="230" y="155"/>
                </a:cubicBezTo>
                <a:cubicBezTo>
                  <a:pt x="230" y="155"/>
                  <a:pt x="230" y="155"/>
                  <a:pt x="230" y="155"/>
                </a:cubicBezTo>
                <a:cubicBezTo>
                  <a:pt x="230" y="154"/>
                  <a:pt x="229" y="154"/>
                  <a:pt x="229" y="154"/>
                </a:cubicBezTo>
                <a:cubicBezTo>
                  <a:pt x="229" y="155"/>
                  <a:pt x="228" y="155"/>
                  <a:pt x="228" y="155"/>
                </a:cubicBezTo>
                <a:cubicBezTo>
                  <a:pt x="228" y="156"/>
                  <a:pt x="229" y="156"/>
                  <a:pt x="229" y="156"/>
                </a:cubicBezTo>
                <a:close/>
                <a:moveTo>
                  <a:pt x="213" y="218"/>
                </a:moveTo>
                <a:cubicBezTo>
                  <a:pt x="213" y="218"/>
                  <a:pt x="213" y="218"/>
                  <a:pt x="213" y="218"/>
                </a:cubicBezTo>
                <a:cubicBezTo>
                  <a:pt x="213" y="218"/>
                  <a:pt x="213" y="218"/>
                  <a:pt x="213" y="219"/>
                </a:cubicBezTo>
                <a:cubicBezTo>
                  <a:pt x="213" y="218"/>
                  <a:pt x="213" y="218"/>
                  <a:pt x="213" y="218"/>
                </a:cubicBezTo>
                <a:close/>
                <a:moveTo>
                  <a:pt x="219" y="145"/>
                </a:moveTo>
                <a:cubicBezTo>
                  <a:pt x="220" y="145"/>
                  <a:pt x="220" y="145"/>
                  <a:pt x="220" y="144"/>
                </a:cubicBezTo>
                <a:cubicBezTo>
                  <a:pt x="221" y="144"/>
                  <a:pt x="221" y="145"/>
                  <a:pt x="221" y="145"/>
                </a:cubicBezTo>
                <a:cubicBezTo>
                  <a:pt x="221" y="144"/>
                  <a:pt x="221" y="144"/>
                  <a:pt x="221" y="143"/>
                </a:cubicBezTo>
                <a:cubicBezTo>
                  <a:pt x="222" y="143"/>
                  <a:pt x="222" y="143"/>
                  <a:pt x="222" y="143"/>
                </a:cubicBezTo>
                <a:cubicBezTo>
                  <a:pt x="222" y="143"/>
                  <a:pt x="222" y="143"/>
                  <a:pt x="222" y="143"/>
                </a:cubicBezTo>
                <a:cubicBezTo>
                  <a:pt x="223" y="142"/>
                  <a:pt x="222" y="141"/>
                  <a:pt x="222" y="141"/>
                </a:cubicBezTo>
                <a:cubicBezTo>
                  <a:pt x="221" y="141"/>
                  <a:pt x="220" y="141"/>
                  <a:pt x="220" y="141"/>
                </a:cubicBezTo>
                <a:cubicBezTo>
                  <a:pt x="219" y="140"/>
                  <a:pt x="220" y="140"/>
                  <a:pt x="220" y="140"/>
                </a:cubicBezTo>
                <a:cubicBezTo>
                  <a:pt x="219" y="140"/>
                  <a:pt x="219" y="140"/>
                  <a:pt x="219" y="139"/>
                </a:cubicBezTo>
                <a:cubicBezTo>
                  <a:pt x="218" y="140"/>
                  <a:pt x="217" y="140"/>
                  <a:pt x="217" y="141"/>
                </a:cubicBezTo>
                <a:cubicBezTo>
                  <a:pt x="218" y="141"/>
                  <a:pt x="219" y="142"/>
                  <a:pt x="219" y="141"/>
                </a:cubicBezTo>
                <a:cubicBezTo>
                  <a:pt x="219" y="142"/>
                  <a:pt x="219" y="143"/>
                  <a:pt x="218" y="143"/>
                </a:cubicBezTo>
                <a:cubicBezTo>
                  <a:pt x="218" y="143"/>
                  <a:pt x="218" y="142"/>
                  <a:pt x="217" y="142"/>
                </a:cubicBezTo>
                <a:cubicBezTo>
                  <a:pt x="217" y="144"/>
                  <a:pt x="218" y="146"/>
                  <a:pt x="219" y="145"/>
                </a:cubicBezTo>
                <a:cubicBezTo>
                  <a:pt x="219" y="145"/>
                  <a:pt x="219" y="145"/>
                  <a:pt x="219" y="145"/>
                </a:cubicBezTo>
                <a:close/>
                <a:moveTo>
                  <a:pt x="225" y="219"/>
                </a:moveTo>
                <a:cubicBezTo>
                  <a:pt x="224" y="219"/>
                  <a:pt x="223" y="219"/>
                  <a:pt x="223" y="219"/>
                </a:cubicBezTo>
                <a:cubicBezTo>
                  <a:pt x="223" y="220"/>
                  <a:pt x="225" y="220"/>
                  <a:pt x="225" y="219"/>
                </a:cubicBezTo>
                <a:close/>
                <a:moveTo>
                  <a:pt x="215" y="222"/>
                </a:moveTo>
                <a:cubicBezTo>
                  <a:pt x="215" y="222"/>
                  <a:pt x="215" y="222"/>
                  <a:pt x="215" y="223"/>
                </a:cubicBezTo>
                <a:cubicBezTo>
                  <a:pt x="216" y="222"/>
                  <a:pt x="216" y="222"/>
                  <a:pt x="216" y="222"/>
                </a:cubicBezTo>
                <a:cubicBezTo>
                  <a:pt x="216" y="222"/>
                  <a:pt x="216" y="222"/>
                  <a:pt x="215" y="222"/>
                </a:cubicBezTo>
                <a:close/>
                <a:moveTo>
                  <a:pt x="223" y="218"/>
                </a:moveTo>
                <a:cubicBezTo>
                  <a:pt x="224" y="218"/>
                  <a:pt x="223" y="218"/>
                  <a:pt x="224" y="218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223" y="217"/>
                  <a:pt x="223" y="217"/>
                  <a:pt x="223" y="218"/>
                </a:cubicBezTo>
                <a:close/>
                <a:moveTo>
                  <a:pt x="220" y="215"/>
                </a:moveTo>
                <a:cubicBezTo>
                  <a:pt x="220" y="215"/>
                  <a:pt x="220" y="215"/>
                  <a:pt x="220" y="215"/>
                </a:cubicBezTo>
                <a:cubicBezTo>
                  <a:pt x="221" y="215"/>
                  <a:pt x="221" y="214"/>
                  <a:pt x="222" y="214"/>
                </a:cubicBezTo>
                <a:cubicBezTo>
                  <a:pt x="222" y="214"/>
                  <a:pt x="222" y="214"/>
                  <a:pt x="222" y="214"/>
                </a:cubicBezTo>
                <a:cubicBezTo>
                  <a:pt x="221" y="214"/>
                  <a:pt x="220" y="214"/>
                  <a:pt x="219" y="214"/>
                </a:cubicBezTo>
                <a:cubicBezTo>
                  <a:pt x="219" y="215"/>
                  <a:pt x="219" y="215"/>
                  <a:pt x="219" y="215"/>
                </a:cubicBezTo>
                <a:cubicBezTo>
                  <a:pt x="220" y="215"/>
                  <a:pt x="220" y="215"/>
                  <a:pt x="220" y="215"/>
                </a:cubicBezTo>
                <a:close/>
                <a:moveTo>
                  <a:pt x="223" y="219"/>
                </a:moveTo>
                <a:cubicBezTo>
                  <a:pt x="223" y="219"/>
                  <a:pt x="222" y="219"/>
                  <a:pt x="222" y="219"/>
                </a:cubicBezTo>
                <a:cubicBezTo>
                  <a:pt x="222" y="218"/>
                  <a:pt x="222" y="218"/>
                  <a:pt x="222" y="218"/>
                </a:cubicBezTo>
                <a:cubicBezTo>
                  <a:pt x="222" y="218"/>
                  <a:pt x="222" y="218"/>
                  <a:pt x="222" y="218"/>
                </a:cubicBezTo>
                <a:cubicBezTo>
                  <a:pt x="222" y="219"/>
                  <a:pt x="222" y="219"/>
                  <a:pt x="223" y="219"/>
                </a:cubicBezTo>
                <a:close/>
                <a:moveTo>
                  <a:pt x="177" y="122"/>
                </a:moveTo>
                <a:cubicBezTo>
                  <a:pt x="177" y="123"/>
                  <a:pt x="178" y="125"/>
                  <a:pt x="179" y="125"/>
                </a:cubicBezTo>
                <a:cubicBezTo>
                  <a:pt x="181" y="124"/>
                  <a:pt x="182" y="124"/>
                  <a:pt x="183" y="121"/>
                </a:cubicBezTo>
                <a:cubicBezTo>
                  <a:pt x="183" y="120"/>
                  <a:pt x="181" y="119"/>
                  <a:pt x="179" y="119"/>
                </a:cubicBezTo>
                <a:cubicBezTo>
                  <a:pt x="178" y="119"/>
                  <a:pt x="176" y="120"/>
                  <a:pt x="177" y="122"/>
                </a:cubicBezTo>
                <a:close/>
                <a:moveTo>
                  <a:pt x="178" y="129"/>
                </a:moveTo>
                <a:cubicBezTo>
                  <a:pt x="178" y="127"/>
                  <a:pt x="177" y="125"/>
                  <a:pt x="176" y="126"/>
                </a:cubicBezTo>
                <a:cubicBezTo>
                  <a:pt x="174" y="126"/>
                  <a:pt x="172" y="127"/>
                  <a:pt x="173" y="128"/>
                </a:cubicBezTo>
                <a:cubicBezTo>
                  <a:pt x="172" y="130"/>
                  <a:pt x="174" y="132"/>
                  <a:pt x="175" y="131"/>
                </a:cubicBezTo>
                <a:cubicBezTo>
                  <a:pt x="176" y="131"/>
                  <a:pt x="178" y="130"/>
                  <a:pt x="178" y="129"/>
                </a:cubicBezTo>
                <a:close/>
                <a:moveTo>
                  <a:pt x="187" y="128"/>
                </a:moveTo>
                <a:cubicBezTo>
                  <a:pt x="187" y="127"/>
                  <a:pt x="186" y="126"/>
                  <a:pt x="184" y="126"/>
                </a:cubicBezTo>
                <a:cubicBezTo>
                  <a:pt x="183" y="126"/>
                  <a:pt x="181" y="127"/>
                  <a:pt x="182" y="128"/>
                </a:cubicBezTo>
                <a:cubicBezTo>
                  <a:pt x="181" y="131"/>
                  <a:pt x="183" y="131"/>
                  <a:pt x="184" y="132"/>
                </a:cubicBezTo>
                <a:cubicBezTo>
                  <a:pt x="185" y="132"/>
                  <a:pt x="187" y="130"/>
                  <a:pt x="187" y="128"/>
                </a:cubicBezTo>
                <a:close/>
                <a:moveTo>
                  <a:pt x="155" y="128"/>
                </a:moveTo>
                <a:cubicBezTo>
                  <a:pt x="155" y="130"/>
                  <a:pt x="156" y="131"/>
                  <a:pt x="157" y="131"/>
                </a:cubicBezTo>
                <a:cubicBezTo>
                  <a:pt x="158" y="131"/>
                  <a:pt x="158" y="131"/>
                  <a:pt x="158" y="131"/>
                </a:cubicBezTo>
                <a:cubicBezTo>
                  <a:pt x="158" y="130"/>
                  <a:pt x="157" y="129"/>
                  <a:pt x="158" y="128"/>
                </a:cubicBezTo>
                <a:cubicBezTo>
                  <a:pt x="158" y="128"/>
                  <a:pt x="159" y="129"/>
                  <a:pt x="159" y="129"/>
                </a:cubicBezTo>
                <a:cubicBezTo>
                  <a:pt x="158" y="130"/>
                  <a:pt x="159" y="130"/>
                  <a:pt x="159" y="131"/>
                </a:cubicBezTo>
                <a:cubicBezTo>
                  <a:pt x="160" y="131"/>
                  <a:pt x="161" y="130"/>
                  <a:pt x="161" y="129"/>
                </a:cubicBezTo>
                <a:cubicBezTo>
                  <a:pt x="160" y="127"/>
                  <a:pt x="159" y="126"/>
                  <a:pt x="158" y="125"/>
                </a:cubicBezTo>
                <a:cubicBezTo>
                  <a:pt x="156" y="125"/>
                  <a:pt x="155" y="127"/>
                  <a:pt x="155" y="128"/>
                </a:cubicBezTo>
                <a:close/>
                <a:moveTo>
                  <a:pt x="171" y="124"/>
                </a:moveTo>
                <a:cubicBezTo>
                  <a:pt x="173" y="125"/>
                  <a:pt x="174" y="123"/>
                  <a:pt x="174" y="122"/>
                </a:cubicBezTo>
                <a:cubicBezTo>
                  <a:pt x="173" y="120"/>
                  <a:pt x="172" y="119"/>
                  <a:pt x="171" y="119"/>
                </a:cubicBezTo>
                <a:cubicBezTo>
                  <a:pt x="170" y="119"/>
                  <a:pt x="169" y="119"/>
                  <a:pt x="169" y="120"/>
                </a:cubicBezTo>
                <a:cubicBezTo>
                  <a:pt x="169" y="120"/>
                  <a:pt x="169" y="120"/>
                  <a:pt x="169" y="120"/>
                </a:cubicBezTo>
                <a:cubicBezTo>
                  <a:pt x="169" y="121"/>
                  <a:pt x="168" y="121"/>
                  <a:pt x="168" y="121"/>
                </a:cubicBezTo>
                <a:cubicBezTo>
                  <a:pt x="168" y="121"/>
                  <a:pt x="168" y="121"/>
                  <a:pt x="169" y="122"/>
                </a:cubicBezTo>
                <a:cubicBezTo>
                  <a:pt x="168" y="123"/>
                  <a:pt x="169" y="125"/>
                  <a:pt x="171" y="124"/>
                </a:cubicBezTo>
                <a:close/>
                <a:moveTo>
                  <a:pt x="159" y="121"/>
                </a:moveTo>
                <a:cubicBezTo>
                  <a:pt x="160" y="123"/>
                  <a:pt x="161" y="125"/>
                  <a:pt x="162" y="125"/>
                </a:cubicBezTo>
                <a:cubicBezTo>
                  <a:pt x="162" y="125"/>
                  <a:pt x="163" y="125"/>
                  <a:pt x="163" y="125"/>
                </a:cubicBezTo>
                <a:cubicBezTo>
                  <a:pt x="163" y="124"/>
                  <a:pt x="162" y="124"/>
                  <a:pt x="162" y="123"/>
                </a:cubicBezTo>
                <a:cubicBezTo>
                  <a:pt x="162" y="122"/>
                  <a:pt x="163" y="121"/>
                  <a:pt x="163" y="121"/>
                </a:cubicBezTo>
                <a:cubicBezTo>
                  <a:pt x="164" y="121"/>
                  <a:pt x="164" y="122"/>
                  <a:pt x="165" y="122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65" y="120"/>
                  <a:pt x="163" y="119"/>
                  <a:pt x="163" y="119"/>
                </a:cubicBezTo>
                <a:cubicBezTo>
                  <a:pt x="160" y="119"/>
                  <a:pt x="160" y="120"/>
                  <a:pt x="159" y="121"/>
                </a:cubicBezTo>
                <a:close/>
                <a:moveTo>
                  <a:pt x="201" y="122"/>
                </a:moveTo>
                <a:cubicBezTo>
                  <a:pt x="200" y="120"/>
                  <a:pt x="199" y="119"/>
                  <a:pt x="197" y="119"/>
                </a:cubicBezTo>
                <a:cubicBezTo>
                  <a:pt x="196" y="119"/>
                  <a:pt x="194" y="121"/>
                  <a:pt x="194" y="121"/>
                </a:cubicBezTo>
                <a:cubicBezTo>
                  <a:pt x="195" y="123"/>
                  <a:pt x="196" y="125"/>
                  <a:pt x="198" y="124"/>
                </a:cubicBezTo>
                <a:cubicBezTo>
                  <a:pt x="199" y="125"/>
                  <a:pt x="201" y="123"/>
                  <a:pt x="201" y="122"/>
                </a:cubicBezTo>
                <a:close/>
                <a:moveTo>
                  <a:pt x="205" y="129"/>
                </a:moveTo>
                <a:cubicBezTo>
                  <a:pt x="204" y="127"/>
                  <a:pt x="204" y="125"/>
                  <a:pt x="202" y="126"/>
                </a:cubicBezTo>
                <a:cubicBezTo>
                  <a:pt x="200" y="125"/>
                  <a:pt x="199" y="127"/>
                  <a:pt x="199" y="129"/>
                </a:cubicBezTo>
                <a:cubicBezTo>
                  <a:pt x="199" y="130"/>
                  <a:pt x="201" y="131"/>
                  <a:pt x="202" y="132"/>
                </a:cubicBezTo>
                <a:cubicBezTo>
                  <a:pt x="203" y="131"/>
                  <a:pt x="204" y="130"/>
                  <a:pt x="205" y="129"/>
                </a:cubicBezTo>
                <a:close/>
                <a:moveTo>
                  <a:pt x="189" y="138"/>
                </a:moveTo>
                <a:cubicBezTo>
                  <a:pt x="190" y="139"/>
                  <a:pt x="192" y="138"/>
                  <a:pt x="191" y="136"/>
                </a:cubicBezTo>
                <a:cubicBezTo>
                  <a:pt x="191" y="134"/>
                  <a:pt x="190" y="134"/>
                  <a:pt x="189" y="133"/>
                </a:cubicBezTo>
                <a:cubicBezTo>
                  <a:pt x="187" y="133"/>
                  <a:pt x="186" y="135"/>
                  <a:pt x="186" y="135"/>
                </a:cubicBezTo>
                <a:cubicBezTo>
                  <a:pt x="186" y="137"/>
                  <a:pt x="186" y="138"/>
                  <a:pt x="187" y="138"/>
                </a:cubicBezTo>
                <a:cubicBezTo>
                  <a:pt x="188" y="138"/>
                  <a:pt x="188" y="138"/>
                  <a:pt x="188" y="138"/>
                </a:cubicBezTo>
                <a:cubicBezTo>
                  <a:pt x="188" y="137"/>
                  <a:pt x="188" y="138"/>
                  <a:pt x="188" y="137"/>
                </a:cubicBezTo>
                <a:cubicBezTo>
                  <a:pt x="188" y="137"/>
                  <a:pt x="189" y="137"/>
                  <a:pt x="189" y="136"/>
                </a:cubicBezTo>
                <a:cubicBezTo>
                  <a:pt x="189" y="136"/>
                  <a:pt x="189" y="135"/>
                  <a:pt x="189" y="135"/>
                </a:cubicBezTo>
                <a:cubicBezTo>
                  <a:pt x="190" y="136"/>
                  <a:pt x="191" y="136"/>
                  <a:pt x="190" y="137"/>
                </a:cubicBezTo>
                <a:cubicBezTo>
                  <a:pt x="190" y="138"/>
                  <a:pt x="190" y="138"/>
                  <a:pt x="189" y="138"/>
                </a:cubicBezTo>
                <a:close/>
                <a:moveTo>
                  <a:pt x="194" y="131"/>
                </a:moveTo>
                <a:cubicBezTo>
                  <a:pt x="195" y="132"/>
                  <a:pt x="196" y="130"/>
                  <a:pt x="196" y="129"/>
                </a:cubicBezTo>
                <a:cubicBezTo>
                  <a:pt x="196" y="128"/>
                  <a:pt x="196" y="128"/>
                  <a:pt x="195" y="127"/>
                </a:cubicBezTo>
                <a:cubicBezTo>
                  <a:pt x="195" y="127"/>
                  <a:pt x="195" y="127"/>
                  <a:pt x="195" y="127"/>
                </a:cubicBezTo>
                <a:cubicBezTo>
                  <a:pt x="196" y="128"/>
                  <a:pt x="196" y="128"/>
                  <a:pt x="196" y="129"/>
                </a:cubicBezTo>
                <a:cubicBezTo>
                  <a:pt x="195" y="129"/>
                  <a:pt x="195" y="127"/>
                  <a:pt x="195" y="126"/>
                </a:cubicBezTo>
                <a:cubicBezTo>
                  <a:pt x="194" y="126"/>
                  <a:pt x="194" y="126"/>
                  <a:pt x="193" y="125"/>
                </a:cubicBezTo>
                <a:cubicBezTo>
                  <a:pt x="192" y="125"/>
                  <a:pt x="190" y="127"/>
                  <a:pt x="190" y="129"/>
                </a:cubicBezTo>
                <a:cubicBezTo>
                  <a:pt x="191" y="130"/>
                  <a:pt x="191" y="132"/>
                  <a:pt x="194" y="131"/>
                </a:cubicBezTo>
                <a:close/>
                <a:moveTo>
                  <a:pt x="98" y="122"/>
                </a:moveTo>
                <a:cubicBezTo>
                  <a:pt x="98" y="122"/>
                  <a:pt x="98" y="122"/>
                  <a:pt x="98" y="123"/>
                </a:cubicBezTo>
                <a:cubicBezTo>
                  <a:pt x="99" y="123"/>
                  <a:pt x="100" y="123"/>
                  <a:pt x="101" y="121"/>
                </a:cubicBezTo>
                <a:cubicBezTo>
                  <a:pt x="101" y="121"/>
                  <a:pt x="101" y="122"/>
                  <a:pt x="102" y="122"/>
                </a:cubicBezTo>
                <a:cubicBezTo>
                  <a:pt x="102" y="121"/>
                  <a:pt x="102" y="120"/>
                  <a:pt x="103" y="120"/>
                </a:cubicBezTo>
                <a:cubicBezTo>
                  <a:pt x="102" y="119"/>
                  <a:pt x="101" y="119"/>
                  <a:pt x="100" y="119"/>
                </a:cubicBezTo>
                <a:cubicBezTo>
                  <a:pt x="99" y="119"/>
                  <a:pt x="98" y="121"/>
                  <a:pt x="98" y="122"/>
                </a:cubicBezTo>
                <a:close/>
                <a:moveTo>
                  <a:pt x="114" y="117"/>
                </a:moveTo>
                <a:cubicBezTo>
                  <a:pt x="113" y="117"/>
                  <a:pt x="112" y="117"/>
                  <a:pt x="111" y="117"/>
                </a:cubicBezTo>
                <a:cubicBezTo>
                  <a:pt x="112" y="117"/>
                  <a:pt x="113" y="117"/>
                  <a:pt x="114" y="117"/>
                </a:cubicBezTo>
                <a:cubicBezTo>
                  <a:pt x="115" y="117"/>
                  <a:pt x="116" y="116"/>
                  <a:pt x="116" y="114"/>
                </a:cubicBezTo>
                <a:cubicBezTo>
                  <a:pt x="116" y="113"/>
                  <a:pt x="115" y="112"/>
                  <a:pt x="113" y="112"/>
                </a:cubicBezTo>
                <a:cubicBezTo>
                  <a:pt x="112" y="112"/>
                  <a:pt x="111" y="113"/>
                  <a:pt x="111" y="114"/>
                </a:cubicBezTo>
                <a:cubicBezTo>
                  <a:pt x="112" y="114"/>
                  <a:pt x="114" y="115"/>
                  <a:pt x="114" y="117"/>
                </a:cubicBezTo>
                <a:close/>
                <a:moveTo>
                  <a:pt x="123" y="126"/>
                </a:moveTo>
                <a:cubicBezTo>
                  <a:pt x="121" y="125"/>
                  <a:pt x="119" y="127"/>
                  <a:pt x="119" y="129"/>
                </a:cubicBezTo>
                <a:cubicBezTo>
                  <a:pt x="119" y="130"/>
                  <a:pt x="121" y="131"/>
                  <a:pt x="122" y="131"/>
                </a:cubicBezTo>
                <a:cubicBezTo>
                  <a:pt x="124" y="131"/>
                  <a:pt x="125" y="130"/>
                  <a:pt x="125" y="128"/>
                </a:cubicBezTo>
                <a:cubicBezTo>
                  <a:pt x="125" y="128"/>
                  <a:pt x="125" y="128"/>
                  <a:pt x="125" y="127"/>
                </a:cubicBezTo>
                <a:cubicBezTo>
                  <a:pt x="124" y="128"/>
                  <a:pt x="123" y="128"/>
                  <a:pt x="123" y="127"/>
                </a:cubicBezTo>
                <a:cubicBezTo>
                  <a:pt x="123" y="126"/>
                  <a:pt x="123" y="126"/>
                  <a:pt x="124" y="126"/>
                </a:cubicBezTo>
                <a:cubicBezTo>
                  <a:pt x="123" y="126"/>
                  <a:pt x="123" y="126"/>
                  <a:pt x="123" y="126"/>
                </a:cubicBezTo>
                <a:close/>
                <a:moveTo>
                  <a:pt x="108" y="106"/>
                </a:moveTo>
                <a:cubicBezTo>
                  <a:pt x="109" y="106"/>
                  <a:pt x="110" y="106"/>
                  <a:pt x="111" y="106"/>
                </a:cubicBezTo>
                <a:cubicBezTo>
                  <a:pt x="110" y="106"/>
                  <a:pt x="110" y="106"/>
                  <a:pt x="109" y="106"/>
                </a:cubicBezTo>
                <a:cubicBezTo>
                  <a:pt x="109" y="106"/>
                  <a:pt x="109" y="106"/>
                  <a:pt x="108" y="106"/>
                </a:cubicBezTo>
                <a:close/>
                <a:moveTo>
                  <a:pt x="173" y="138"/>
                </a:moveTo>
                <a:cubicBezTo>
                  <a:pt x="173" y="137"/>
                  <a:pt x="173" y="137"/>
                  <a:pt x="173" y="137"/>
                </a:cubicBezTo>
                <a:cubicBezTo>
                  <a:pt x="172" y="136"/>
                  <a:pt x="173" y="135"/>
                  <a:pt x="173" y="135"/>
                </a:cubicBezTo>
                <a:cubicBezTo>
                  <a:pt x="173" y="135"/>
                  <a:pt x="173" y="135"/>
                  <a:pt x="173" y="134"/>
                </a:cubicBezTo>
                <a:cubicBezTo>
                  <a:pt x="173" y="134"/>
                  <a:pt x="172" y="133"/>
                  <a:pt x="171" y="133"/>
                </a:cubicBezTo>
                <a:cubicBezTo>
                  <a:pt x="170" y="133"/>
                  <a:pt x="169" y="135"/>
                  <a:pt x="168" y="136"/>
                </a:cubicBezTo>
                <a:cubicBezTo>
                  <a:pt x="168" y="137"/>
                  <a:pt x="169" y="139"/>
                  <a:pt x="171" y="139"/>
                </a:cubicBezTo>
                <a:cubicBezTo>
                  <a:pt x="172" y="139"/>
                  <a:pt x="173" y="138"/>
                  <a:pt x="173" y="138"/>
                </a:cubicBezTo>
                <a:close/>
                <a:moveTo>
                  <a:pt x="140" y="145"/>
                </a:moveTo>
                <a:cubicBezTo>
                  <a:pt x="141" y="146"/>
                  <a:pt x="143" y="144"/>
                  <a:pt x="143" y="142"/>
                </a:cubicBezTo>
                <a:cubicBezTo>
                  <a:pt x="143" y="141"/>
                  <a:pt x="142" y="140"/>
                  <a:pt x="140" y="139"/>
                </a:cubicBezTo>
                <a:cubicBezTo>
                  <a:pt x="139" y="140"/>
                  <a:pt x="137" y="141"/>
                  <a:pt x="138" y="143"/>
                </a:cubicBezTo>
                <a:cubicBezTo>
                  <a:pt x="137" y="144"/>
                  <a:pt x="139" y="146"/>
                  <a:pt x="140" y="145"/>
                </a:cubicBezTo>
                <a:close/>
                <a:moveTo>
                  <a:pt x="145" y="137"/>
                </a:moveTo>
                <a:cubicBezTo>
                  <a:pt x="146" y="137"/>
                  <a:pt x="146" y="137"/>
                  <a:pt x="146" y="137"/>
                </a:cubicBezTo>
                <a:cubicBezTo>
                  <a:pt x="146" y="137"/>
                  <a:pt x="146" y="137"/>
                  <a:pt x="147" y="137"/>
                </a:cubicBezTo>
                <a:cubicBezTo>
                  <a:pt x="147" y="137"/>
                  <a:pt x="147" y="136"/>
                  <a:pt x="147" y="136"/>
                </a:cubicBezTo>
                <a:cubicBezTo>
                  <a:pt x="147" y="134"/>
                  <a:pt x="146" y="133"/>
                  <a:pt x="144" y="133"/>
                </a:cubicBezTo>
                <a:cubicBezTo>
                  <a:pt x="143" y="133"/>
                  <a:pt x="141" y="134"/>
                  <a:pt x="141" y="135"/>
                </a:cubicBezTo>
                <a:cubicBezTo>
                  <a:pt x="142" y="138"/>
                  <a:pt x="143" y="139"/>
                  <a:pt x="145" y="138"/>
                </a:cubicBezTo>
                <a:cubicBezTo>
                  <a:pt x="144" y="138"/>
                  <a:pt x="144" y="138"/>
                  <a:pt x="144" y="137"/>
                </a:cubicBezTo>
                <a:cubicBezTo>
                  <a:pt x="144" y="136"/>
                  <a:pt x="145" y="136"/>
                  <a:pt x="145" y="137"/>
                </a:cubicBezTo>
                <a:close/>
                <a:moveTo>
                  <a:pt x="129" y="123"/>
                </a:moveTo>
                <a:cubicBezTo>
                  <a:pt x="128" y="123"/>
                  <a:pt x="126" y="123"/>
                  <a:pt x="125" y="124"/>
                </a:cubicBezTo>
                <a:cubicBezTo>
                  <a:pt x="126" y="125"/>
                  <a:pt x="126" y="125"/>
                  <a:pt x="127" y="125"/>
                </a:cubicBezTo>
                <a:cubicBezTo>
                  <a:pt x="127" y="124"/>
                  <a:pt x="128" y="124"/>
                  <a:pt x="129" y="123"/>
                </a:cubicBezTo>
                <a:close/>
                <a:moveTo>
                  <a:pt x="136" y="133"/>
                </a:moveTo>
                <a:cubicBezTo>
                  <a:pt x="134" y="133"/>
                  <a:pt x="133" y="134"/>
                  <a:pt x="132" y="136"/>
                </a:cubicBezTo>
                <a:cubicBezTo>
                  <a:pt x="132" y="138"/>
                  <a:pt x="134" y="138"/>
                  <a:pt x="135" y="139"/>
                </a:cubicBezTo>
                <a:cubicBezTo>
                  <a:pt x="137" y="138"/>
                  <a:pt x="138" y="137"/>
                  <a:pt x="138" y="136"/>
                </a:cubicBezTo>
                <a:cubicBezTo>
                  <a:pt x="139" y="135"/>
                  <a:pt x="137" y="133"/>
                  <a:pt x="136" y="133"/>
                </a:cubicBezTo>
                <a:close/>
                <a:moveTo>
                  <a:pt x="124" y="135"/>
                </a:moveTo>
                <a:cubicBezTo>
                  <a:pt x="124" y="138"/>
                  <a:pt x="125" y="139"/>
                  <a:pt x="127" y="138"/>
                </a:cubicBezTo>
                <a:cubicBezTo>
                  <a:pt x="128" y="138"/>
                  <a:pt x="129" y="138"/>
                  <a:pt x="130" y="135"/>
                </a:cubicBezTo>
                <a:cubicBezTo>
                  <a:pt x="129" y="135"/>
                  <a:pt x="129" y="133"/>
                  <a:pt x="126" y="133"/>
                </a:cubicBezTo>
                <a:cubicBezTo>
                  <a:pt x="125" y="133"/>
                  <a:pt x="124" y="135"/>
                  <a:pt x="124" y="135"/>
                </a:cubicBezTo>
                <a:close/>
                <a:moveTo>
                  <a:pt x="213" y="130"/>
                </a:moveTo>
                <a:cubicBezTo>
                  <a:pt x="213" y="129"/>
                  <a:pt x="213" y="129"/>
                  <a:pt x="214" y="128"/>
                </a:cubicBezTo>
                <a:cubicBezTo>
                  <a:pt x="214" y="127"/>
                  <a:pt x="212" y="125"/>
                  <a:pt x="211" y="126"/>
                </a:cubicBezTo>
                <a:cubicBezTo>
                  <a:pt x="209" y="126"/>
                  <a:pt x="208" y="127"/>
                  <a:pt x="208" y="128"/>
                </a:cubicBezTo>
                <a:cubicBezTo>
                  <a:pt x="208" y="129"/>
                  <a:pt x="208" y="129"/>
                  <a:pt x="208" y="129"/>
                </a:cubicBezTo>
                <a:cubicBezTo>
                  <a:pt x="208" y="129"/>
                  <a:pt x="208" y="129"/>
                  <a:pt x="208" y="128"/>
                </a:cubicBezTo>
                <a:cubicBezTo>
                  <a:pt x="209" y="129"/>
                  <a:pt x="211" y="128"/>
                  <a:pt x="211" y="130"/>
                </a:cubicBezTo>
                <a:cubicBezTo>
                  <a:pt x="210" y="130"/>
                  <a:pt x="210" y="131"/>
                  <a:pt x="209" y="131"/>
                </a:cubicBezTo>
                <a:cubicBezTo>
                  <a:pt x="209" y="130"/>
                  <a:pt x="209" y="130"/>
                  <a:pt x="208" y="130"/>
                </a:cubicBezTo>
                <a:cubicBezTo>
                  <a:pt x="209" y="131"/>
                  <a:pt x="210" y="131"/>
                  <a:pt x="211" y="131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31"/>
                  <a:pt x="212" y="131"/>
                  <a:pt x="212" y="131"/>
                </a:cubicBezTo>
                <a:cubicBezTo>
                  <a:pt x="212" y="131"/>
                  <a:pt x="212" y="131"/>
                  <a:pt x="212" y="131"/>
                </a:cubicBezTo>
                <a:cubicBezTo>
                  <a:pt x="212" y="131"/>
                  <a:pt x="212" y="129"/>
                  <a:pt x="213" y="129"/>
                </a:cubicBezTo>
                <a:cubicBezTo>
                  <a:pt x="213" y="130"/>
                  <a:pt x="213" y="130"/>
                  <a:pt x="213" y="130"/>
                </a:cubicBezTo>
                <a:close/>
                <a:moveTo>
                  <a:pt x="209" y="127"/>
                </a:moveTo>
                <a:cubicBezTo>
                  <a:pt x="210" y="128"/>
                  <a:pt x="208" y="128"/>
                  <a:pt x="209" y="127"/>
                </a:cubicBezTo>
                <a:close/>
                <a:moveTo>
                  <a:pt x="182" y="190"/>
                </a:moveTo>
                <a:cubicBezTo>
                  <a:pt x="181" y="189"/>
                  <a:pt x="181" y="189"/>
                  <a:pt x="180" y="189"/>
                </a:cubicBezTo>
                <a:cubicBezTo>
                  <a:pt x="180" y="189"/>
                  <a:pt x="180" y="189"/>
                  <a:pt x="179" y="189"/>
                </a:cubicBezTo>
                <a:cubicBezTo>
                  <a:pt x="180" y="190"/>
                  <a:pt x="181" y="190"/>
                  <a:pt x="182" y="190"/>
                </a:cubicBezTo>
                <a:close/>
                <a:moveTo>
                  <a:pt x="193" y="183"/>
                </a:moveTo>
                <a:cubicBezTo>
                  <a:pt x="194" y="184"/>
                  <a:pt x="193" y="185"/>
                  <a:pt x="193" y="185"/>
                </a:cubicBezTo>
                <a:cubicBezTo>
                  <a:pt x="192" y="185"/>
                  <a:pt x="191" y="184"/>
                  <a:pt x="191" y="184"/>
                </a:cubicBezTo>
                <a:cubicBezTo>
                  <a:pt x="191" y="185"/>
                  <a:pt x="192" y="185"/>
                  <a:pt x="192" y="186"/>
                </a:cubicBezTo>
                <a:cubicBezTo>
                  <a:pt x="191" y="186"/>
                  <a:pt x="191" y="185"/>
                  <a:pt x="190" y="185"/>
                </a:cubicBezTo>
                <a:cubicBezTo>
                  <a:pt x="191" y="186"/>
                  <a:pt x="192" y="187"/>
                  <a:pt x="193" y="188"/>
                </a:cubicBezTo>
                <a:cubicBezTo>
                  <a:pt x="193" y="187"/>
                  <a:pt x="193" y="187"/>
                  <a:pt x="193" y="187"/>
                </a:cubicBezTo>
                <a:cubicBezTo>
                  <a:pt x="194" y="186"/>
                  <a:pt x="194" y="185"/>
                  <a:pt x="195" y="184"/>
                </a:cubicBezTo>
                <a:cubicBezTo>
                  <a:pt x="195" y="184"/>
                  <a:pt x="194" y="183"/>
                  <a:pt x="193" y="183"/>
                </a:cubicBezTo>
                <a:close/>
                <a:moveTo>
                  <a:pt x="186" y="193"/>
                </a:moveTo>
                <a:cubicBezTo>
                  <a:pt x="186" y="192"/>
                  <a:pt x="187" y="192"/>
                  <a:pt x="186" y="191"/>
                </a:cubicBezTo>
                <a:cubicBezTo>
                  <a:pt x="186" y="191"/>
                  <a:pt x="186" y="192"/>
                  <a:pt x="186" y="192"/>
                </a:cubicBezTo>
                <a:cubicBezTo>
                  <a:pt x="186" y="192"/>
                  <a:pt x="186" y="192"/>
                  <a:pt x="186" y="193"/>
                </a:cubicBezTo>
                <a:close/>
                <a:moveTo>
                  <a:pt x="202" y="202"/>
                </a:moveTo>
                <a:cubicBezTo>
                  <a:pt x="203" y="201"/>
                  <a:pt x="204" y="200"/>
                  <a:pt x="204" y="198"/>
                </a:cubicBezTo>
                <a:cubicBezTo>
                  <a:pt x="205" y="196"/>
                  <a:pt x="204" y="195"/>
                  <a:pt x="202" y="195"/>
                </a:cubicBezTo>
                <a:cubicBezTo>
                  <a:pt x="200" y="196"/>
                  <a:pt x="199" y="196"/>
                  <a:pt x="199" y="198"/>
                </a:cubicBezTo>
                <a:cubicBezTo>
                  <a:pt x="199" y="197"/>
                  <a:pt x="199" y="197"/>
                  <a:pt x="200" y="197"/>
                </a:cubicBezTo>
                <a:cubicBezTo>
                  <a:pt x="200" y="199"/>
                  <a:pt x="202" y="199"/>
                  <a:pt x="202" y="201"/>
                </a:cubicBezTo>
                <a:cubicBezTo>
                  <a:pt x="201" y="201"/>
                  <a:pt x="201" y="200"/>
                  <a:pt x="201" y="200"/>
                </a:cubicBezTo>
                <a:cubicBezTo>
                  <a:pt x="201" y="201"/>
                  <a:pt x="202" y="201"/>
                  <a:pt x="201" y="201"/>
                </a:cubicBezTo>
                <a:cubicBezTo>
                  <a:pt x="201" y="201"/>
                  <a:pt x="202" y="201"/>
                  <a:pt x="202" y="202"/>
                </a:cubicBezTo>
                <a:close/>
                <a:moveTo>
                  <a:pt x="202" y="198"/>
                </a:moveTo>
                <a:cubicBezTo>
                  <a:pt x="201" y="198"/>
                  <a:pt x="202" y="198"/>
                  <a:pt x="201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2" y="196"/>
                  <a:pt x="202" y="197"/>
                  <a:pt x="202" y="197"/>
                </a:cubicBezTo>
                <a:cubicBezTo>
                  <a:pt x="203" y="197"/>
                  <a:pt x="202" y="197"/>
                  <a:pt x="203" y="197"/>
                </a:cubicBezTo>
                <a:cubicBezTo>
                  <a:pt x="203" y="198"/>
                  <a:pt x="204" y="198"/>
                  <a:pt x="204" y="200"/>
                </a:cubicBezTo>
                <a:cubicBezTo>
                  <a:pt x="203" y="200"/>
                  <a:pt x="203" y="199"/>
                  <a:pt x="202" y="199"/>
                </a:cubicBezTo>
                <a:cubicBezTo>
                  <a:pt x="202" y="198"/>
                  <a:pt x="202" y="198"/>
                  <a:pt x="202" y="198"/>
                </a:cubicBezTo>
                <a:close/>
                <a:moveTo>
                  <a:pt x="167" y="145"/>
                </a:moveTo>
                <a:cubicBezTo>
                  <a:pt x="168" y="145"/>
                  <a:pt x="170" y="144"/>
                  <a:pt x="169" y="143"/>
                </a:cubicBezTo>
                <a:cubicBezTo>
                  <a:pt x="170" y="141"/>
                  <a:pt x="168" y="140"/>
                  <a:pt x="167" y="140"/>
                </a:cubicBezTo>
                <a:cubicBezTo>
                  <a:pt x="165" y="140"/>
                  <a:pt x="163" y="141"/>
                  <a:pt x="164" y="142"/>
                </a:cubicBezTo>
                <a:cubicBezTo>
                  <a:pt x="164" y="144"/>
                  <a:pt x="165" y="146"/>
                  <a:pt x="167" y="145"/>
                </a:cubicBezTo>
                <a:close/>
                <a:moveTo>
                  <a:pt x="186" y="183"/>
                </a:moveTo>
                <a:cubicBezTo>
                  <a:pt x="185" y="182"/>
                  <a:pt x="184" y="182"/>
                  <a:pt x="183" y="182"/>
                </a:cubicBezTo>
                <a:cubicBezTo>
                  <a:pt x="183" y="182"/>
                  <a:pt x="183" y="182"/>
                  <a:pt x="183" y="182"/>
                </a:cubicBezTo>
                <a:cubicBezTo>
                  <a:pt x="182" y="182"/>
                  <a:pt x="182" y="183"/>
                  <a:pt x="182" y="183"/>
                </a:cubicBezTo>
                <a:cubicBezTo>
                  <a:pt x="182" y="183"/>
                  <a:pt x="181" y="184"/>
                  <a:pt x="181" y="185"/>
                </a:cubicBezTo>
                <a:cubicBezTo>
                  <a:pt x="181" y="186"/>
                  <a:pt x="183" y="187"/>
                  <a:pt x="185" y="188"/>
                </a:cubicBezTo>
                <a:cubicBezTo>
                  <a:pt x="186" y="187"/>
                  <a:pt x="187" y="186"/>
                  <a:pt x="187" y="185"/>
                </a:cubicBezTo>
                <a:cubicBezTo>
                  <a:pt x="187" y="184"/>
                  <a:pt x="187" y="183"/>
                  <a:pt x="186" y="183"/>
                </a:cubicBezTo>
                <a:close/>
                <a:moveTo>
                  <a:pt x="200" y="199"/>
                </a:moveTo>
                <a:cubicBezTo>
                  <a:pt x="199" y="199"/>
                  <a:pt x="199" y="198"/>
                  <a:pt x="199" y="198"/>
                </a:cubicBezTo>
                <a:cubicBezTo>
                  <a:pt x="199" y="198"/>
                  <a:pt x="199" y="198"/>
                  <a:pt x="199" y="198"/>
                </a:cubicBezTo>
                <a:cubicBezTo>
                  <a:pt x="199" y="199"/>
                  <a:pt x="199" y="200"/>
                  <a:pt x="200" y="201"/>
                </a:cubicBezTo>
                <a:cubicBezTo>
                  <a:pt x="200" y="200"/>
                  <a:pt x="200" y="200"/>
                  <a:pt x="200" y="199"/>
                </a:cubicBezTo>
                <a:close/>
                <a:moveTo>
                  <a:pt x="174" y="149"/>
                </a:moveTo>
                <a:cubicBezTo>
                  <a:pt x="173" y="148"/>
                  <a:pt x="172" y="147"/>
                  <a:pt x="171" y="147"/>
                </a:cubicBezTo>
                <a:cubicBezTo>
                  <a:pt x="170" y="147"/>
                  <a:pt x="168" y="148"/>
                  <a:pt x="168" y="150"/>
                </a:cubicBezTo>
                <a:cubicBezTo>
                  <a:pt x="169" y="151"/>
                  <a:pt x="169" y="152"/>
                  <a:pt x="171" y="153"/>
                </a:cubicBezTo>
                <a:cubicBezTo>
                  <a:pt x="172" y="152"/>
                  <a:pt x="173" y="151"/>
                  <a:pt x="174" y="149"/>
                </a:cubicBezTo>
                <a:close/>
                <a:moveTo>
                  <a:pt x="178" y="157"/>
                </a:moveTo>
                <a:cubicBezTo>
                  <a:pt x="178" y="157"/>
                  <a:pt x="178" y="156"/>
                  <a:pt x="178" y="156"/>
                </a:cubicBezTo>
                <a:cubicBezTo>
                  <a:pt x="177" y="156"/>
                  <a:pt x="177" y="156"/>
                  <a:pt x="177" y="156"/>
                </a:cubicBezTo>
                <a:cubicBezTo>
                  <a:pt x="177" y="155"/>
                  <a:pt x="177" y="155"/>
                  <a:pt x="177" y="154"/>
                </a:cubicBezTo>
                <a:cubicBezTo>
                  <a:pt x="176" y="154"/>
                  <a:pt x="176" y="154"/>
                  <a:pt x="175" y="153"/>
                </a:cubicBezTo>
                <a:cubicBezTo>
                  <a:pt x="174" y="154"/>
                  <a:pt x="173" y="155"/>
                  <a:pt x="173" y="156"/>
                </a:cubicBezTo>
                <a:cubicBezTo>
                  <a:pt x="172" y="158"/>
                  <a:pt x="174" y="159"/>
                  <a:pt x="175" y="159"/>
                </a:cubicBezTo>
                <a:cubicBezTo>
                  <a:pt x="175" y="158"/>
                  <a:pt x="175" y="157"/>
                  <a:pt x="175" y="157"/>
                </a:cubicBezTo>
                <a:cubicBezTo>
                  <a:pt x="175" y="157"/>
                  <a:pt x="174" y="157"/>
                  <a:pt x="174" y="157"/>
                </a:cubicBezTo>
                <a:cubicBezTo>
                  <a:pt x="174" y="156"/>
                  <a:pt x="175" y="156"/>
                  <a:pt x="176" y="156"/>
                </a:cubicBezTo>
                <a:cubicBezTo>
                  <a:pt x="176" y="156"/>
                  <a:pt x="176" y="157"/>
                  <a:pt x="177" y="157"/>
                </a:cubicBezTo>
                <a:cubicBezTo>
                  <a:pt x="177" y="157"/>
                  <a:pt x="177" y="158"/>
                  <a:pt x="178" y="157"/>
                </a:cubicBezTo>
                <a:cubicBezTo>
                  <a:pt x="178" y="158"/>
                  <a:pt x="178" y="158"/>
                  <a:pt x="177" y="158"/>
                </a:cubicBezTo>
                <a:cubicBezTo>
                  <a:pt x="178" y="158"/>
                  <a:pt x="178" y="158"/>
                  <a:pt x="178" y="157"/>
                </a:cubicBezTo>
                <a:close/>
                <a:moveTo>
                  <a:pt x="232" y="148"/>
                </a:moveTo>
                <a:cubicBezTo>
                  <a:pt x="232" y="148"/>
                  <a:pt x="232" y="148"/>
                  <a:pt x="231" y="148"/>
                </a:cubicBezTo>
                <a:cubicBezTo>
                  <a:pt x="231" y="149"/>
                  <a:pt x="232" y="148"/>
                  <a:pt x="232" y="148"/>
                </a:cubicBezTo>
                <a:close/>
                <a:moveTo>
                  <a:pt x="215" y="139"/>
                </a:moveTo>
                <a:cubicBezTo>
                  <a:pt x="215" y="139"/>
                  <a:pt x="215" y="139"/>
                  <a:pt x="215" y="139"/>
                </a:cubicBezTo>
                <a:cubicBezTo>
                  <a:pt x="216" y="139"/>
                  <a:pt x="216" y="139"/>
                  <a:pt x="217" y="138"/>
                </a:cubicBezTo>
                <a:cubicBezTo>
                  <a:pt x="216" y="137"/>
                  <a:pt x="216" y="136"/>
                  <a:pt x="216" y="134"/>
                </a:cubicBezTo>
                <a:cubicBezTo>
                  <a:pt x="217" y="134"/>
                  <a:pt x="217" y="135"/>
                  <a:pt x="218" y="135"/>
                </a:cubicBezTo>
                <a:cubicBezTo>
                  <a:pt x="218" y="136"/>
                  <a:pt x="217" y="136"/>
                  <a:pt x="217" y="136"/>
                </a:cubicBezTo>
                <a:cubicBezTo>
                  <a:pt x="218" y="136"/>
                  <a:pt x="218" y="136"/>
                  <a:pt x="218" y="136"/>
                </a:cubicBezTo>
                <a:cubicBezTo>
                  <a:pt x="218" y="136"/>
                  <a:pt x="218" y="136"/>
                  <a:pt x="218" y="135"/>
                </a:cubicBezTo>
                <a:cubicBezTo>
                  <a:pt x="218" y="134"/>
                  <a:pt x="217" y="134"/>
                  <a:pt x="215" y="134"/>
                </a:cubicBezTo>
                <a:cubicBezTo>
                  <a:pt x="214" y="133"/>
                  <a:pt x="214" y="133"/>
                  <a:pt x="214" y="133"/>
                </a:cubicBezTo>
                <a:cubicBezTo>
                  <a:pt x="213" y="134"/>
                  <a:pt x="213" y="135"/>
                  <a:pt x="213" y="135"/>
                </a:cubicBezTo>
                <a:cubicBezTo>
                  <a:pt x="213" y="135"/>
                  <a:pt x="213" y="135"/>
                  <a:pt x="213" y="135"/>
                </a:cubicBezTo>
                <a:cubicBezTo>
                  <a:pt x="212" y="136"/>
                  <a:pt x="212" y="137"/>
                  <a:pt x="213" y="137"/>
                </a:cubicBezTo>
                <a:cubicBezTo>
                  <a:pt x="213" y="136"/>
                  <a:pt x="213" y="135"/>
                  <a:pt x="214" y="135"/>
                </a:cubicBezTo>
                <a:cubicBezTo>
                  <a:pt x="213" y="136"/>
                  <a:pt x="215" y="136"/>
                  <a:pt x="215" y="137"/>
                </a:cubicBezTo>
                <a:cubicBezTo>
                  <a:pt x="214" y="137"/>
                  <a:pt x="214" y="138"/>
                  <a:pt x="214" y="138"/>
                </a:cubicBezTo>
                <a:cubicBezTo>
                  <a:pt x="214" y="138"/>
                  <a:pt x="213" y="138"/>
                  <a:pt x="213" y="138"/>
                </a:cubicBezTo>
                <a:cubicBezTo>
                  <a:pt x="213" y="138"/>
                  <a:pt x="214" y="139"/>
                  <a:pt x="215" y="139"/>
                </a:cubicBezTo>
                <a:cubicBezTo>
                  <a:pt x="215" y="139"/>
                  <a:pt x="215" y="139"/>
                  <a:pt x="215" y="139"/>
                </a:cubicBezTo>
                <a:close/>
                <a:moveTo>
                  <a:pt x="234" y="148"/>
                </a:moveTo>
                <a:cubicBezTo>
                  <a:pt x="233" y="148"/>
                  <a:pt x="232" y="149"/>
                  <a:pt x="230" y="150"/>
                </a:cubicBezTo>
                <a:cubicBezTo>
                  <a:pt x="231" y="150"/>
                  <a:pt x="233" y="149"/>
                  <a:pt x="235" y="148"/>
                </a:cubicBezTo>
                <a:cubicBezTo>
                  <a:pt x="234" y="148"/>
                  <a:pt x="234" y="148"/>
                  <a:pt x="234" y="148"/>
                </a:cubicBezTo>
                <a:close/>
                <a:moveTo>
                  <a:pt x="237" y="156"/>
                </a:moveTo>
                <a:cubicBezTo>
                  <a:pt x="238" y="157"/>
                  <a:pt x="237" y="156"/>
                  <a:pt x="237" y="156"/>
                </a:cubicBezTo>
                <a:cubicBezTo>
                  <a:pt x="238" y="156"/>
                  <a:pt x="239" y="156"/>
                  <a:pt x="239" y="155"/>
                </a:cubicBezTo>
                <a:cubicBezTo>
                  <a:pt x="238" y="155"/>
                  <a:pt x="237" y="154"/>
                  <a:pt x="236" y="153"/>
                </a:cubicBezTo>
                <a:cubicBezTo>
                  <a:pt x="236" y="154"/>
                  <a:pt x="236" y="154"/>
                  <a:pt x="236" y="154"/>
                </a:cubicBezTo>
                <a:cubicBezTo>
                  <a:pt x="236" y="154"/>
                  <a:pt x="236" y="154"/>
                  <a:pt x="237" y="154"/>
                </a:cubicBezTo>
                <a:cubicBezTo>
                  <a:pt x="237" y="155"/>
                  <a:pt x="236" y="156"/>
                  <a:pt x="237" y="156"/>
                </a:cubicBezTo>
                <a:close/>
                <a:moveTo>
                  <a:pt x="234" y="148"/>
                </a:moveTo>
                <a:cubicBezTo>
                  <a:pt x="234" y="148"/>
                  <a:pt x="234" y="148"/>
                  <a:pt x="234" y="148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3" y="148"/>
                  <a:pt x="233" y="148"/>
                  <a:pt x="234" y="148"/>
                </a:cubicBezTo>
                <a:close/>
                <a:moveTo>
                  <a:pt x="218" y="224"/>
                </a:moveTo>
                <a:cubicBezTo>
                  <a:pt x="218" y="224"/>
                  <a:pt x="218" y="224"/>
                  <a:pt x="219" y="223"/>
                </a:cubicBezTo>
                <a:cubicBezTo>
                  <a:pt x="218" y="223"/>
                  <a:pt x="218" y="224"/>
                  <a:pt x="218" y="224"/>
                </a:cubicBezTo>
                <a:cubicBezTo>
                  <a:pt x="218" y="224"/>
                  <a:pt x="218" y="224"/>
                  <a:pt x="218" y="224"/>
                </a:cubicBezTo>
                <a:close/>
                <a:moveTo>
                  <a:pt x="206" y="204"/>
                </a:moveTo>
                <a:cubicBezTo>
                  <a:pt x="206" y="204"/>
                  <a:pt x="206" y="203"/>
                  <a:pt x="205" y="203"/>
                </a:cubicBezTo>
                <a:cubicBezTo>
                  <a:pt x="205" y="203"/>
                  <a:pt x="204" y="203"/>
                  <a:pt x="204" y="204"/>
                </a:cubicBezTo>
                <a:cubicBezTo>
                  <a:pt x="204" y="204"/>
                  <a:pt x="204" y="204"/>
                  <a:pt x="203" y="204"/>
                </a:cubicBezTo>
                <a:cubicBezTo>
                  <a:pt x="204" y="205"/>
                  <a:pt x="204" y="204"/>
                  <a:pt x="205" y="204"/>
                </a:cubicBezTo>
                <a:cubicBezTo>
                  <a:pt x="205" y="204"/>
                  <a:pt x="205" y="204"/>
                  <a:pt x="205" y="204"/>
                </a:cubicBezTo>
                <a:cubicBezTo>
                  <a:pt x="205" y="205"/>
                  <a:pt x="206" y="205"/>
                  <a:pt x="206" y="204"/>
                </a:cubicBezTo>
                <a:close/>
                <a:moveTo>
                  <a:pt x="210" y="213"/>
                </a:moveTo>
                <a:cubicBezTo>
                  <a:pt x="211" y="213"/>
                  <a:pt x="211" y="213"/>
                  <a:pt x="211" y="213"/>
                </a:cubicBezTo>
                <a:cubicBezTo>
                  <a:pt x="211" y="212"/>
                  <a:pt x="211" y="212"/>
                  <a:pt x="211" y="212"/>
                </a:cubicBezTo>
                <a:cubicBezTo>
                  <a:pt x="211" y="212"/>
                  <a:pt x="210" y="212"/>
                  <a:pt x="210" y="213"/>
                </a:cubicBezTo>
                <a:close/>
                <a:moveTo>
                  <a:pt x="240" y="203"/>
                </a:moveTo>
                <a:cubicBezTo>
                  <a:pt x="240" y="203"/>
                  <a:pt x="239" y="204"/>
                  <a:pt x="239" y="204"/>
                </a:cubicBezTo>
                <a:cubicBezTo>
                  <a:pt x="240" y="204"/>
                  <a:pt x="240" y="205"/>
                  <a:pt x="241" y="205"/>
                </a:cubicBezTo>
                <a:cubicBezTo>
                  <a:pt x="240" y="205"/>
                  <a:pt x="240" y="204"/>
                  <a:pt x="240" y="203"/>
                </a:cubicBezTo>
                <a:close/>
                <a:moveTo>
                  <a:pt x="226" y="221"/>
                </a:moveTo>
                <a:cubicBezTo>
                  <a:pt x="226" y="221"/>
                  <a:pt x="226" y="221"/>
                  <a:pt x="226" y="221"/>
                </a:cubicBezTo>
                <a:cubicBezTo>
                  <a:pt x="226" y="221"/>
                  <a:pt x="226" y="221"/>
                  <a:pt x="226" y="220"/>
                </a:cubicBezTo>
                <a:cubicBezTo>
                  <a:pt x="226" y="220"/>
                  <a:pt x="225" y="220"/>
                  <a:pt x="225" y="220"/>
                </a:cubicBezTo>
                <a:cubicBezTo>
                  <a:pt x="225" y="221"/>
                  <a:pt x="224" y="221"/>
                  <a:pt x="224" y="222"/>
                </a:cubicBezTo>
                <a:cubicBezTo>
                  <a:pt x="224" y="222"/>
                  <a:pt x="224" y="222"/>
                  <a:pt x="224" y="222"/>
                </a:cubicBezTo>
                <a:cubicBezTo>
                  <a:pt x="224" y="222"/>
                  <a:pt x="224" y="222"/>
                  <a:pt x="225" y="222"/>
                </a:cubicBezTo>
                <a:cubicBezTo>
                  <a:pt x="225" y="222"/>
                  <a:pt x="224" y="221"/>
                  <a:pt x="224" y="221"/>
                </a:cubicBezTo>
                <a:cubicBezTo>
                  <a:pt x="225" y="221"/>
                  <a:pt x="225" y="222"/>
                  <a:pt x="226" y="221"/>
                </a:cubicBezTo>
                <a:close/>
                <a:moveTo>
                  <a:pt x="226" y="158"/>
                </a:moveTo>
                <a:cubicBezTo>
                  <a:pt x="226" y="158"/>
                  <a:pt x="226" y="158"/>
                  <a:pt x="226" y="158"/>
                </a:cubicBezTo>
                <a:cubicBezTo>
                  <a:pt x="226" y="158"/>
                  <a:pt x="226" y="158"/>
                  <a:pt x="226" y="158"/>
                </a:cubicBezTo>
                <a:cubicBezTo>
                  <a:pt x="226" y="158"/>
                  <a:pt x="226" y="158"/>
                  <a:pt x="226" y="158"/>
                </a:cubicBezTo>
                <a:close/>
                <a:moveTo>
                  <a:pt x="221" y="159"/>
                </a:moveTo>
                <a:cubicBezTo>
                  <a:pt x="221" y="159"/>
                  <a:pt x="221" y="159"/>
                  <a:pt x="222" y="158"/>
                </a:cubicBezTo>
                <a:cubicBezTo>
                  <a:pt x="222" y="158"/>
                  <a:pt x="222" y="158"/>
                  <a:pt x="222" y="158"/>
                </a:cubicBezTo>
                <a:cubicBezTo>
                  <a:pt x="222" y="157"/>
                  <a:pt x="222" y="157"/>
                  <a:pt x="222" y="156"/>
                </a:cubicBezTo>
                <a:cubicBezTo>
                  <a:pt x="221" y="156"/>
                  <a:pt x="221" y="157"/>
                  <a:pt x="221" y="157"/>
                </a:cubicBezTo>
                <a:cubicBezTo>
                  <a:pt x="220" y="158"/>
                  <a:pt x="221" y="158"/>
                  <a:pt x="221" y="158"/>
                </a:cubicBezTo>
                <a:cubicBezTo>
                  <a:pt x="221" y="158"/>
                  <a:pt x="221" y="158"/>
                  <a:pt x="220" y="158"/>
                </a:cubicBezTo>
                <a:cubicBezTo>
                  <a:pt x="220" y="159"/>
                  <a:pt x="221" y="158"/>
                  <a:pt x="221" y="159"/>
                </a:cubicBezTo>
                <a:close/>
                <a:moveTo>
                  <a:pt x="233" y="179"/>
                </a:moveTo>
                <a:cubicBezTo>
                  <a:pt x="233" y="179"/>
                  <a:pt x="234" y="178"/>
                  <a:pt x="234" y="178"/>
                </a:cubicBezTo>
                <a:cubicBezTo>
                  <a:pt x="233" y="178"/>
                  <a:pt x="232" y="178"/>
                  <a:pt x="232" y="178"/>
                </a:cubicBezTo>
                <a:cubicBezTo>
                  <a:pt x="232" y="179"/>
                  <a:pt x="233" y="179"/>
                  <a:pt x="233" y="179"/>
                </a:cubicBezTo>
                <a:close/>
                <a:moveTo>
                  <a:pt x="225" y="203"/>
                </a:moveTo>
                <a:cubicBezTo>
                  <a:pt x="225" y="204"/>
                  <a:pt x="225" y="204"/>
                  <a:pt x="226" y="204"/>
                </a:cubicBezTo>
                <a:cubicBezTo>
                  <a:pt x="226" y="204"/>
                  <a:pt x="226" y="204"/>
                  <a:pt x="226" y="204"/>
                </a:cubicBezTo>
                <a:cubicBezTo>
                  <a:pt x="226" y="204"/>
                  <a:pt x="226" y="204"/>
                  <a:pt x="225" y="203"/>
                </a:cubicBezTo>
                <a:close/>
                <a:moveTo>
                  <a:pt x="205" y="166"/>
                </a:moveTo>
                <a:cubicBezTo>
                  <a:pt x="205" y="166"/>
                  <a:pt x="205" y="166"/>
                  <a:pt x="206" y="166"/>
                </a:cubicBezTo>
                <a:cubicBezTo>
                  <a:pt x="206" y="166"/>
                  <a:pt x="207" y="166"/>
                  <a:pt x="208" y="166"/>
                </a:cubicBezTo>
                <a:cubicBezTo>
                  <a:pt x="207" y="166"/>
                  <a:pt x="207" y="166"/>
                  <a:pt x="207" y="166"/>
                </a:cubicBezTo>
                <a:cubicBezTo>
                  <a:pt x="207" y="164"/>
                  <a:pt x="208" y="165"/>
                  <a:pt x="208" y="163"/>
                </a:cubicBezTo>
                <a:cubicBezTo>
                  <a:pt x="208" y="163"/>
                  <a:pt x="208" y="164"/>
                  <a:pt x="209" y="163"/>
                </a:cubicBezTo>
                <a:cubicBezTo>
                  <a:pt x="209" y="163"/>
                  <a:pt x="209" y="163"/>
                  <a:pt x="209" y="162"/>
                </a:cubicBezTo>
                <a:cubicBezTo>
                  <a:pt x="208" y="162"/>
                  <a:pt x="207" y="162"/>
                  <a:pt x="206" y="162"/>
                </a:cubicBezTo>
                <a:cubicBezTo>
                  <a:pt x="206" y="164"/>
                  <a:pt x="204" y="164"/>
                  <a:pt x="205" y="166"/>
                </a:cubicBezTo>
                <a:cubicBezTo>
                  <a:pt x="205" y="166"/>
                  <a:pt x="205" y="166"/>
                  <a:pt x="205" y="166"/>
                </a:cubicBezTo>
                <a:close/>
                <a:moveTo>
                  <a:pt x="197" y="161"/>
                </a:moveTo>
                <a:cubicBezTo>
                  <a:pt x="197" y="161"/>
                  <a:pt x="197" y="161"/>
                  <a:pt x="197" y="161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1"/>
                  <a:pt x="196" y="161"/>
                  <a:pt x="196" y="161"/>
                </a:cubicBezTo>
                <a:cubicBezTo>
                  <a:pt x="196" y="161"/>
                  <a:pt x="196" y="161"/>
                  <a:pt x="197" y="161"/>
                </a:cubicBezTo>
                <a:close/>
                <a:moveTo>
                  <a:pt x="237" y="184"/>
                </a:moveTo>
                <a:cubicBezTo>
                  <a:pt x="236" y="184"/>
                  <a:pt x="235" y="184"/>
                  <a:pt x="235" y="185"/>
                </a:cubicBezTo>
                <a:cubicBezTo>
                  <a:pt x="235" y="185"/>
                  <a:pt x="236" y="185"/>
                  <a:pt x="236" y="186"/>
                </a:cubicBezTo>
                <a:cubicBezTo>
                  <a:pt x="237" y="187"/>
                  <a:pt x="237" y="185"/>
                  <a:pt x="237" y="184"/>
                </a:cubicBezTo>
                <a:close/>
                <a:moveTo>
                  <a:pt x="211" y="168"/>
                </a:moveTo>
                <a:cubicBezTo>
                  <a:pt x="211" y="168"/>
                  <a:pt x="211" y="168"/>
                  <a:pt x="211" y="168"/>
                </a:cubicBezTo>
                <a:cubicBezTo>
                  <a:pt x="211" y="168"/>
                  <a:pt x="210" y="168"/>
                  <a:pt x="210" y="168"/>
                </a:cubicBezTo>
                <a:cubicBezTo>
                  <a:pt x="211" y="168"/>
                  <a:pt x="211" y="168"/>
                  <a:pt x="211" y="168"/>
                </a:cubicBezTo>
                <a:cubicBezTo>
                  <a:pt x="212" y="170"/>
                  <a:pt x="211" y="170"/>
                  <a:pt x="211" y="169"/>
                </a:cubicBezTo>
                <a:cubicBezTo>
                  <a:pt x="210" y="168"/>
                  <a:pt x="209" y="169"/>
                  <a:pt x="209" y="169"/>
                </a:cubicBezTo>
                <a:cubicBezTo>
                  <a:pt x="208" y="170"/>
                  <a:pt x="208" y="170"/>
                  <a:pt x="208" y="171"/>
                </a:cubicBezTo>
                <a:cubicBezTo>
                  <a:pt x="208" y="171"/>
                  <a:pt x="208" y="171"/>
                  <a:pt x="209" y="172"/>
                </a:cubicBezTo>
                <a:cubicBezTo>
                  <a:pt x="209" y="171"/>
                  <a:pt x="208" y="171"/>
                  <a:pt x="209" y="171"/>
                </a:cubicBezTo>
                <a:cubicBezTo>
                  <a:pt x="209" y="171"/>
                  <a:pt x="210" y="171"/>
                  <a:pt x="210" y="171"/>
                </a:cubicBezTo>
                <a:cubicBezTo>
                  <a:pt x="210" y="171"/>
                  <a:pt x="210" y="171"/>
                  <a:pt x="210" y="171"/>
                </a:cubicBezTo>
                <a:cubicBezTo>
                  <a:pt x="210" y="171"/>
                  <a:pt x="211" y="171"/>
                  <a:pt x="211" y="171"/>
                </a:cubicBezTo>
                <a:cubicBezTo>
                  <a:pt x="211" y="171"/>
                  <a:pt x="210" y="171"/>
                  <a:pt x="210" y="170"/>
                </a:cubicBezTo>
                <a:cubicBezTo>
                  <a:pt x="211" y="171"/>
                  <a:pt x="212" y="171"/>
                  <a:pt x="212" y="170"/>
                </a:cubicBezTo>
                <a:cubicBezTo>
                  <a:pt x="212" y="169"/>
                  <a:pt x="212" y="169"/>
                  <a:pt x="212" y="169"/>
                </a:cubicBezTo>
                <a:cubicBezTo>
                  <a:pt x="212" y="169"/>
                  <a:pt x="212" y="169"/>
                  <a:pt x="213" y="169"/>
                </a:cubicBezTo>
                <a:cubicBezTo>
                  <a:pt x="212" y="169"/>
                  <a:pt x="213" y="168"/>
                  <a:pt x="213" y="168"/>
                </a:cubicBezTo>
                <a:cubicBezTo>
                  <a:pt x="212" y="168"/>
                  <a:pt x="211" y="168"/>
                  <a:pt x="211" y="168"/>
                </a:cubicBezTo>
                <a:close/>
                <a:moveTo>
                  <a:pt x="196" y="165"/>
                </a:moveTo>
                <a:cubicBezTo>
                  <a:pt x="195" y="165"/>
                  <a:pt x="195" y="165"/>
                  <a:pt x="195" y="165"/>
                </a:cubicBezTo>
                <a:cubicBezTo>
                  <a:pt x="195" y="165"/>
                  <a:pt x="195" y="166"/>
                  <a:pt x="195" y="166"/>
                </a:cubicBezTo>
                <a:cubicBezTo>
                  <a:pt x="195" y="165"/>
                  <a:pt x="195" y="165"/>
                  <a:pt x="196" y="165"/>
                </a:cubicBezTo>
                <a:close/>
                <a:moveTo>
                  <a:pt x="203" y="156"/>
                </a:moveTo>
                <a:cubicBezTo>
                  <a:pt x="204" y="156"/>
                  <a:pt x="204" y="155"/>
                  <a:pt x="204" y="155"/>
                </a:cubicBezTo>
                <a:cubicBezTo>
                  <a:pt x="204" y="155"/>
                  <a:pt x="203" y="155"/>
                  <a:pt x="203" y="155"/>
                </a:cubicBezTo>
                <a:cubicBezTo>
                  <a:pt x="203" y="155"/>
                  <a:pt x="203" y="155"/>
                  <a:pt x="203" y="156"/>
                </a:cubicBezTo>
                <a:close/>
                <a:moveTo>
                  <a:pt x="209" y="177"/>
                </a:moveTo>
                <a:cubicBezTo>
                  <a:pt x="209" y="176"/>
                  <a:pt x="209" y="176"/>
                  <a:pt x="208" y="176"/>
                </a:cubicBezTo>
                <a:cubicBezTo>
                  <a:pt x="208" y="176"/>
                  <a:pt x="208" y="176"/>
                  <a:pt x="207" y="176"/>
                </a:cubicBezTo>
                <a:cubicBezTo>
                  <a:pt x="207" y="177"/>
                  <a:pt x="207" y="177"/>
                  <a:pt x="207" y="177"/>
                </a:cubicBezTo>
                <a:cubicBezTo>
                  <a:pt x="208" y="178"/>
                  <a:pt x="208" y="178"/>
                  <a:pt x="209" y="178"/>
                </a:cubicBezTo>
                <a:cubicBezTo>
                  <a:pt x="209" y="178"/>
                  <a:pt x="209" y="178"/>
                  <a:pt x="209" y="177"/>
                </a:cubicBezTo>
                <a:close/>
                <a:moveTo>
                  <a:pt x="223" y="180"/>
                </a:moveTo>
                <a:cubicBezTo>
                  <a:pt x="223" y="180"/>
                  <a:pt x="224" y="180"/>
                  <a:pt x="224" y="180"/>
                </a:cubicBezTo>
                <a:cubicBezTo>
                  <a:pt x="224" y="180"/>
                  <a:pt x="225" y="180"/>
                  <a:pt x="225" y="180"/>
                </a:cubicBezTo>
                <a:cubicBezTo>
                  <a:pt x="225" y="179"/>
                  <a:pt x="225" y="179"/>
                  <a:pt x="225" y="178"/>
                </a:cubicBezTo>
                <a:cubicBezTo>
                  <a:pt x="224" y="178"/>
                  <a:pt x="224" y="178"/>
                  <a:pt x="223" y="178"/>
                </a:cubicBezTo>
                <a:cubicBezTo>
                  <a:pt x="223" y="179"/>
                  <a:pt x="223" y="179"/>
                  <a:pt x="223" y="179"/>
                </a:cubicBezTo>
                <a:cubicBezTo>
                  <a:pt x="224" y="179"/>
                  <a:pt x="224" y="179"/>
                  <a:pt x="224" y="179"/>
                </a:cubicBezTo>
                <a:cubicBezTo>
                  <a:pt x="224" y="179"/>
                  <a:pt x="224" y="180"/>
                  <a:pt x="224" y="180"/>
                </a:cubicBezTo>
                <a:cubicBezTo>
                  <a:pt x="224" y="180"/>
                  <a:pt x="224" y="180"/>
                  <a:pt x="223" y="180"/>
                </a:cubicBezTo>
                <a:close/>
                <a:moveTo>
                  <a:pt x="227" y="192"/>
                </a:moveTo>
                <a:cubicBezTo>
                  <a:pt x="227" y="193"/>
                  <a:pt x="226" y="193"/>
                  <a:pt x="226" y="193"/>
                </a:cubicBezTo>
                <a:cubicBezTo>
                  <a:pt x="227" y="193"/>
                  <a:pt x="227" y="193"/>
                  <a:pt x="227" y="192"/>
                </a:cubicBezTo>
                <a:close/>
                <a:moveTo>
                  <a:pt x="235" y="176"/>
                </a:moveTo>
                <a:cubicBezTo>
                  <a:pt x="235" y="176"/>
                  <a:pt x="235" y="177"/>
                  <a:pt x="235" y="178"/>
                </a:cubicBezTo>
                <a:cubicBezTo>
                  <a:pt x="235" y="177"/>
                  <a:pt x="235" y="177"/>
                  <a:pt x="236" y="177"/>
                </a:cubicBezTo>
                <a:cubicBezTo>
                  <a:pt x="236" y="177"/>
                  <a:pt x="235" y="176"/>
                  <a:pt x="235" y="176"/>
                </a:cubicBezTo>
                <a:close/>
                <a:moveTo>
                  <a:pt x="216" y="194"/>
                </a:moveTo>
                <a:cubicBezTo>
                  <a:pt x="216" y="194"/>
                  <a:pt x="216" y="194"/>
                  <a:pt x="216" y="194"/>
                </a:cubicBezTo>
                <a:cubicBezTo>
                  <a:pt x="217" y="194"/>
                  <a:pt x="218" y="193"/>
                  <a:pt x="218" y="192"/>
                </a:cubicBezTo>
                <a:cubicBezTo>
                  <a:pt x="218" y="191"/>
                  <a:pt x="217" y="189"/>
                  <a:pt x="215" y="189"/>
                </a:cubicBezTo>
                <a:cubicBezTo>
                  <a:pt x="215" y="189"/>
                  <a:pt x="214" y="189"/>
                  <a:pt x="214" y="189"/>
                </a:cubicBezTo>
                <a:cubicBezTo>
                  <a:pt x="214" y="190"/>
                  <a:pt x="214" y="191"/>
                  <a:pt x="215" y="191"/>
                </a:cubicBezTo>
                <a:cubicBezTo>
                  <a:pt x="216" y="191"/>
                  <a:pt x="216" y="190"/>
                  <a:pt x="217" y="190"/>
                </a:cubicBezTo>
                <a:cubicBezTo>
                  <a:pt x="217" y="191"/>
                  <a:pt x="217" y="192"/>
                  <a:pt x="216" y="192"/>
                </a:cubicBezTo>
                <a:cubicBezTo>
                  <a:pt x="217" y="193"/>
                  <a:pt x="217" y="193"/>
                  <a:pt x="217" y="193"/>
                </a:cubicBezTo>
                <a:cubicBezTo>
                  <a:pt x="217" y="193"/>
                  <a:pt x="216" y="193"/>
                  <a:pt x="216" y="194"/>
                </a:cubicBezTo>
                <a:close/>
                <a:moveTo>
                  <a:pt x="226" y="190"/>
                </a:moveTo>
                <a:cubicBezTo>
                  <a:pt x="225" y="190"/>
                  <a:pt x="225" y="189"/>
                  <a:pt x="225" y="189"/>
                </a:cubicBezTo>
                <a:cubicBezTo>
                  <a:pt x="225" y="190"/>
                  <a:pt x="224" y="190"/>
                  <a:pt x="224" y="190"/>
                </a:cubicBezTo>
                <a:cubicBezTo>
                  <a:pt x="223" y="190"/>
                  <a:pt x="223" y="190"/>
                  <a:pt x="223" y="189"/>
                </a:cubicBezTo>
                <a:cubicBezTo>
                  <a:pt x="223" y="189"/>
                  <a:pt x="222" y="190"/>
                  <a:pt x="222" y="190"/>
                </a:cubicBezTo>
                <a:cubicBezTo>
                  <a:pt x="222" y="190"/>
                  <a:pt x="222" y="190"/>
                  <a:pt x="222" y="190"/>
                </a:cubicBezTo>
                <a:cubicBezTo>
                  <a:pt x="223" y="190"/>
                  <a:pt x="223" y="190"/>
                  <a:pt x="223" y="190"/>
                </a:cubicBezTo>
                <a:cubicBezTo>
                  <a:pt x="223" y="191"/>
                  <a:pt x="222" y="191"/>
                  <a:pt x="221" y="192"/>
                </a:cubicBezTo>
                <a:cubicBezTo>
                  <a:pt x="221" y="192"/>
                  <a:pt x="221" y="192"/>
                  <a:pt x="222" y="192"/>
                </a:cubicBezTo>
                <a:cubicBezTo>
                  <a:pt x="222" y="193"/>
                  <a:pt x="222" y="193"/>
                  <a:pt x="222" y="193"/>
                </a:cubicBezTo>
                <a:cubicBezTo>
                  <a:pt x="223" y="193"/>
                  <a:pt x="222" y="192"/>
                  <a:pt x="223" y="192"/>
                </a:cubicBezTo>
                <a:cubicBezTo>
                  <a:pt x="223" y="192"/>
                  <a:pt x="223" y="192"/>
                  <a:pt x="223" y="192"/>
                </a:cubicBezTo>
                <a:cubicBezTo>
                  <a:pt x="223" y="191"/>
                  <a:pt x="224" y="192"/>
                  <a:pt x="224" y="192"/>
                </a:cubicBezTo>
                <a:cubicBezTo>
                  <a:pt x="224" y="191"/>
                  <a:pt x="224" y="191"/>
                  <a:pt x="224" y="191"/>
                </a:cubicBezTo>
                <a:cubicBezTo>
                  <a:pt x="225" y="191"/>
                  <a:pt x="225" y="190"/>
                  <a:pt x="226" y="190"/>
                </a:cubicBezTo>
                <a:close/>
                <a:moveTo>
                  <a:pt x="215" y="179"/>
                </a:moveTo>
                <a:cubicBezTo>
                  <a:pt x="215" y="178"/>
                  <a:pt x="214" y="178"/>
                  <a:pt x="214" y="177"/>
                </a:cubicBezTo>
                <a:cubicBezTo>
                  <a:pt x="213" y="177"/>
                  <a:pt x="213" y="177"/>
                  <a:pt x="213" y="177"/>
                </a:cubicBezTo>
                <a:cubicBezTo>
                  <a:pt x="212" y="177"/>
                  <a:pt x="212" y="177"/>
                  <a:pt x="212" y="178"/>
                </a:cubicBezTo>
                <a:cubicBezTo>
                  <a:pt x="212" y="178"/>
                  <a:pt x="212" y="178"/>
                  <a:pt x="212" y="179"/>
                </a:cubicBezTo>
                <a:cubicBezTo>
                  <a:pt x="213" y="179"/>
                  <a:pt x="213" y="179"/>
                  <a:pt x="214" y="179"/>
                </a:cubicBezTo>
                <a:cubicBezTo>
                  <a:pt x="214" y="179"/>
                  <a:pt x="213" y="179"/>
                  <a:pt x="213" y="179"/>
                </a:cubicBezTo>
                <a:cubicBezTo>
                  <a:pt x="213" y="180"/>
                  <a:pt x="214" y="180"/>
                  <a:pt x="213" y="180"/>
                </a:cubicBezTo>
                <a:cubicBezTo>
                  <a:pt x="214" y="181"/>
                  <a:pt x="214" y="181"/>
                  <a:pt x="214" y="181"/>
                </a:cubicBezTo>
                <a:cubicBezTo>
                  <a:pt x="215" y="180"/>
                  <a:pt x="214" y="179"/>
                  <a:pt x="215" y="179"/>
                </a:cubicBezTo>
                <a:close/>
                <a:moveTo>
                  <a:pt x="216" y="179"/>
                </a:moveTo>
                <a:cubicBezTo>
                  <a:pt x="216" y="178"/>
                  <a:pt x="216" y="178"/>
                  <a:pt x="215" y="178"/>
                </a:cubicBezTo>
                <a:cubicBezTo>
                  <a:pt x="215" y="178"/>
                  <a:pt x="215" y="177"/>
                  <a:pt x="216" y="177"/>
                </a:cubicBezTo>
                <a:cubicBezTo>
                  <a:pt x="216" y="177"/>
                  <a:pt x="215" y="177"/>
                  <a:pt x="215" y="177"/>
                </a:cubicBezTo>
                <a:cubicBezTo>
                  <a:pt x="215" y="176"/>
                  <a:pt x="215" y="177"/>
                  <a:pt x="214" y="177"/>
                </a:cubicBezTo>
                <a:cubicBezTo>
                  <a:pt x="215" y="178"/>
                  <a:pt x="215" y="179"/>
                  <a:pt x="216" y="179"/>
                </a:cubicBezTo>
                <a:close/>
                <a:moveTo>
                  <a:pt x="217" y="185"/>
                </a:moveTo>
                <a:cubicBezTo>
                  <a:pt x="217" y="185"/>
                  <a:pt x="217" y="185"/>
                  <a:pt x="217" y="185"/>
                </a:cubicBezTo>
                <a:cubicBezTo>
                  <a:pt x="217" y="185"/>
                  <a:pt x="217" y="185"/>
                  <a:pt x="217" y="186"/>
                </a:cubicBezTo>
                <a:cubicBezTo>
                  <a:pt x="217" y="185"/>
                  <a:pt x="217" y="185"/>
                  <a:pt x="217" y="185"/>
                </a:cubicBezTo>
                <a:close/>
                <a:moveTo>
                  <a:pt x="221" y="186"/>
                </a:moveTo>
                <a:cubicBezTo>
                  <a:pt x="221" y="186"/>
                  <a:pt x="221" y="187"/>
                  <a:pt x="221" y="187"/>
                </a:cubicBezTo>
                <a:cubicBezTo>
                  <a:pt x="221" y="187"/>
                  <a:pt x="221" y="187"/>
                  <a:pt x="222" y="186"/>
                </a:cubicBezTo>
                <a:cubicBezTo>
                  <a:pt x="221" y="186"/>
                  <a:pt x="221" y="186"/>
                  <a:pt x="221" y="186"/>
                </a:cubicBezTo>
                <a:close/>
                <a:moveTo>
                  <a:pt x="195" y="172"/>
                </a:moveTo>
                <a:cubicBezTo>
                  <a:pt x="196" y="172"/>
                  <a:pt x="196" y="171"/>
                  <a:pt x="196" y="170"/>
                </a:cubicBezTo>
                <a:cubicBezTo>
                  <a:pt x="196" y="169"/>
                  <a:pt x="194" y="167"/>
                  <a:pt x="193" y="167"/>
                </a:cubicBezTo>
                <a:cubicBezTo>
                  <a:pt x="193" y="167"/>
                  <a:pt x="193" y="167"/>
                  <a:pt x="192" y="167"/>
                </a:cubicBezTo>
                <a:cubicBezTo>
                  <a:pt x="193" y="167"/>
                  <a:pt x="193" y="168"/>
                  <a:pt x="194" y="168"/>
                </a:cubicBezTo>
                <a:cubicBezTo>
                  <a:pt x="193" y="168"/>
                  <a:pt x="193" y="169"/>
                  <a:pt x="193" y="169"/>
                </a:cubicBezTo>
                <a:cubicBezTo>
                  <a:pt x="194" y="169"/>
                  <a:pt x="194" y="169"/>
                  <a:pt x="194" y="169"/>
                </a:cubicBezTo>
                <a:cubicBezTo>
                  <a:pt x="195" y="170"/>
                  <a:pt x="194" y="170"/>
                  <a:pt x="194" y="170"/>
                </a:cubicBezTo>
                <a:cubicBezTo>
                  <a:pt x="195" y="170"/>
                  <a:pt x="194" y="171"/>
                  <a:pt x="195" y="171"/>
                </a:cubicBezTo>
                <a:cubicBezTo>
                  <a:pt x="195" y="171"/>
                  <a:pt x="195" y="171"/>
                  <a:pt x="195" y="170"/>
                </a:cubicBezTo>
                <a:cubicBezTo>
                  <a:pt x="196" y="171"/>
                  <a:pt x="195" y="172"/>
                  <a:pt x="195" y="172"/>
                </a:cubicBezTo>
                <a:close/>
                <a:moveTo>
                  <a:pt x="212" y="140"/>
                </a:moveTo>
                <a:cubicBezTo>
                  <a:pt x="212" y="140"/>
                  <a:pt x="212" y="140"/>
                  <a:pt x="212" y="140"/>
                </a:cubicBezTo>
                <a:cubicBezTo>
                  <a:pt x="212" y="140"/>
                  <a:pt x="211" y="140"/>
                  <a:pt x="211" y="140"/>
                </a:cubicBezTo>
                <a:cubicBezTo>
                  <a:pt x="211" y="140"/>
                  <a:pt x="211" y="140"/>
                  <a:pt x="211" y="140"/>
                </a:cubicBezTo>
                <a:cubicBezTo>
                  <a:pt x="209" y="140"/>
                  <a:pt x="208" y="141"/>
                  <a:pt x="208" y="142"/>
                </a:cubicBezTo>
                <a:cubicBezTo>
                  <a:pt x="209" y="141"/>
                  <a:pt x="211" y="141"/>
                  <a:pt x="212" y="140"/>
                </a:cubicBezTo>
                <a:cubicBezTo>
                  <a:pt x="213" y="140"/>
                  <a:pt x="213" y="141"/>
                  <a:pt x="213" y="141"/>
                </a:cubicBezTo>
                <a:cubicBezTo>
                  <a:pt x="213" y="141"/>
                  <a:pt x="212" y="140"/>
                  <a:pt x="212" y="140"/>
                </a:cubicBezTo>
                <a:close/>
                <a:moveTo>
                  <a:pt x="226" y="148"/>
                </a:moveTo>
                <a:cubicBezTo>
                  <a:pt x="226" y="148"/>
                  <a:pt x="226" y="148"/>
                  <a:pt x="226" y="148"/>
                </a:cubicBezTo>
                <a:cubicBezTo>
                  <a:pt x="226" y="148"/>
                  <a:pt x="225" y="147"/>
                  <a:pt x="225" y="147"/>
                </a:cubicBezTo>
                <a:cubicBezTo>
                  <a:pt x="225" y="148"/>
                  <a:pt x="225" y="148"/>
                  <a:pt x="225" y="148"/>
                </a:cubicBezTo>
                <a:cubicBezTo>
                  <a:pt x="224" y="147"/>
                  <a:pt x="223" y="148"/>
                  <a:pt x="222" y="148"/>
                </a:cubicBezTo>
                <a:cubicBezTo>
                  <a:pt x="222" y="148"/>
                  <a:pt x="222" y="149"/>
                  <a:pt x="222" y="149"/>
                </a:cubicBezTo>
                <a:cubicBezTo>
                  <a:pt x="222" y="149"/>
                  <a:pt x="222" y="149"/>
                  <a:pt x="222" y="150"/>
                </a:cubicBezTo>
                <a:cubicBezTo>
                  <a:pt x="223" y="150"/>
                  <a:pt x="224" y="149"/>
                  <a:pt x="224" y="150"/>
                </a:cubicBezTo>
                <a:cubicBezTo>
                  <a:pt x="224" y="150"/>
                  <a:pt x="224" y="150"/>
                  <a:pt x="225" y="149"/>
                </a:cubicBezTo>
                <a:cubicBezTo>
                  <a:pt x="225" y="149"/>
                  <a:pt x="225" y="150"/>
                  <a:pt x="226" y="150"/>
                </a:cubicBezTo>
                <a:cubicBezTo>
                  <a:pt x="226" y="149"/>
                  <a:pt x="226" y="149"/>
                  <a:pt x="226" y="148"/>
                </a:cubicBezTo>
                <a:close/>
                <a:moveTo>
                  <a:pt x="235" y="204"/>
                </a:moveTo>
                <a:cubicBezTo>
                  <a:pt x="235" y="204"/>
                  <a:pt x="234" y="204"/>
                  <a:pt x="234" y="204"/>
                </a:cubicBezTo>
                <a:cubicBezTo>
                  <a:pt x="234" y="205"/>
                  <a:pt x="235" y="206"/>
                  <a:pt x="235" y="206"/>
                </a:cubicBezTo>
                <a:cubicBezTo>
                  <a:pt x="235" y="206"/>
                  <a:pt x="235" y="206"/>
                  <a:pt x="235" y="206"/>
                </a:cubicBezTo>
                <a:cubicBezTo>
                  <a:pt x="235" y="205"/>
                  <a:pt x="235" y="204"/>
                  <a:pt x="235" y="204"/>
                </a:cubicBezTo>
                <a:close/>
                <a:moveTo>
                  <a:pt x="222" y="214"/>
                </a:moveTo>
                <a:cubicBezTo>
                  <a:pt x="222" y="213"/>
                  <a:pt x="222" y="213"/>
                  <a:pt x="222" y="213"/>
                </a:cubicBezTo>
                <a:cubicBezTo>
                  <a:pt x="222" y="213"/>
                  <a:pt x="222" y="212"/>
                  <a:pt x="222" y="212"/>
                </a:cubicBezTo>
                <a:cubicBezTo>
                  <a:pt x="222" y="212"/>
                  <a:pt x="222" y="212"/>
                  <a:pt x="222" y="212"/>
                </a:cubicBezTo>
                <a:cubicBezTo>
                  <a:pt x="222" y="212"/>
                  <a:pt x="222" y="212"/>
                  <a:pt x="221" y="212"/>
                </a:cubicBezTo>
                <a:cubicBezTo>
                  <a:pt x="221" y="211"/>
                  <a:pt x="222" y="212"/>
                  <a:pt x="222" y="211"/>
                </a:cubicBezTo>
                <a:cubicBezTo>
                  <a:pt x="222" y="211"/>
                  <a:pt x="222" y="211"/>
                  <a:pt x="221" y="210"/>
                </a:cubicBezTo>
                <a:cubicBezTo>
                  <a:pt x="221" y="210"/>
                  <a:pt x="220" y="210"/>
                  <a:pt x="220" y="210"/>
                </a:cubicBezTo>
                <a:cubicBezTo>
                  <a:pt x="220" y="210"/>
                  <a:pt x="220" y="210"/>
                  <a:pt x="219" y="210"/>
                </a:cubicBezTo>
                <a:cubicBezTo>
                  <a:pt x="219" y="210"/>
                  <a:pt x="219" y="210"/>
                  <a:pt x="219" y="210"/>
                </a:cubicBezTo>
                <a:cubicBezTo>
                  <a:pt x="219" y="210"/>
                  <a:pt x="219" y="211"/>
                  <a:pt x="219" y="211"/>
                </a:cubicBezTo>
                <a:cubicBezTo>
                  <a:pt x="220" y="212"/>
                  <a:pt x="220" y="212"/>
                  <a:pt x="221" y="212"/>
                </a:cubicBezTo>
                <a:cubicBezTo>
                  <a:pt x="221" y="213"/>
                  <a:pt x="220" y="213"/>
                  <a:pt x="220" y="213"/>
                </a:cubicBezTo>
                <a:cubicBezTo>
                  <a:pt x="221" y="213"/>
                  <a:pt x="221" y="214"/>
                  <a:pt x="221" y="214"/>
                </a:cubicBezTo>
                <a:cubicBezTo>
                  <a:pt x="221" y="213"/>
                  <a:pt x="221" y="213"/>
                  <a:pt x="221" y="213"/>
                </a:cubicBezTo>
                <a:cubicBezTo>
                  <a:pt x="221" y="213"/>
                  <a:pt x="222" y="213"/>
                  <a:pt x="222" y="214"/>
                </a:cubicBezTo>
                <a:close/>
                <a:moveTo>
                  <a:pt x="200" y="201"/>
                </a:moveTo>
                <a:cubicBezTo>
                  <a:pt x="201" y="201"/>
                  <a:pt x="201" y="201"/>
                  <a:pt x="201" y="201"/>
                </a:cubicBezTo>
                <a:cubicBezTo>
                  <a:pt x="201" y="201"/>
                  <a:pt x="201" y="201"/>
                  <a:pt x="200" y="201"/>
                </a:cubicBezTo>
                <a:close/>
                <a:moveTo>
                  <a:pt x="182" y="172"/>
                </a:moveTo>
                <a:cubicBezTo>
                  <a:pt x="183" y="173"/>
                  <a:pt x="183" y="173"/>
                  <a:pt x="183" y="173"/>
                </a:cubicBezTo>
                <a:cubicBezTo>
                  <a:pt x="184" y="173"/>
                  <a:pt x="184" y="173"/>
                  <a:pt x="184" y="173"/>
                </a:cubicBezTo>
                <a:cubicBezTo>
                  <a:pt x="185" y="173"/>
                  <a:pt x="187" y="172"/>
                  <a:pt x="187" y="170"/>
                </a:cubicBezTo>
                <a:cubicBezTo>
                  <a:pt x="187" y="169"/>
                  <a:pt x="186" y="168"/>
                  <a:pt x="185" y="168"/>
                </a:cubicBezTo>
                <a:cubicBezTo>
                  <a:pt x="185" y="168"/>
                  <a:pt x="184" y="168"/>
                  <a:pt x="184" y="168"/>
                </a:cubicBezTo>
                <a:cubicBezTo>
                  <a:pt x="184" y="168"/>
                  <a:pt x="184" y="168"/>
                  <a:pt x="185" y="169"/>
                </a:cubicBezTo>
                <a:cubicBezTo>
                  <a:pt x="184" y="169"/>
                  <a:pt x="184" y="169"/>
                  <a:pt x="184" y="170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3" y="171"/>
                  <a:pt x="183" y="171"/>
                  <a:pt x="182" y="171"/>
                </a:cubicBezTo>
                <a:cubicBezTo>
                  <a:pt x="182" y="171"/>
                  <a:pt x="182" y="170"/>
                  <a:pt x="183" y="169"/>
                </a:cubicBezTo>
                <a:cubicBezTo>
                  <a:pt x="183" y="169"/>
                  <a:pt x="182" y="169"/>
                  <a:pt x="182" y="169"/>
                </a:cubicBezTo>
                <a:cubicBezTo>
                  <a:pt x="182" y="169"/>
                  <a:pt x="182" y="169"/>
                  <a:pt x="182" y="170"/>
                </a:cubicBezTo>
                <a:cubicBezTo>
                  <a:pt x="182" y="170"/>
                  <a:pt x="182" y="170"/>
                  <a:pt x="182" y="170"/>
                </a:cubicBezTo>
                <a:cubicBezTo>
                  <a:pt x="182" y="170"/>
                  <a:pt x="181" y="170"/>
                  <a:pt x="181" y="171"/>
                </a:cubicBezTo>
                <a:cubicBezTo>
                  <a:pt x="181" y="171"/>
                  <a:pt x="182" y="172"/>
                  <a:pt x="182" y="172"/>
                </a:cubicBezTo>
                <a:close/>
                <a:moveTo>
                  <a:pt x="217" y="219"/>
                </a:moveTo>
                <a:cubicBezTo>
                  <a:pt x="217" y="219"/>
                  <a:pt x="218" y="219"/>
                  <a:pt x="218" y="219"/>
                </a:cubicBezTo>
                <a:cubicBezTo>
                  <a:pt x="218" y="219"/>
                  <a:pt x="218" y="218"/>
                  <a:pt x="218" y="218"/>
                </a:cubicBezTo>
                <a:cubicBezTo>
                  <a:pt x="218" y="218"/>
                  <a:pt x="218" y="218"/>
                  <a:pt x="218" y="218"/>
                </a:cubicBezTo>
                <a:cubicBezTo>
                  <a:pt x="218" y="218"/>
                  <a:pt x="218" y="218"/>
                  <a:pt x="218" y="218"/>
                </a:cubicBezTo>
                <a:cubicBezTo>
                  <a:pt x="217" y="217"/>
                  <a:pt x="216" y="217"/>
                  <a:pt x="215" y="217"/>
                </a:cubicBezTo>
                <a:cubicBezTo>
                  <a:pt x="215" y="217"/>
                  <a:pt x="214" y="217"/>
                  <a:pt x="214" y="217"/>
                </a:cubicBezTo>
                <a:cubicBezTo>
                  <a:pt x="214" y="217"/>
                  <a:pt x="214" y="217"/>
                  <a:pt x="214" y="217"/>
                </a:cubicBezTo>
                <a:cubicBezTo>
                  <a:pt x="214" y="218"/>
                  <a:pt x="216" y="218"/>
                  <a:pt x="217" y="218"/>
                </a:cubicBezTo>
                <a:cubicBezTo>
                  <a:pt x="218" y="219"/>
                  <a:pt x="217" y="219"/>
                  <a:pt x="217" y="219"/>
                </a:cubicBezTo>
                <a:close/>
                <a:moveTo>
                  <a:pt x="200" y="186"/>
                </a:moveTo>
                <a:cubicBezTo>
                  <a:pt x="200" y="186"/>
                  <a:pt x="200" y="186"/>
                  <a:pt x="200" y="186"/>
                </a:cubicBezTo>
                <a:cubicBezTo>
                  <a:pt x="200" y="186"/>
                  <a:pt x="200" y="186"/>
                  <a:pt x="200" y="187"/>
                </a:cubicBezTo>
                <a:cubicBezTo>
                  <a:pt x="201" y="187"/>
                  <a:pt x="202" y="187"/>
                  <a:pt x="202" y="187"/>
                </a:cubicBezTo>
                <a:cubicBezTo>
                  <a:pt x="203" y="187"/>
                  <a:pt x="203" y="187"/>
                  <a:pt x="203" y="186"/>
                </a:cubicBezTo>
                <a:cubicBezTo>
                  <a:pt x="203" y="186"/>
                  <a:pt x="204" y="185"/>
                  <a:pt x="204" y="184"/>
                </a:cubicBezTo>
                <a:cubicBezTo>
                  <a:pt x="203" y="185"/>
                  <a:pt x="202" y="186"/>
                  <a:pt x="202" y="186"/>
                </a:cubicBezTo>
                <a:cubicBezTo>
                  <a:pt x="201" y="185"/>
                  <a:pt x="201" y="185"/>
                  <a:pt x="200" y="185"/>
                </a:cubicBezTo>
                <a:cubicBezTo>
                  <a:pt x="200" y="184"/>
                  <a:pt x="201" y="184"/>
                  <a:pt x="200" y="184"/>
                </a:cubicBezTo>
                <a:cubicBezTo>
                  <a:pt x="201" y="183"/>
                  <a:pt x="201" y="184"/>
                  <a:pt x="201" y="184"/>
                </a:cubicBezTo>
                <a:cubicBezTo>
                  <a:pt x="201" y="183"/>
                  <a:pt x="202" y="183"/>
                  <a:pt x="202" y="182"/>
                </a:cubicBezTo>
                <a:cubicBezTo>
                  <a:pt x="201" y="182"/>
                  <a:pt x="200" y="182"/>
                  <a:pt x="199" y="183"/>
                </a:cubicBezTo>
                <a:cubicBezTo>
                  <a:pt x="200" y="183"/>
                  <a:pt x="200" y="182"/>
                  <a:pt x="200" y="182"/>
                </a:cubicBezTo>
                <a:cubicBezTo>
                  <a:pt x="200" y="183"/>
                  <a:pt x="200" y="183"/>
                  <a:pt x="200" y="184"/>
                </a:cubicBezTo>
                <a:cubicBezTo>
                  <a:pt x="200" y="184"/>
                  <a:pt x="199" y="184"/>
                  <a:pt x="199" y="184"/>
                </a:cubicBezTo>
                <a:cubicBezTo>
                  <a:pt x="199" y="185"/>
                  <a:pt x="200" y="185"/>
                  <a:pt x="200" y="186"/>
                </a:cubicBezTo>
                <a:cubicBezTo>
                  <a:pt x="200" y="186"/>
                  <a:pt x="200" y="186"/>
                  <a:pt x="200" y="186"/>
                </a:cubicBezTo>
                <a:close/>
                <a:moveTo>
                  <a:pt x="191" y="183"/>
                </a:moveTo>
                <a:cubicBezTo>
                  <a:pt x="192" y="183"/>
                  <a:pt x="192" y="183"/>
                  <a:pt x="192" y="183"/>
                </a:cubicBezTo>
                <a:cubicBezTo>
                  <a:pt x="192" y="182"/>
                  <a:pt x="192" y="182"/>
                  <a:pt x="192" y="182"/>
                </a:cubicBezTo>
                <a:cubicBezTo>
                  <a:pt x="191" y="182"/>
                  <a:pt x="191" y="183"/>
                  <a:pt x="190" y="184"/>
                </a:cubicBezTo>
                <a:cubicBezTo>
                  <a:pt x="191" y="184"/>
                  <a:pt x="191" y="183"/>
                  <a:pt x="191" y="183"/>
                </a:cubicBezTo>
                <a:close/>
                <a:moveTo>
                  <a:pt x="210" y="155"/>
                </a:moveTo>
                <a:cubicBezTo>
                  <a:pt x="210" y="155"/>
                  <a:pt x="210" y="154"/>
                  <a:pt x="211" y="154"/>
                </a:cubicBezTo>
                <a:cubicBezTo>
                  <a:pt x="210" y="154"/>
                  <a:pt x="209" y="154"/>
                  <a:pt x="208" y="155"/>
                </a:cubicBezTo>
                <a:cubicBezTo>
                  <a:pt x="209" y="155"/>
                  <a:pt x="209" y="155"/>
                  <a:pt x="210" y="155"/>
                </a:cubicBezTo>
                <a:close/>
                <a:moveTo>
                  <a:pt x="214" y="204"/>
                </a:moveTo>
                <a:cubicBezTo>
                  <a:pt x="214" y="204"/>
                  <a:pt x="213" y="204"/>
                  <a:pt x="213" y="203"/>
                </a:cubicBezTo>
                <a:cubicBezTo>
                  <a:pt x="213" y="204"/>
                  <a:pt x="213" y="204"/>
                  <a:pt x="213" y="204"/>
                </a:cubicBezTo>
                <a:cubicBezTo>
                  <a:pt x="213" y="204"/>
                  <a:pt x="213" y="205"/>
                  <a:pt x="213" y="205"/>
                </a:cubicBezTo>
                <a:cubicBezTo>
                  <a:pt x="213" y="205"/>
                  <a:pt x="214" y="205"/>
                  <a:pt x="214" y="204"/>
                </a:cubicBezTo>
                <a:close/>
                <a:moveTo>
                  <a:pt x="234" y="163"/>
                </a:moveTo>
                <a:cubicBezTo>
                  <a:pt x="233" y="163"/>
                  <a:pt x="232" y="163"/>
                  <a:pt x="231" y="164"/>
                </a:cubicBezTo>
                <a:cubicBezTo>
                  <a:pt x="231" y="164"/>
                  <a:pt x="231" y="165"/>
                  <a:pt x="232" y="165"/>
                </a:cubicBezTo>
                <a:cubicBezTo>
                  <a:pt x="231" y="165"/>
                  <a:pt x="231" y="166"/>
                  <a:pt x="231" y="165"/>
                </a:cubicBezTo>
                <a:cubicBezTo>
                  <a:pt x="230" y="165"/>
                  <a:pt x="231" y="164"/>
                  <a:pt x="231" y="164"/>
                </a:cubicBezTo>
                <a:cubicBezTo>
                  <a:pt x="230" y="164"/>
                  <a:pt x="230" y="164"/>
                  <a:pt x="230" y="164"/>
                </a:cubicBezTo>
                <a:cubicBezTo>
                  <a:pt x="230" y="165"/>
                  <a:pt x="230" y="165"/>
                  <a:pt x="231" y="166"/>
                </a:cubicBezTo>
                <a:cubicBezTo>
                  <a:pt x="231" y="166"/>
                  <a:pt x="232" y="166"/>
                  <a:pt x="233" y="166"/>
                </a:cubicBezTo>
                <a:cubicBezTo>
                  <a:pt x="233" y="165"/>
                  <a:pt x="235" y="164"/>
                  <a:pt x="234" y="163"/>
                </a:cubicBezTo>
                <a:cubicBezTo>
                  <a:pt x="234" y="163"/>
                  <a:pt x="235" y="163"/>
                  <a:pt x="234" y="163"/>
                </a:cubicBezTo>
                <a:close/>
                <a:moveTo>
                  <a:pt x="205" y="185"/>
                </a:moveTo>
                <a:cubicBezTo>
                  <a:pt x="205" y="184"/>
                  <a:pt x="205" y="184"/>
                  <a:pt x="205" y="184"/>
                </a:cubicBezTo>
                <a:cubicBezTo>
                  <a:pt x="205" y="184"/>
                  <a:pt x="205" y="183"/>
                  <a:pt x="204" y="183"/>
                </a:cubicBezTo>
                <a:cubicBezTo>
                  <a:pt x="204" y="184"/>
                  <a:pt x="204" y="184"/>
                  <a:pt x="204" y="185"/>
                </a:cubicBezTo>
                <a:cubicBezTo>
                  <a:pt x="204" y="185"/>
                  <a:pt x="204" y="185"/>
                  <a:pt x="205" y="185"/>
                </a:cubicBezTo>
                <a:close/>
                <a:moveTo>
                  <a:pt x="225" y="192"/>
                </a:moveTo>
                <a:cubicBezTo>
                  <a:pt x="225" y="192"/>
                  <a:pt x="225" y="192"/>
                  <a:pt x="225" y="192"/>
                </a:cubicBezTo>
                <a:cubicBezTo>
                  <a:pt x="224" y="192"/>
                  <a:pt x="223" y="193"/>
                  <a:pt x="223" y="194"/>
                </a:cubicBezTo>
                <a:cubicBezTo>
                  <a:pt x="223" y="194"/>
                  <a:pt x="224" y="194"/>
                  <a:pt x="224" y="194"/>
                </a:cubicBezTo>
                <a:cubicBezTo>
                  <a:pt x="224" y="194"/>
                  <a:pt x="224" y="194"/>
                  <a:pt x="224" y="194"/>
                </a:cubicBezTo>
                <a:cubicBezTo>
                  <a:pt x="224" y="194"/>
                  <a:pt x="224" y="193"/>
                  <a:pt x="225" y="193"/>
                </a:cubicBezTo>
                <a:cubicBezTo>
                  <a:pt x="224" y="194"/>
                  <a:pt x="225" y="194"/>
                  <a:pt x="225" y="194"/>
                </a:cubicBezTo>
                <a:cubicBezTo>
                  <a:pt x="225" y="194"/>
                  <a:pt x="225" y="193"/>
                  <a:pt x="225" y="192"/>
                </a:cubicBezTo>
                <a:close/>
                <a:moveTo>
                  <a:pt x="222" y="150"/>
                </a:moveTo>
                <a:cubicBezTo>
                  <a:pt x="222" y="151"/>
                  <a:pt x="222" y="151"/>
                  <a:pt x="222" y="151"/>
                </a:cubicBezTo>
                <a:cubicBezTo>
                  <a:pt x="222" y="151"/>
                  <a:pt x="222" y="151"/>
                  <a:pt x="221" y="151"/>
                </a:cubicBezTo>
                <a:cubicBezTo>
                  <a:pt x="222" y="152"/>
                  <a:pt x="223" y="153"/>
                  <a:pt x="224" y="152"/>
                </a:cubicBezTo>
                <a:cubicBezTo>
                  <a:pt x="225" y="152"/>
                  <a:pt x="225" y="152"/>
                  <a:pt x="225" y="152"/>
                </a:cubicBezTo>
                <a:cubicBezTo>
                  <a:pt x="226" y="152"/>
                  <a:pt x="226" y="151"/>
                  <a:pt x="226" y="151"/>
                </a:cubicBezTo>
                <a:cubicBezTo>
                  <a:pt x="224" y="152"/>
                  <a:pt x="224" y="150"/>
                  <a:pt x="222" y="150"/>
                </a:cubicBezTo>
                <a:close/>
                <a:moveTo>
                  <a:pt x="203" y="182"/>
                </a:moveTo>
                <a:cubicBezTo>
                  <a:pt x="202" y="182"/>
                  <a:pt x="202" y="183"/>
                  <a:pt x="202" y="183"/>
                </a:cubicBezTo>
                <a:cubicBezTo>
                  <a:pt x="203" y="183"/>
                  <a:pt x="203" y="183"/>
                  <a:pt x="203" y="183"/>
                </a:cubicBezTo>
                <a:cubicBezTo>
                  <a:pt x="203" y="183"/>
                  <a:pt x="203" y="184"/>
                  <a:pt x="203" y="184"/>
                </a:cubicBezTo>
                <a:cubicBezTo>
                  <a:pt x="203" y="184"/>
                  <a:pt x="204" y="183"/>
                  <a:pt x="204" y="183"/>
                </a:cubicBezTo>
                <a:cubicBezTo>
                  <a:pt x="204" y="182"/>
                  <a:pt x="203" y="182"/>
                  <a:pt x="203" y="182"/>
                </a:cubicBezTo>
                <a:close/>
                <a:moveTo>
                  <a:pt x="205" y="153"/>
                </a:moveTo>
                <a:cubicBezTo>
                  <a:pt x="205" y="153"/>
                  <a:pt x="205" y="153"/>
                  <a:pt x="205" y="153"/>
                </a:cubicBezTo>
                <a:cubicBezTo>
                  <a:pt x="206" y="153"/>
                  <a:pt x="206" y="153"/>
                  <a:pt x="206" y="153"/>
                </a:cubicBezTo>
                <a:cubicBezTo>
                  <a:pt x="206" y="152"/>
                  <a:pt x="207" y="152"/>
                  <a:pt x="207" y="153"/>
                </a:cubicBezTo>
                <a:cubicBezTo>
                  <a:pt x="208" y="152"/>
                  <a:pt x="208" y="152"/>
                  <a:pt x="209" y="151"/>
                </a:cubicBezTo>
                <a:cubicBezTo>
                  <a:pt x="208" y="151"/>
                  <a:pt x="207" y="149"/>
                  <a:pt x="205" y="149"/>
                </a:cubicBezTo>
                <a:cubicBezTo>
                  <a:pt x="205" y="148"/>
                  <a:pt x="206" y="148"/>
                  <a:pt x="206" y="148"/>
                </a:cubicBezTo>
                <a:cubicBezTo>
                  <a:pt x="206" y="148"/>
                  <a:pt x="207" y="149"/>
                  <a:pt x="207" y="148"/>
                </a:cubicBezTo>
                <a:cubicBezTo>
                  <a:pt x="206" y="148"/>
                  <a:pt x="206" y="147"/>
                  <a:pt x="206" y="147"/>
                </a:cubicBezTo>
                <a:cubicBezTo>
                  <a:pt x="206" y="147"/>
                  <a:pt x="206" y="147"/>
                  <a:pt x="206" y="147"/>
                </a:cubicBezTo>
                <a:cubicBezTo>
                  <a:pt x="205" y="147"/>
                  <a:pt x="205" y="147"/>
                  <a:pt x="205" y="147"/>
                </a:cubicBezTo>
                <a:cubicBezTo>
                  <a:pt x="204" y="148"/>
                  <a:pt x="204" y="148"/>
                  <a:pt x="203" y="150"/>
                </a:cubicBezTo>
                <a:cubicBezTo>
                  <a:pt x="203" y="151"/>
                  <a:pt x="204" y="152"/>
                  <a:pt x="205" y="153"/>
                </a:cubicBezTo>
                <a:cubicBezTo>
                  <a:pt x="205" y="153"/>
                  <a:pt x="205" y="153"/>
                  <a:pt x="205" y="153"/>
                </a:cubicBezTo>
                <a:close/>
                <a:moveTo>
                  <a:pt x="204" y="151"/>
                </a:moveTo>
                <a:cubicBezTo>
                  <a:pt x="204" y="151"/>
                  <a:pt x="204" y="151"/>
                  <a:pt x="204" y="151"/>
                </a:cubicBezTo>
                <a:cubicBezTo>
                  <a:pt x="204" y="151"/>
                  <a:pt x="204" y="151"/>
                  <a:pt x="205" y="151"/>
                </a:cubicBezTo>
                <a:cubicBezTo>
                  <a:pt x="204" y="150"/>
                  <a:pt x="205" y="150"/>
                  <a:pt x="205" y="149"/>
                </a:cubicBezTo>
                <a:cubicBezTo>
                  <a:pt x="205" y="149"/>
                  <a:pt x="205" y="149"/>
                  <a:pt x="205" y="149"/>
                </a:cubicBezTo>
                <a:cubicBezTo>
                  <a:pt x="205" y="151"/>
                  <a:pt x="205" y="151"/>
                  <a:pt x="205" y="151"/>
                </a:cubicBezTo>
                <a:cubicBezTo>
                  <a:pt x="206" y="151"/>
                  <a:pt x="207" y="151"/>
                  <a:pt x="207" y="151"/>
                </a:cubicBezTo>
                <a:cubicBezTo>
                  <a:pt x="207" y="151"/>
                  <a:pt x="207" y="152"/>
                  <a:pt x="208" y="151"/>
                </a:cubicBezTo>
                <a:cubicBezTo>
                  <a:pt x="208" y="152"/>
                  <a:pt x="208" y="152"/>
                  <a:pt x="208" y="152"/>
                </a:cubicBezTo>
                <a:cubicBezTo>
                  <a:pt x="207" y="152"/>
                  <a:pt x="207" y="152"/>
                  <a:pt x="206" y="152"/>
                </a:cubicBezTo>
                <a:cubicBezTo>
                  <a:pt x="206" y="152"/>
                  <a:pt x="206" y="152"/>
                  <a:pt x="206" y="152"/>
                </a:cubicBezTo>
                <a:cubicBezTo>
                  <a:pt x="205" y="151"/>
                  <a:pt x="204" y="152"/>
                  <a:pt x="204" y="151"/>
                </a:cubicBezTo>
                <a:close/>
                <a:moveTo>
                  <a:pt x="211" y="141"/>
                </a:moveTo>
                <a:cubicBezTo>
                  <a:pt x="210" y="141"/>
                  <a:pt x="210" y="141"/>
                  <a:pt x="210" y="142"/>
                </a:cubicBezTo>
                <a:cubicBezTo>
                  <a:pt x="210" y="142"/>
                  <a:pt x="211" y="142"/>
                  <a:pt x="211" y="141"/>
                </a:cubicBezTo>
                <a:close/>
                <a:moveTo>
                  <a:pt x="208" y="193"/>
                </a:moveTo>
                <a:cubicBezTo>
                  <a:pt x="208" y="193"/>
                  <a:pt x="208" y="192"/>
                  <a:pt x="208" y="192"/>
                </a:cubicBezTo>
                <a:cubicBezTo>
                  <a:pt x="207" y="192"/>
                  <a:pt x="206" y="192"/>
                  <a:pt x="206" y="192"/>
                </a:cubicBezTo>
                <a:cubicBezTo>
                  <a:pt x="207" y="191"/>
                  <a:pt x="208" y="192"/>
                  <a:pt x="209" y="191"/>
                </a:cubicBezTo>
                <a:cubicBezTo>
                  <a:pt x="209" y="190"/>
                  <a:pt x="208" y="190"/>
                  <a:pt x="208" y="190"/>
                </a:cubicBezTo>
                <a:cubicBezTo>
                  <a:pt x="207" y="190"/>
                  <a:pt x="206" y="190"/>
                  <a:pt x="205" y="190"/>
                </a:cubicBezTo>
                <a:cubicBezTo>
                  <a:pt x="205" y="189"/>
                  <a:pt x="206" y="189"/>
                  <a:pt x="206" y="189"/>
                </a:cubicBezTo>
                <a:cubicBezTo>
                  <a:pt x="206" y="189"/>
                  <a:pt x="206" y="189"/>
                  <a:pt x="206" y="188"/>
                </a:cubicBezTo>
                <a:cubicBezTo>
                  <a:pt x="206" y="188"/>
                  <a:pt x="206" y="188"/>
                  <a:pt x="206" y="188"/>
                </a:cubicBezTo>
                <a:cubicBezTo>
                  <a:pt x="205" y="189"/>
                  <a:pt x="204" y="190"/>
                  <a:pt x="204" y="191"/>
                </a:cubicBezTo>
                <a:cubicBezTo>
                  <a:pt x="204" y="191"/>
                  <a:pt x="205" y="191"/>
                  <a:pt x="205" y="191"/>
                </a:cubicBezTo>
                <a:cubicBezTo>
                  <a:pt x="204" y="192"/>
                  <a:pt x="205" y="193"/>
                  <a:pt x="205" y="194"/>
                </a:cubicBezTo>
                <a:cubicBezTo>
                  <a:pt x="205" y="194"/>
                  <a:pt x="206" y="194"/>
                  <a:pt x="207" y="194"/>
                </a:cubicBezTo>
                <a:cubicBezTo>
                  <a:pt x="207" y="195"/>
                  <a:pt x="208" y="194"/>
                  <a:pt x="208" y="193"/>
                </a:cubicBezTo>
                <a:close/>
                <a:moveTo>
                  <a:pt x="204" y="157"/>
                </a:moveTo>
                <a:cubicBezTo>
                  <a:pt x="204" y="157"/>
                  <a:pt x="204" y="157"/>
                  <a:pt x="204" y="156"/>
                </a:cubicBezTo>
                <a:cubicBezTo>
                  <a:pt x="204" y="157"/>
                  <a:pt x="203" y="157"/>
                  <a:pt x="202" y="157"/>
                </a:cubicBezTo>
                <a:cubicBezTo>
                  <a:pt x="203" y="156"/>
                  <a:pt x="202" y="156"/>
                  <a:pt x="201" y="157"/>
                </a:cubicBezTo>
                <a:cubicBezTo>
                  <a:pt x="202" y="155"/>
                  <a:pt x="200" y="156"/>
                  <a:pt x="201" y="154"/>
                </a:cubicBezTo>
                <a:cubicBezTo>
                  <a:pt x="201" y="154"/>
                  <a:pt x="202" y="154"/>
                  <a:pt x="202" y="154"/>
                </a:cubicBezTo>
                <a:cubicBezTo>
                  <a:pt x="201" y="153"/>
                  <a:pt x="200" y="155"/>
                  <a:pt x="199" y="157"/>
                </a:cubicBezTo>
                <a:cubicBezTo>
                  <a:pt x="199" y="157"/>
                  <a:pt x="199" y="157"/>
                  <a:pt x="199" y="158"/>
                </a:cubicBezTo>
                <a:cubicBezTo>
                  <a:pt x="199" y="158"/>
                  <a:pt x="199" y="157"/>
                  <a:pt x="199" y="157"/>
                </a:cubicBezTo>
                <a:cubicBezTo>
                  <a:pt x="201" y="157"/>
                  <a:pt x="202" y="158"/>
                  <a:pt x="203" y="158"/>
                </a:cubicBezTo>
                <a:cubicBezTo>
                  <a:pt x="204" y="158"/>
                  <a:pt x="204" y="158"/>
                  <a:pt x="204" y="157"/>
                </a:cubicBezTo>
                <a:close/>
                <a:moveTo>
                  <a:pt x="208" y="185"/>
                </a:moveTo>
                <a:cubicBezTo>
                  <a:pt x="208" y="185"/>
                  <a:pt x="208" y="185"/>
                  <a:pt x="208" y="185"/>
                </a:cubicBezTo>
                <a:cubicBezTo>
                  <a:pt x="208" y="185"/>
                  <a:pt x="208" y="185"/>
                  <a:pt x="208" y="185"/>
                </a:cubicBezTo>
                <a:cubicBezTo>
                  <a:pt x="208" y="185"/>
                  <a:pt x="208" y="185"/>
                  <a:pt x="208" y="185"/>
                </a:cubicBezTo>
                <a:close/>
                <a:moveTo>
                  <a:pt x="200" y="165"/>
                </a:moveTo>
                <a:cubicBezTo>
                  <a:pt x="200" y="165"/>
                  <a:pt x="200" y="164"/>
                  <a:pt x="199" y="164"/>
                </a:cubicBezTo>
                <a:cubicBezTo>
                  <a:pt x="199" y="164"/>
                  <a:pt x="199" y="164"/>
                  <a:pt x="198" y="164"/>
                </a:cubicBezTo>
                <a:cubicBezTo>
                  <a:pt x="198" y="165"/>
                  <a:pt x="198" y="164"/>
                  <a:pt x="198" y="165"/>
                </a:cubicBezTo>
                <a:cubicBezTo>
                  <a:pt x="198" y="165"/>
                  <a:pt x="198" y="165"/>
                  <a:pt x="198" y="165"/>
                </a:cubicBezTo>
                <a:cubicBezTo>
                  <a:pt x="198" y="166"/>
                  <a:pt x="198" y="166"/>
                  <a:pt x="198" y="166"/>
                </a:cubicBezTo>
                <a:cubicBezTo>
                  <a:pt x="199" y="167"/>
                  <a:pt x="199" y="166"/>
                  <a:pt x="200" y="165"/>
                </a:cubicBezTo>
                <a:close/>
                <a:moveTo>
                  <a:pt x="202" y="168"/>
                </a:moveTo>
                <a:cubicBezTo>
                  <a:pt x="201" y="169"/>
                  <a:pt x="201" y="169"/>
                  <a:pt x="200" y="168"/>
                </a:cubicBezTo>
                <a:cubicBezTo>
                  <a:pt x="200" y="168"/>
                  <a:pt x="200" y="169"/>
                  <a:pt x="200" y="169"/>
                </a:cubicBezTo>
                <a:cubicBezTo>
                  <a:pt x="200" y="169"/>
                  <a:pt x="201" y="169"/>
                  <a:pt x="201" y="169"/>
                </a:cubicBezTo>
                <a:cubicBezTo>
                  <a:pt x="202" y="169"/>
                  <a:pt x="202" y="169"/>
                  <a:pt x="202" y="168"/>
                </a:cubicBezTo>
                <a:close/>
                <a:moveTo>
                  <a:pt x="218" y="211"/>
                </a:moveTo>
                <a:cubicBezTo>
                  <a:pt x="217" y="211"/>
                  <a:pt x="217" y="211"/>
                  <a:pt x="217" y="211"/>
                </a:cubicBezTo>
                <a:cubicBezTo>
                  <a:pt x="217" y="212"/>
                  <a:pt x="217" y="212"/>
                  <a:pt x="217" y="212"/>
                </a:cubicBezTo>
                <a:cubicBezTo>
                  <a:pt x="218" y="212"/>
                  <a:pt x="218" y="212"/>
                  <a:pt x="218" y="211"/>
                </a:cubicBezTo>
                <a:close/>
                <a:moveTo>
                  <a:pt x="212" y="205"/>
                </a:moveTo>
                <a:cubicBezTo>
                  <a:pt x="212" y="205"/>
                  <a:pt x="212" y="205"/>
                  <a:pt x="212" y="205"/>
                </a:cubicBezTo>
                <a:cubicBezTo>
                  <a:pt x="212" y="205"/>
                  <a:pt x="212" y="205"/>
                  <a:pt x="212" y="205"/>
                </a:cubicBezTo>
                <a:cubicBezTo>
                  <a:pt x="212" y="205"/>
                  <a:pt x="212" y="205"/>
                  <a:pt x="212" y="205"/>
                </a:cubicBezTo>
                <a:close/>
                <a:moveTo>
                  <a:pt x="213" y="161"/>
                </a:moveTo>
                <a:cubicBezTo>
                  <a:pt x="213" y="161"/>
                  <a:pt x="213" y="161"/>
                  <a:pt x="213" y="161"/>
                </a:cubicBezTo>
                <a:cubicBezTo>
                  <a:pt x="213" y="161"/>
                  <a:pt x="213" y="161"/>
                  <a:pt x="214" y="161"/>
                </a:cubicBezTo>
                <a:cubicBezTo>
                  <a:pt x="214" y="161"/>
                  <a:pt x="214" y="161"/>
                  <a:pt x="213" y="161"/>
                </a:cubicBezTo>
                <a:close/>
                <a:moveTo>
                  <a:pt x="213" y="157"/>
                </a:moveTo>
                <a:cubicBezTo>
                  <a:pt x="212" y="157"/>
                  <a:pt x="212" y="158"/>
                  <a:pt x="210" y="158"/>
                </a:cubicBezTo>
                <a:cubicBezTo>
                  <a:pt x="211" y="159"/>
                  <a:pt x="211" y="159"/>
                  <a:pt x="211" y="160"/>
                </a:cubicBezTo>
                <a:cubicBezTo>
                  <a:pt x="211" y="160"/>
                  <a:pt x="211" y="160"/>
                  <a:pt x="211" y="160"/>
                </a:cubicBezTo>
                <a:cubicBezTo>
                  <a:pt x="211" y="159"/>
                  <a:pt x="212" y="159"/>
                  <a:pt x="212" y="159"/>
                </a:cubicBezTo>
                <a:cubicBezTo>
                  <a:pt x="212" y="159"/>
                  <a:pt x="212" y="159"/>
                  <a:pt x="212" y="159"/>
                </a:cubicBezTo>
                <a:cubicBezTo>
                  <a:pt x="213" y="158"/>
                  <a:pt x="213" y="158"/>
                  <a:pt x="213" y="157"/>
                </a:cubicBezTo>
                <a:close/>
                <a:moveTo>
                  <a:pt x="192" y="159"/>
                </a:moveTo>
                <a:cubicBezTo>
                  <a:pt x="192" y="159"/>
                  <a:pt x="192" y="159"/>
                  <a:pt x="192" y="159"/>
                </a:cubicBezTo>
                <a:cubicBezTo>
                  <a:pt x="192" y="159"/>
                  <a:pt x="192" y="159"/>
                  <a:pt x="192" y="159"/>
                </a:cubicBezTo>
                <a:cubicBezTo>
                  <a:pt x="192" y="159"/>
                  <a:pt x="192" y="159"/>
                  <a:pt x="192" y="159"/>
                </a:cubicBezTo>
                <a:close/>
                <a:moveTo>
                  <a:pt x="228" y="201"/>
                </a:moveTo>
                <a:cubicBezTo>
                  <a:pt x="228" y="201"/>
                  <a:pt x="228" y="201"/>
                  <a:pt x="228" y="201"/>
                </a:cubicBezTo>
                <a:cubicBezTo>
                  <a:pt x="228" y="201"/>
                  <a:pt x="229" y="201"/>
                  <a:pt x="229" y="201"/>
                </a:cubicBezTo>
                <a:cubicBezTo>
                  <a:pt x="229" y="201"/>
                  <a:pt x="228" y="201"/>
                  <a:pt x="228" y="201"/>
                </a:cubicBezTo>
                <a:close/>
                <a:moveTo>
                  <a:pt x="205" y="162"/>
                </a:moveTo>
                <a:cubicBezTo>
                  <a:pt x="204" y="162"/>
                  <a:pt x="204" y="163"/>
                  <a:pt x="204" y="163"/>
                </a:cubicBezTo>
                <a:cubicBezTo>
                  <a:pt x="203" y="164"/>
                  <a:pt x="203" y="164"/>
                  <a:pt x="204" y="165"/>
                </a:cubicBezTo>
                <a:cubicBezTo>
                  <a:pt x="204" y="165"/>
                  <a:pt x="205" y="165"/>
                  <a:pt x="205" y="164"/>
                </a:cubicBezTo>
                <a:cubicBezTo>
                  <a:pt x="204" y="163"/>
                  <a:pt x="205" y="162"/>
                  <a:pt x="205" y="162"/>
                </a:cubicBezTo>
                <a:close/>
                <a:moveTo>
                  <a:pt x="192" y="172"/>
                </a:moveTo>
                <a:cubicBezTo>
                  <a:pt x="192" y="172"/>
                  <a:pt x="192" y="173"/>
                  <a:pt x="192" y="173"/>
                </a:cubicBezTo>
                <a:cubicBezTo>
                  <a:pt x="192" y="173"/>
                  <a:pt x="192" y="173"/>
                  <a:pt x="193" y="173"/>
                </a:cubicBezTo>
                <a:cubicBezTo>
                  <a:pt x="193" y="173"/>
                  <a:pt x="193" y="173"/>
                  <a:pt x="193" y="173"/>
                </a:cubicBezTo>
                <a:cubicBezTo>
                  <a:pt x="193" y="173"/>
                  <a:pt x="193" y="173"/>
                  <a:pt x="193" y="173"/>
                </a:cubicBezTo>
                <a:cubicBezTo>
                  <a:pt x="193" y="173"/>
                  <a:pt x="193" y="173"/>
                  <a:pt x="194" y="173"/>
                </a:cubicBezTo>
                <a:cubicBezTo>
                  <a:pt x="194" y="173"/>
                  <a:pt x="194" y="173"/>
                  <a:pt x="194" y="173"/>
                </a:cubicBezTo>
                <a:cubicBezTo>
                  <a:pt x="194" y="173"/>
                  <a:pt x="194" y="173"/>
                  <a:pt x="195" y="173"/>
                </a:cubicBezTo>
                <a:cubicBezTo>
                  <a:pt x="194" y="172"/>
                  <a:pt x="193" y="172"/>
                  <a:pt x="192" y="172"/>
                </a:cubicBezTo>
                <a:close/>
                <a:moveTo>
                  <a:pt x="191" y="170"/>
                </a:moveTo>
                <a:cubicBezTo>
                  <a:pt x="191" y="170"/>
                  <a:pt x="191" y="170"/>
                  <a:pt x="191" y="171"/>
                </a:cubicBezTo>
                <a:cubicBezTo>
                  <a:pt x="191" y="171"/>
                  <a:pt x="191" y="171"/>
                  <a:pt x="191" y="171"/>
                </a:cubicBezTo>
                <a:cubicBezTo>
                  <a:pt x="191" y="171"/>
                  <a:pt x="192" y="171"/>
                  <a:pt x="192" y="170"/>
                </a:cubicBezTo>
                <a:cubicBezTo>
                  <a:pt x="192" y="170"/>
                  <a:pt x="191" y="170"/>
                  <a:pt x="191" y="170"/>
                </a:cubicBezTo>
                <a:cubicBezTo>
                  <a:pt x="191" y="170"/>
                  <a:pt x="191" y="170"/>
                  <a:pt x="191" y="170"/>
                </a:cubicBezTo>
                <a:close/>
                <a:moveTo>
                  <a:pt x="231" y="186"/>
                </a:moveTo>
                <a:cubicBezTo>
                  <a:pt x="231" y="186"/>
                  <a:pt x="231" y="186"/>
                  <a:pt x="231" y="186"/>
                </a:cubicBezTo>
                <a:cubicBezTo>
                  <a:pt x="231" y="186"/>
                  <a:pt x="230" y="186"/>
                  <a:pt x="230" y="186"/>
                </a:cubicBezTo>
                <a:cubicBezTo>
                  <a:pt x="231" y="185"/>
                  <a:pt x="231" y="185"/>
                  <a:pt x="231" y="184"/>
                </a:cubicBezTo>
                <a:cubicBezTo>
                  <a:pt x="230" y="185"/>
                  <a:pt x="229" y="185"/>
                  <a:pt x="228" y="184"/>
                </a:cubicBezTo>
                <a:cubicBezTo>
                  <a:pt x="228" y="185"/>
                  <a:pt x="228" y="186"/>
                  <a:pt x="228" y="186"/>
                </a:cubicBezTo>
                <a:cubicBezTo>
                  <a:pt x="228" y="187"/>
                  <a:pt x="227" y="187"/>
                  <a:pt x="227" y="187"/>
                </a:cubicBezTo>
                <a:cubicBezTo>
                  <a:pt x="227" y="187"/>
                  <a:pt x="228" y="187"/>
                  <a:pt x="229" y="187"/>
                </a:cubicBezTo>
                <a:cubicBezTo>
                  <a:pt x="230" y="187"/>
                  <a:pt x="230" y="187"/>
                  <a:pt x="230" y="187"/>
                </a:cubicBezTo>
                <a:cubicBezTo>
                  <a:pt x="230" y="186"/>
                  <a:pt x="231" y="186"/>
                  <a:pt x="231" y="186"/>
                </a:cubicBezTo>
                <a:close/>
                <a:moveTo>
                  <a:pt x="195" y="155"/>
                </a:moveTo>
                <a:cubicBezTo>
                  <a:pt x="196" y="155"/>
                  <a:pt x="196" y="155"/>
                  <a:pt x="196" y="155"/>
                </a:cubicBezTo>
                <a:cubicBezTo>
                  <a:pt x="195" y="155"/>
                  <a:pt x="195" y="154"/>
                  <a:pt x="195" y="154"/>
                </a:cubicBezTo>
                <a:cubicBezTo>
                  <a:pt x="195" y="155"/>
                  <a:pt x="194" y="155"/>
                  <a:pt x="193" y="155"/>
                </a:cubicBezTo>
                <a:cubicBezTo>
                  <a:pt x="193" y="155"/>
                  <a:pt x="193" y="154"/>
                  <a:pt x="193" y="154"/>
                </a:cubicBezTo>
                <a:cubicBezTo>
                  <a:pt x="193" y="154"/>
                  <a:pt x="193" y="154"/>
                  <a:pt x="193" y="154"/>
                </a:cubicBezTo>
                <a:cubicBezTo>
                  <a:pt x="192" y="154"/>
                  <a:pt x="192" y="154"/>
                  <a:pt x="192" y="154"/>
                </a:cubicBezTo>
                <a:cubicBezTo>
                  <a:pt x="192" y="155"/>
                  <a:pt x="192" y="155"/>
                  <a:pt x="191" y="155"/>
                </a:cubicBezTo>
                <a:cubicBezTo>
                  <a:pt x="191" y="155"/>
                  <a:pt x="191" y="155"/>
                  <a:pt x="191" y="155"/>
                </a:cubicBezTo>
                <a:cubicBezTo>
                  <a:pt x="191" y="155"/>
                  <a:pt x="191" y="155"/>
                  <a:pt x="191" y="155"/>
                </a:cubicBezTo>
                <a:cubicBezTo>
                  <a:pt x="190" y="155"/>
                  <a:pt x="190" y="156"/>
                  <a:pt x="191" y="156"/>
                </a:cubicBezTo>
                <a:cubicBezTo>
                  <a:pt x="191" y="156"/>
                  <a:pt x="191" y="156"/>
                  <a:pt x="191" y="156"/>
                </a:cubicBezTo>
                <a:cubicBezTo>
                  <a:pt x="191" y="156"/>
                  <a:pt x="191" y="155"/>
                  <a:pt x="191" y="155"/>
                </a:cubicBezTo>
                <a:cubicBezTo>
                  <a:pt x="191" y="156"/>
                  <a:pt x="191" y="156"/>
                  <a:pt x="191" y="156"/>
                </a:cubicBezTo>
                <a:cubicBezTo>
                  <a:pt x="191" y="157"/>
                  <a:pt x="192" y="158"/>
                  <a:pt x="191" y="158"/>
                </a:cubicBezTo>
                <a:cubicBezTo>
                  <a:pt x="192" y="159"/>
                  <a:pt x="192" y="158"/>
                  <a:pt x="192" y="158"/>
                </a:cubicBezTo>
                <a:cubicBezTo>
                  <a:pt x="192" y="159"/>
                  <a:pt x="192" y="159"/>
                  <a:pt x="193" y="158"/>
                </a:cubicBezTo>
                <a:cubicBezTo>
                  <a:pt x="193" y="159"/>
                  <a:pt x="193" y="159"/>
                  <a:pt x="193" y="160"/>
                </a:cubicBezTo>
                <a:cubicBezTo>
                  <a:pt x="194" y="160"/>
                  <a:pt x="196" y="158"/>
                  <a:pt x="196" y="156"/>
                </a:cubicBezTo>
                <a:cubicBezTo>
                  <a:pt x="196" y="156"/>
                  <a:pt x="196" y="155"/>
                  <a:pt x="195" y="155"/>
                </a:cubicBezTo>
                <a:close/>
                <a:moveTo>
                  <a:pt x="213" y="200"/>
                </a:moveTo>
                <a:cubicBezTo>
                  <a:pt x="213" y="200"/>
                  <a:pt x="213" y="200"/>
                  <a:pt x="213" y="200"/>
                </a:cubicBezTo>
                <a:cubicBezTo>
                  <a:pt x="213" y="200"/>
                  <a:pt x="212" y="201"/>
                  <a:pt x="212" y="200"/>
                </a:cubicBezTo>
                <a:cubicBezTo>
                  <a:pt x="213" y="200"/>
                  <a:pt x="213" y="200"/>
                  <a:pt x="213" y="200"/>
                </a:cubicBezTo>
                <a:cubicBezTo>
                  <a:pt x="214" y="199"/>
                  <a:pt x="213" y="198"/>
                  <a:pt x="213" y="198"/>
                </a:cubicBezTo>
                <a:cubicBezTo>
                  <a:pt x="213" y="199"/>
                  <a:pt x="213" y="199"/>
                  <a:pt x="214" y="199"/>
                </a:cubicBezTo>
                <a:cubicBezTo>
                  <a:pt x="214" y="199"/>
                  <a:pt x="214" y="199"/>
                  <a:pt x="214" y="199"/>
                </a:cubicBezTo>
                <a:cubicBezTo>
                  <a:pt x="214" y="197"/>
                  <a:pt x="213" y="196"/>
                  <a:pt x="211" y="196"/>
                </a:cubicBezTo>
                <a:cubicBezTo>
                  <a:pt x="211" y="197"/>
                  <a:pt x="211" y="197"/>
                  <a:pt x="210" y="197"/>
                </a:cubicBezTo>
                <a:cubicBezTo>
                  <a:pt x="210" y="197"/>
                  <a:pt x="210" y="196"/>
                  <a:pt x="210" y="196"/>
                </a:cubicBezTo>
                <a:cubicBezTo>
                  <a:pt x="209" y="196"/>
                  <a:pt x="209" y="196"/>
                  <a:pt x="209" y="196"/>
                </a:cubicBezTo>
                <a:cubicBezTo>
                  <a:pt x="208" y="197"/>
                  <a:pt x="208" y="197"/>
                  <a:pt x="208" y="197"/>
                </a:cubicBezTo>
                <a:cubicBezTo>
                  <a:pt x="208" y="197"/>
                  <a:pt x="208" y="197"/>
                  <a:pt x="208" y="197"/>
                </a:cubicBezTo>
                <a:cubicBezTo>
                  <a:pt x="208" y="197"/>
                  <a:pt x="208" y="198"/>
                  <a:pt x="208" y="198"/>
                </a:cubicBezTo>
                <a:cubicBezTo>
                  <a:pt x="207" y="200"/>
                  <a:pt x="209" y="201"/>
                  <a:pt x="210" y="201"/>
                </a:cubicBezTo>
                <a:cubicBezTo>
                  <a:pt x="212" y="201"/>
                  <a:pt x="213" y="201"/>
                  <a:pt x="213" y="200"/>
                </a:cubicBezTo>
                <a:close/>
                <a:moveTo>
                  <a:pt x="232" y="204"/>
                </a:moveTo>
                <a:cubicBezTo>
                  <a:pt x="233" y="203"/>
                  <a:pt x="233" y="203"/>
                  <a:pt x="233" y="203"/>
                </a:cubicBezTo>
                <a:cubicBezTo>
                  <a:pt x="232" y="203"/>
                  <a:pt x="232" y="203"/>
                  <a:pt x="232" y="203"/>
                </a:cubicBezTo>
                <a:cubicBezTo>
                  <a:pt x="232" y="203"/>
                  <a:pt x="232" y="203"/>
                  <a:pt x="232" y="203"/>
                </a:cubicBezTo>
                <a:cubicBezTo>
                  <a:pt x="232" y="203"/>
                  <a:pt x="232" y="204"/>
                  <a:pt x="232" y="204"/>
                </a:cubicBezTo>
                <a:close/>
                <a:moveTo>
                  <a:pt x="195" y="152"/>
                </a:moveTo>
                <a:cubicBezTo>
                  <a:pt x="197" y="151"/>
                  <a:pt x="198" y="151"/>
                  <a:pt x="198" y="149"/>
                </a:cubicBezTo>
                <a:cubicBezTo>
                  <a:pt x="198" y="149"/>
                  <a:pt x="198" y="149"/>
                  <a:pt x="198" y="149"/>
                </a:cubicBezTo>
                <a:cubicBezTo>
                  <a:pt x="198" y="148"/>
                  <a:pt x="198" y="148"/>
                  <a:pt x="197" y="148"/>
                </a:cubicBezTo>
                <a:cubicBezTo>
                  <a:pt x="197" y="148"/>
                  <a:pt x="196" y="148"/>
                  <a:pt x="196" y="148"/>
                </a:cubicBezTo>
                <a:cubicBezTo>
                  <a:pt x="196" y="148"/>
                  <a:pt x="197" y="149"/>
                  <a:pt x="197" y="149"/>
                </a:cubicBezTo>
                <a:cubicBezTo>
                  <a:pt x="196" y="149"/>
                  <a:pt x="195" y="149"/>
                  <a:pt x="195" y="148"/>
                </a:cubicBezTo>
                <a:cubicBezTo>
                  <a:pt x="195" y="149"/>
                  <a:pt x="194" y="149"/>
                  <a:pt x="195" y="149"/>
                </a:cubicBezTo>
                <a:cubicBezTo>
                  <a:pt x="195" y="151"/>
                  <a:pt x="195" y="151"/>
                  <a:pt x="195" y="152"/>
                </a:cubicBezTo>
                <a:close/>
                <a:moveTo>
                  <a:pt x="233" y="206"/>
                </a:moveTo>
                <a:cubicBezTo>
                  <a:pt x="233" y="206"/>
                  <a:pt x="233" y="205"/>
                  <a:pt x="232" y="205"/>
                </a:cubicBezTo>
                <a:cubicBezTo>
                  <a:pt x="232" y="206"/>
                  <a:pt x="233" y="206"/>
                  <a:pt x="233" y="206"/>
                </a:cubicBezTo>
                <a:close/>
                <a:moveTo>
                  <a:pt x="199" y="151"/>
                </a:moveTo>
                <a:cubicBezTo>
                  <a:pt x="198" y="151"/>
                  <a:pt x="198" y="152"/>
                  <a:pt x="198" y="152"/>
                </a:cubicBezTo>
                <a:cubicBezTo>
                  <a:pt x="199" y="153"/>
                  <a:pt x="200" y="151"/>
                  <a:pt x="200" y="151"/>
                </a:cubicBezTo>
                <a:cubicBezTo>
                  <a:pt x="200" y="151"/>
                  <a:pt x="200" y="151"/>
                  <a:pt x="199" y="151"/>
                </a:cubicBezTo>
                <a:cubicBezTo>
                  <a:pt x="199" y="151"/>
                  <a:pt x="199" y="150"/>
                  <a:pt x="199" y="151"/>
                </a:cubicBezTo>
                <a:close/>
                <a:moveTo>
                  <a:pt x="231" y="200"/>
                </a:moveTo>
                <a:cubicBezTo>
                  <a:pt x="231" y="200"/>
                  <a:pt x="231" y="200"/>
                  <a:pt x="231" y="200"/>
                </a:cubicBezTo>
                <a:cubicBezTo>
                  <a:pt x="231" y="200"/>
                  <a:pt x="231" y="199"/>
                  <a:pt x="231" y="199"/>
                </a:cubicBezTo>
                <a:cubicBezTo>
                  <a:pt x="231" y="199"/>
                  <a:pt x="231" y="199"/>
                  <a:pt x="231" y="200"/>
                </a:cubicBezTo>
                <a:close/>
                <a:moveTo>
                  <a:pt x="212" y="183"/>
                </a:moveTo>
                <a:cubicBezTo>
                  <a:pt x="212" y="183"/>
                  <a:pt x="212" y="182"/>
                  <a:pt x="212" y="182"/>
                </a:cubicBezTo>
                <a:cubicBezTo>
                  <a:pt x="212" y="182"/>
                  <a:pt x="211" y="181"/>
                  <a:pt x="211" y="181"/>
                </a:cubicBezTo>
                <a:cubicBezTo>
                  <a:pt x="211" y="181"/>
                  <a:pt x="211" y="181"/>
                  <a:pt x="211" y="181"/>
                </a:cubicBezTo>
                <a:cubicBezTo>
                  <a:pt x="211" y="183"/>
                  <a:pt x="209" y="183"/>
                  <a:pt x="209" y="184"/>
                </a:cubicBezTo>
                <a:cubicBezTo>
                  <a:pt x="210" y="185"/>
                  <a:pt x="210" y="184"/>
                  <a:pt x="211" y="184"/>
                </a:cubicBezTo>
                <a:cubicBezTo>
                  <a:pt x="211" y="183"/>
                  <a:pt x="211" y="183"/>
                  <a:pt x="212" y="183"/>
                </a:cubicBezTo>
                <a:close/>
                <a:moveTo>
                  <a:pt x="210" y="187"/>
                </a:moveTo>
                <a:cubicBezTo>
                  <a:pt x="210" y="187"/>
                  <a:pt x="210" y="187"/>
                  <a:pt x="210" y="187"/>
                </a:cubicBezTo>
                <a:cubicBezTo>
                  <a:pt x="210" y="187"/>
                  <a:pt x="210" y="187"/>
                  <a:pt x="210" y="187"/>
                </a:cubicBezTo>
                <a:cubicBezTo>
                  <a:pt x="210" y="187"/>
                  <a:pt x="210" y="187"/>
                  <a:pt x="210" y="187"/>
                </a:cubicBezTo>
                <a:close/>
                <a:moveTo>
                  <a:pt x="210" y="187"/>
                </a:moveTo>
                <a:cubicBezTo>
                  <a:pt x="210" y="187"/>
                  <a:pt x="211" y="187"/>
                  <a:pt x="211" y="187"/>
                </a:cubicBezTo>
                <a:cubicBezTo>
                  <a:pt x="211" y="187"/>
                  <a:pt x="211" y="187"/>
                  <a:pt x="212" y="187"/>
                </a:cubicBezTo>
                <a:cubicBezTo>
                  <a:pt x="211" y="187"/>
                  <a:pt x="211" y="187"/>
                  <a:pt x="210" y="187"/>
                </a:cubicBezTo>
                <a:cubicBezTo>
                  <a:pt x="210" y="187"/>
                  <a:pt x="210" y="187"/>
                  <a:pt x="210" y="187"/>
                </a:cubicBezTo>
                <a:close/>
                <a:moveTo>
                  <a:pt x="231" y="185"/>
                </a:moveTo>
                <a:cubicBezTo>
                  <a:pt x="231" y="185"/>
                  <a:pt x="231" y="185"/>
                  <a:pt x="231" y="185"/>
                </a:cubicBezTo>
                <a:cubicBezTo>
                  <a:pt x="231" y="185"/>
                  <a:pt x="231" y="185"/>
                  <a:pt x="231" y="185"/>
                </a:cubicBezTo>
                <a:cubicBezTo>
                  <a:pt x="231" y="185"/>
                  <a:pt x="231" y="185"/>
                  <a:pt x="231" y="185"/>
                </a:cubicBezTo>
                <a:close/>
                <a:moveTo>
                  <a:pt x="226" y="185"/>
                </a:moveTo>
                <a:cubicBezTo>
                  <a:pt x="229" y="185"/>
                  <a:pt x="228" y="183"/>
                  <a:pt x="227" y="182"/>
                </a:cubicBezTo>
                <a:cubicBezTo>
                  <a:pt x="226" y="183"/>
                  <a:pt x="225" y="184"/>
                  <a:pt x="226" y="185"/>
                </a:cubicBezTo>
                <a:cubicBezTo>
                  <a:pt x="226" y="185"/>
                  <a:pt x="226" y="185"/>
                  <a:pt x="226" y="185"/>
                </a:cubicBezTo>
                <a:cubicBezTo>
                  <a:pt x="226" y="184"/>
                  <a:pt x="226" y="184"/>
                  <a:pt x="226" y="184"/>
                </a:cubicBezTo>
                <a:cubicBezTo>
                  <a:pt x="226" y="184"/>
                  <a:pt x="226" y="185"/>
                  <a:pt x="226" y="185"/>
                </a:cubicBezTo>
                <a:close/>
                <a:moveTo>
                  <a:pt x="217" y="163"/>
                </a:moveTo>
                <a:cubicBezTo>
                  <a:pt x="216" y="163"/>
                  <a:pt x="216" y="163"/>
                  <a:pt x="216" y="164"/>
                </a:cubicBezTo>
                <a:cubicBezTo>
                  <a:pt x="216" y="164"/>
                  <a:pt x="217" y="164"/>
                  <a:pt x="217" y="163"/>
                </a:cubicBezTo>
                <a:close/>
                <a:moveTo>
                  <a:pt x="213" y="166"/>
                </a:moveTo>
                <a:cubicBezTo>
                  <a:pt x="213" y="166"/>
                  <a:pt x="213" y="165"/>
                  <a:pt x="213" y="165"/>
                </a:cubicBezTo>
                <a:cubicBezTo>
                  <a:pt x="213" y="165"/>
                  <a:pt x="213" y="165"/>
                  <a:pt x="212" y="164"/>
                </a:cubicBezTo>
                <a:cubicBezTo>
                  <a:pt x="212" y="165"/>
                  <a:pt x="213" y="165"/>
                  <a:pt x="213" y="166"/>
                </a:cubicBezTo>
                <a:close/>
                <a:moveTo>
                  <a:pt x="217" y="175"/>
                </a:moveTo>
                <a:cubicBezTo>
                  <a:pt x="217" y="175"/>
                  <a:pt x="217" y="175"/>
                  <a:pt x="216" y="175"/>
                </a:cubicBezTo>
                <a:cubicBezTo>
                  <a:pt x="216" y="175"/>
                  <a:pt x="216" y="175"/>
                  <a:pt x="216" y="175"/>
                </a:cubicBezTo>
                <a:cubicBezTo>
                  <a:pt x="217" y="175"/>
                  <a:pt x="217" y="175"/>
                  <a:pt x="217" y="175"/>
                </a:cubicBezTo>
                <a:close/>
                <a:moveTo>
                  <a:pt x="214" y="185"/>
                </a:moveTo>
                <a:cubicBezTo>
                  <a:pt x="214" y="186"/>
                  <a:pt x="213" y="186"/>
                  <a:pt x="213" y="186"/>
                </a:cubicBezTo>
                <a:cubicBezTo>
                  <a:pt x="214" y="186"/>
                  <a:pt x="214" y="186"/>
                  <a:pt x="214" y="185"/>
                </a:cubicBezTo>
                <a:cubicBezTo>
                  <a:pt x="214" y="185"/>
                  <a:pt x="214" y="185"/>
                  <a:pt x="214" y="185"/>
                </a:cubicBezTo>
                <a:close/>
                <a:moveTo>
                  <a:pt x="234" y="190"/>
                </a:moveTo>
                <a:cubicBezTo>
                  <a:pt x="234" y="190"/>
                  <a:pt x="234" y="190"/>
                  <a:pt x="234" y="190"/>
                </a:cubicBezTo>
                <a:cubicBezTo>
                  <a:pt x="234" y="189"/>
                  <a:pt x="233" y="189"/>
                  <a:pt x="233" y="189"/>
                </a:cubicBezTo>
                <a:cubicBezTo>
                  <a:pt x="231" y="189"/>
                  <a:pt x="230" y="190"/>
                  <a:pt x="230" y="192"/>
                </a:cubicBezTo>
                <a:cubicBezTo>
                  <a:pt x="230" y="192"/>
                  <a:pt x="230" y="193"/>
                  <a:pt x="230" y="193"/>
                </a:cubicBezTo>
                <a:cubicBezTo>
                  <a:pt x="230" y="193"/>
                  <a:pt x="230" y="192"/>
                  <a:pt x="230" y="192"/>
                </a:cubicBezTo>
                <a:cubicBezTo>
                  <a:pt x="231" y="191"/>
                  <a:pt x="231" y="191"/>
                  <a:pt x="232" y="192"/>
                </a:cubicBezTo>
                <a:cubicBezTo>
                  <a:pt x="232" y="192"/>
                  <a:pt x="231" y="192"/>
                  <a:pt x="231" y="192"/>
                </a:cubicBezTo>
                <a:cubicBezTo>
                  <a:pt x="231" y="193"/>
                  <a:pt x="231" y="193"/>
                  <a:pt x="231" y="193"/>
                </a:cubicBezTo>
                <a:cubicBezTo>
                  <a:pt x="232" y="193"/>
                  <a:pt x="231" y="193"/>
                  <a:pt x="232" y="192"/>
                </a:cubicBezTo>
                <a:cubicBezTo>
                  <a:pt x="232" y="192"/>
                  <a:pt x="232" y="193"/>
                  <a:pt x="233" y="193"/>
                </a:cubicBezTo>
                <a:cubicBezTo>
                  <a:pt x="233" y="192"/>
                  <a:pt x="232" y="192"/>
                  <a:pt x="232" y="191"/>
                </a:cubicBezTo>
                <a:cubicBezTo>
                  <a:pt x="233" y="190"/>
                  <a:pt x="233" y="191"/>
                  <a:pt x="233" y="191"/>
                </a:cubicBezTo>
                <a:cubicBezTo>
                  <a:pt x="233" y="191"/>
                  <a:pt x="234" y="190"/>
                  <a:pt x="234" y="190"/>
                </a:cubicBezTo>
                <a:close/>
                <a:moveTo>
                  <a:pt x="217" y="220"/>
                </a:moveTo>
                <a:cubicBezTo>
                  <a:pt x="217" y="220"/>
                  <a:pt x="217" y="220"/>
                  <a:pt x="216" y="220"/>
                </a:cubicBezTo>
                <a:cubicBezTo>
                  <a:pt x="216" y="220"/>
                  <a:pt x="216" y="221"/>
                  <a:pt x="216" y="221"/>
                </a:cubicBezTo>
                <a:cubicBezTo>
                  <a:pt x="216" y="221"/>
                  <a:pt x="217" y="221"/>
                  <a:pt x="217" y="220"/>
                </a:cubicBezTo>
                <a:cubicBezTo>
                  <a:pt x="217" y="221"/>
                  <a:pt x="217" y="221"/>
                  <a:pt x="217" y="221"/>
                </a:cubicBezTo>
                <a:cubicBezTo>
                  <a:pt x="217" y="221"/>
                  <a:pt x="217" y="221"/>
                  <a:pt x="217" y="221"/>
                </a:cubicBezTo>
                <a:cubicBezTo>
                  <a:pt x="217" y="221"/>
                  <a:pt x="217" y="221"/>
                  <a:pt x="217" y="221"/>
                </a:cubicBezTo>
                <a:cubicBezTo>
                  <a:pt x="217" y="221"/>
                  <a:pt x="218" y="221"/>
                  <a:pt x="218" y="221"/>
                </a:cubicBezTo>
                <a:cubicBezTo>
                  <a:pt x="218" y="220"/>
                  <a:pt x="218" y="220"/>
                  <a:pt x="217" y="220"/>
                </a:cubicBezTo>
                <a:close/>
                <a:moveTo>
                  <a:pt x="224" y="165"/>
                </a:moveTo>
                <a:cubicBezTo>
                  <a:pt x="224" y="164"/>
                  <a:pt x="224" y="163"/>
                  <a:pt x="224" y="161"/>
                </a:cubicBezTo>
                <a:cubicBezTo>
                  <a:pt x="224" y="161"/>
                  <a:pt x="224" y="161"/>
                  <a:pt x="224" y="161"/>
                </a:cubicBezTo>
                <a:cubicBezTo>
                  <a:pt x="224" y="161"/>
                  <a:pt x="223" y="161"/>
                  <a:pt x="223" y="162"/>
                </a:cubicBezTo>
                <a:cubicBezTo>
                  <a:pt x="223" y="162"/>
                  <a:pt x="224" y="162"/>
                  <a:pt x="224" y="162"/>
                </a:cubicBezTo>
                <a:cubicBezTo>
                  <a:pt x="224" y="162"/>
                  <a:pt x="224" y="162"/>
                  <a:pt x="224" y="162"/>
                </a:cubicBezTo>
                <a:cubicBezTo>
                  <a:pt x="223" y="162"/>
                  <a:pt x="223" y="162"/>
                  <a:pt x="222" y="162"/>
                </a:cubicBezTo>
                <a:cubicBezTo>
                  <a:pt x="222" y="162"/>
                  <a:pt x="222" y="162"/>
                  <a:pt x="222" y="162"/>
                </a:cubicBezTo>
                <a:cubicBezTo>
                  <a:pt x="222" y="162"/>
                  <a:pt x="222" y="162"/>
                  <a:pt x="222" y="162"/>
                </a:cubicBezTo>
                <a:cubicBezTo>
                  <a:pt x="222" y="163"/>
                  <a:pt x="222" y="164"/>
                  <a:pt x="221" y="164"/>
                </a:cubicBezTo>
                <a:cubicBezTo>
                  <a:pt x="221" y="164"/>
                  <a:pt x="222" y="165"/>
                  <a:pt x="222" y="165"/>
                </a:cubicBezTo>
                <a:cubicBezTo>
                  <a:pt x="223" y="165"/>
                  <a:pt x="223" y="165"/>
                  <a:pt x="224" y="165"/>
                </a:cubicBezTo>
                <a:close/>
                <a:moveTo>
                  <a:pt x="213" y="190"/>
                </a:moveTo>
                <a:cubicBezTo>
                  <a:pt x="213" y="191"/>
                  <a:pt x="212" y="191"/>
                  <a:pt x="212" y="192"/>
                </a:cubicBezTo>
                <a:cubicBezTo>
                  <a:pt x="212" y="192"/>
                  <a:pt x="212" y="192"/>
                  <a:pt x="212" y="192"/>
                </a:cubicBezTo>
                <a:cubicBezTo>
                  <a:pt x="213" y="192"/>
                  <a:pt x="213" y="192"/>
                  <a:pt x="213" y="192"/>
                </a:cubicBezTo>
                <a:cubicBezTo>
                  <a:pt x="213" y="191"/>
                  <a:pt x="213" y="191"/>
                  <a:pt x="213" y="190"/>
                </a:cubicBezTo>
                <a:close/>
                <a:moveTo>
                  <a:pt x="232" y="194"/>
                </a:moveTo>
                <a:cubicBezTo>
                  <a:pt x="232" y="194"/>
                  <a:pt x="231" y="194"/>
                  <a:pt x="231" y="194"/>
                </a:cubicBezTo>
                <a:cubicBezTo>
                  <a:pt x="231" y="194"/>
                  <a:pt x="232" y="194"/>
                  <a:pt x="232" y="194"/>
                </a:cubicBezTo>
                <a:close/>
                <a:moveTo>
                  <a:pt x="222" y="199"/>
                </a:moveTo>
                <a:cubicBezTo>
                  <a:pt x="223" y="199"/>
                  <a:pt x="223" y="198"/>
                  <a:pt x="223" y="198"/>
                </a:cubicBezTo>
                <a:cubicBezTo>
                  <a:pt x="223" y="197"/>
                  <a:pt x="222" y="197"/>
                  <a:pt x="222" y="196"/>
                </a:cubicBezTo>
                <a:cubicBezTo>
                  <a:pt x="221" y="197"/>
                  <a:pt x="220" y="196"/>
                  <a:pt x="220" y="196"/>
                </a:cubicBezTo>
                <a:cubicBezTo>
                  <a:pt x="219" y="196"/>
                  <a:pt x="220" y="198"/>
                  <a:pt x="219" y="198"/>
                </a:cubicBezTo>
                <a:cubicBezTo>
                  <a:pt x="219" y="198"/>
                  <a:pt x="218" y="197"/>
                  <a:pt x="217" y="197"/>
                </a:cubicBezTo>
                <a:cubicBezTo>
                  <a:pt x="217" y="197"/>
                  <a:pt x="217" y="198"/>
                  <a:pt x="217" y="198"/>
                </a:cubicBezTo>
                <a:cubicBezTo>
                  <a:pt x="217" y="199"/>
                  <a:pt x="217" y="200"/>
                  <a:pt x="218" y="201"/>
                </a:cubicBezTo>
                <a:cubicBezTo>
                  <a:pt x="219" y="200"/>
                  <a:pt x="220" y="199"/>
                  <a:pt x="222" y="199"/>
                </a:cubicBezTo>
                <a:cubicBezTo>
                  <a:pt x="222" y="199"/>
                  <a:pt x="222" y="198"/>
                  <a:pt x="222" y="198"/>
                </a:cubicBezTo>
                <a:cubicBezTo>
                  <a:pt x="222" y="198"/>
                  <a:pt x="222" y="199"/>
                  <a:pt x="222" y="199"/>
                </a:cubicBezTo>
                <a:close/>
                <a:moveTo>
                  <a:pt x="227" y="198"/>
                </a:moveTo>
                <a:cubicBezTo>
                  <a:pt x="227" y="198"/>
                  <a:pt x="227" y="197"/>
                  <a:pt x="227" y="196"/>
                </a:cubicBezTo>
                <a:cubicBezTo>
                  <a:pt x="226" y="197"/>
                  <a:pt x="226" y="197"/>
                  <a:pt x="225" y="198"/>
                </a:cubicBezTo>
                <a:cubicBezTo>
                  <a:pt x="226" y="198"/>
                  <a:pt x="226" y="199"/>
                  <a:pt x="227" y="198"/>
                </a:cubicBezTo>
                <a:close/>
                <a:moveTo>
                  <a:pt x="224" y="203"/>
                </a:moveTo>
                <a:cubicBezTo>
                  <a:pt x="223" y="202"/>
                  <a:pt x="221" y="204"/>
                  <a:pt x="221" y="206"/>
                </a:cubicBezTo>
                <a:cubicBezTo>
                  <a:pt x="221" y="206"/>
                  <a:pt x="221" y="206"/>
                  <a:pt x="221" y="206"/>
                </a:cubicBezTo>
                <a:cubicBezTo>
                  <a:pt x="221" y="205"/>
                  <a:pt x="223" y="205"/>
                  <a:pt x="223" y="204"/>
                </a:cubicBezTo>
                <a:cubicBezTo>
                  <a:pt x="223" y="204"/>
                  <a:pt x="224" y="204"/>
                  <a:pt x="224" y="203"/>
                </a:cubicBezTo>
                <a:cubicBezTo>
                  <a:pt x="224" y="203"/>
                  <a:pt x="224" y="203"/>
                  <a:pt x="225" y="203"/>
                </a:cubicBezTo>
                <a:cubicBezTo>
                  <a:pt x="224" y="203"/>
                  <a:pt x="224" y="203"/>
                  <a:pt x="224" y="203"/>
                </a:cubicBezTo>
                <a:close/>
                <a:moveTo>
                  <a:pt x="226" y="207"/>
                </a:moveTo>
                <a:cubicBezTo>
                  <a:pt x="226" y="207"/>
                  <a:pt x="225" y="208"/>
                  <a:pt x="225" y="208"/>
                </a:cubicBezTo>
                <a:cubicBezTo>
                  <a:pt x="225" y="208"/>
                  <a:pt x="225" y="208"/>
                  <a:pt x="225" y="208"/>
                </a:cubicBezTo>
                <a:cubicBezTo>
                  <a:pt x="226" y="208"/>
                  <a:pt x="226" y="208"/>
                  <a:pt x="226" y="207"/>
                </a:cubicBezTo>
                <a:close/>
                <a:moveTo>
                  <a:pt x="234" y="175"/>
                </a:moveTo>
                <a:cubicBezTo>
                  <a:pt x="233" y="175"/>
                  <a:pt x="233" y="175"/>
                  <a:pt x="232" y="175"/>
                </a:cubicBezTo>
                <a:cubicBezTo>
                  <a:pt x="232" y="175"/>
                  <a:pt x="232" y="175"/>
                  <a:pt x="232" y="175"/>
                </a:cubicBezTo>
                <a:cubicBezTo>
                  <a:pt x="232" y="176"/>
                  <a:pt x="232" y="176"/>
                  <a:pt x="232" y="177"/>
                </a:cubicBezTo>
                <a:cubicBezTo>
                  <a:pt x="232" y="177"/>
                  <a:pt x="233" y="177"/>
                  <a:pt x="234" y="177"/>
                </a:cubicBezTo>
                <a:cubicBezTo>
                  <a:pt x="233" y="176"/>
                  <a:pt x="233" y="176"/>
                  <a:pt x="234" y="175"/>
                </a:cubicBezTo>
                <a:close/>
                <a:moveTo>
                  <a:pt x="136" y="161"/>
                </a:moveTo>
                <a:cubicBezTo>
                  <a:pt x="134" y="162"/>
                  <a:pt x="133" y="162"/>
                  <a:pt x="133" y="164"/>
                </a:cubicBezTo>
                <a:cubicBezTo>
                  <a:pt x="133" y="165"/>
                  <a:pt x="134" y="166"/>
                  <a:pt x="136" y="166"/>
                </a:cubicBezTo>
                <a:cubicBezTo>
                  <a:pt x="137" y="167"/>
                  <a:pt x="139" y="165"/>
                  <a:pt x="138" y="164"/>
                </a:cubicBezTo>
                <a:cubicBezTo>
                  <a:pt x="139" y="162"/>
                  <a:pt x="137" y="161"/>
                  <a:pt x="136" y="161"/>
                </a:cubicBezTo>
                <a:close/>
                <a:moveTo>
                  <a:pt x="125" y="157"/>
                </a:moveTo>
                <a:cubicBezTo>
                  <a:pt x="125" y="155"/>
                  <a:pt x="124" y="154"/>
                  <a:pt x="122" y="154"/>
                </a:cubicBezTo>
                <a:cubicBezTo>
                  <a:pt x="121" y="154"/>
                  <a:pt x="120" y="155"/>
                  <a:pt x="119" y="157"/>
                </a:cubicBezTo>
                <a:cubicBezTo>
                  <a:pt x="119" y="158"/>
                  <a:pt x="121" y="159"/>
                  <a:pt x="123" y="159"/>
                </a:cubicBezTo>
                <a:cubicBezTo>
                  <a:pt x="124" y="160"/>
                  <a:pt x="125" y="158"/>
                  <a:pt x="125" y="157"/>
                </a:cubicBezTo>
                <a:close/>
                <a:moveTo>
                  <a:pt x="118" y="167"/>
                </a:moveTo>
                <a:cubicBezTo>
                  <a:pt x="120" y="167"/>
                  <a:pt x="120" y="165"/>
                  <a:pt x="120" y="164"/>
                </a:cubicBezTo>
                <a:cubicBezTo>
                  <a:pt x="121" y="163"/>
                  <a:pt x="119" y="161"/>
                  <a:pt x="118" y="161"/>
                </a:cubicBezTo>
                <a:cubicBezTo>
                  <a:pt x="116" y="161"/>
                  <a:pt x="115" y="162"/>
                  <a:pt x="115" y="164"/>
                </a:cubicBezTo>
                <a:cubicBezTo>
                  <a:pt x="115" y="165"/>
                  <a:pt x="116" y="167"/>
                  <a:pt x="118" y="167"/>
                </a:cubicBezTo>
                <a:close/>
                <a:moveTo>
                  <a:pt x="127" y="166"/>
                </a:moveTo>
                <a:cubicBezTo>
                  <a:pt x="128" y="167"/>
                  <a:pt x="130" y="166"/>
                  <a:pt x="129" y="164"/>
                </a:cubicBezTo>
                <a:cubicBezTo>
                  <a:pt x="129" y="162"/>
                  <a:pt x="128" y="161"/>
                  <a:pt x="126" y="160"/>
                </a:cubicBezTo>
                <a:cubicBezTo>
                  <a:pt x="125" y="161"/>
                  <a:pt x="124" y="162"/>
                  <a:pt x="124" y="164"/>
                </a:cubicBezTo>
                <a:cubicBezTo>
                  <a:pt x="124" y="166"/>
                  <a:pt x="125" y="166"/>
                  <a:pt x="127" y="166"/>
                </a:cubicBezTo>
                <a:close/>
                <a:moveTo>
                  <a:pt x="90" y="143"/>
                </a:moveTo>
                <a:cubicBezTo>
                  <a:pt x="90" y="141"/>
                  <a:pt x="88" y="139"/>
                  <a:pt x="87" y="140"/>
                </a:cubicBezTo>
                <a:cubicBezTo>
                  <a:pt x="86" y="140"/>
                  <a:pt x="85" y="141"/>
                  <a:pt x="85" y="141"/>
                </a:cubicBezTo>
                <a:cubicBezTo>
                  <a:pt x="86" y="141"/>
                  <a:pt x="88" y="140"/>
                  <a:pt x="88" y="142"/>
                </a:cubicBezTo>
                <a:cubicBezTo>
                  <a:pt x="88" y="143"/>
                  <a:pt x="87" y="143"/>
                  <a:pt x="86" y="143"/>
                </a:cubicBezTo>
                <a:cubicBezTo>
                  <a:pt x="86" y="144"/>
                  <a:pt x="86" y="145"/>
                  <a:pt x="85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5"/>
                  <a:pt x="86" y="146"/>
                  <a:pt x="87" y="146"/>
                </a:cubicBezTo>
                <a:cubicBezTo>
                  <a:pt x="88" y="145"/>
                  <a:pt x="90" y="144"/>
                  <a:pt x="90" y="143"/>
                </a:cubicBezTo>
                <a:close/>
                <a:moveTo>
                  <a:pt x="103" y="136"/>
                </a:moveTo>
                <a:cubicBezTo>
                  <a:pt x="103" y="134"/>
                  <a:pt x="101" y="133"/>
                  <a:pt x="101" y="133"/>
                </a:cubicBezTo>
                <a:cubicBezTo>
                  <a:pt x="99" y="133"/>
                  <a:pt x="98" y="134"/>
                  <a:pt x="98" y="136"/>
                </a:cubicBezTo>
                <a:cubicBezTo>
                  <a:pt x="98" y="137"/>
                  <a:pt x="98" y="138"/>
                  <a:pt x="100" y="139"/>
                </a:cubicBezTo>
                <a:cubicBezTo>
                  <a:pt x="102" y="139"/>
                  <a:pt x="103" y="137"/>
                  <a:pt x="103" y="136"/>
                </a:cubicBezTo>
                <a:close/>
                <a:moveTo>
                  <a:pt x="96" y="145"/>
                </a:moveTo>
                <a:cubicBezTo>
                  <a:pt x="97" y="146"/>
                  <a:pt x="98" y="144"/>
                  <a:pt x="98" y="142"/>
                </a:cubicBezTo>
                <a:cubicBezTo>
                  <a:pt x="99" y="141"/>
                  <a:pt x="98" y="140"/>
                  <a:pt x="96" y="139"/>
                </a:cubicBezTo>
                <a:cubicBezTo>
                  <a:pt x="94" y="140"/>
                  <a:pt x="93" y="141"/>
                  <a:pt x="94" y="143"/>
                </a:cubicBezTo>
                <a:cubicBezTo>
                  <a:pt x="93" y="144"/>
                  <a:pt x="94" y="145"/>
                  <a:pt x="96" y="145"/>
                </a:cubicBezTo>
                <a:close/>
                <a:moveTo>
                  <a:pt x="109" y="153"/>
                </a:moveTo>
                <a:cubicBezTo>
                  <a:pt x="111" y="153"/>
                  <a:pt x="111" y="152"/>
                  <a:pt x="111" y="150"/>
                </a:cubicBezTo>
                <a:cubicBezTo>
                  <a:pt x="112" y="148"/>
                  <a:pt x="111" y="147"/>
                  <a:pt x="108" y="147"/>
                </a:cubicBezTo>
                <a:cubicBezTo>
                  <a:pt x="107" y="147"/>
                  <a:pt x="106" y="149"/>
                  <a:pt x="106" y="149"/>
                </a:cubicBezTo>
                <a:cubicBezTo>
                  <a:pt x="107" y="152"/>
                  <a:pt x="108" y="152"/>
                  <a:pt x="109" y="153"/>
                </a:cubicBezTo>
                <a:close/>
                <a:moveTo>
                  <a:pt x="10" y="50"/>
                </a:moveTo>
                <a:cubicBezTo>
                  <a:pt x="9" y="51"/>
                  <a:pt x="10" y="53"/>
                  <a:pt x="10" y="54"/>
                </a:cubicBezTo>
                <a:cubicBezTo>
                  <a:pt x="11" y="54"/>
                  <a:pt x="11" y="53"/>
                  <a:pt x="12" y="54"/>
                </a:cubicBezTo>
                <a:cubicBezTo>
                  <a:pt x="12" y="54"/>
                  <a:pt x="12" y="53"/>
                  <a:pt x="12" y="53"/>
                </a:cubicBezTo>
                <a:cubicBezTo>
                  <a:pt x="13" y="53"/>
                  <a:pt x="13" y="53"/>
                  <a:pt x="13" y="53"/>
                </a:cubicBezTo>
                <a:cubicBezTo>
                  <a:pt x="13" y="53"/>
                  <a:pt x="13" y="53"/>
                  <a:pt x="13" y="54"/>
                </a:cubicBezTo>
                <a:cubicBezTo>
                  <a:pt x="13" y="54"/>
                  <a:pt x="13" y="54"/>
                  <a:pt x="14" y="54"/>
                </a:cubicBezTo>
                <a:cubicBezTo>
                  <a:pt x="14" y="54"/>
                  <a:pt x="15" y="53"/>
                  <a:pt x="15" y="52"/>
                </a:cubicBezTo>
                <a:cubicBezTo>
                  <a:pt x="15" y="51"/>
                  <a:pt x="14" y="50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1" y="49"/>
                </a:cubicBezTo>
                <a:cubicBezTo>
                  <a:pt x="11" y="50"/>
                  <a:pt x="11" y="50"/>
                  <a:pt x="10" y="50"/>
                </a:cubicBezTo>
                <a:cubicBezTo>
                  <a:pt x="10" y="50"/>
                  <a:pt x="11" y="50"/>
                  <a:pt x="11" y="49"/>
                </a:cubicBezTo>
                <a:cubicBezTo>
                  <a:pt x="10" y="50"/>
                  <a:pt x="10" y="50"/>
                  <a:pt x="10" y="50"/>
                </a:cubicBezTo>
                <a:close/>
                <a:moveTo>
                  <a:pt x="113" y="159"/>
                </a:moveTo>
                <a:cubicBezTo>
                  <a:pt x="116" y="159"/>
                  <a:pt x="116" y="158"/>
                  <a:pt x="116" y="156"/>
                </a:cubicBezTo>
                <a:cubicBezTo>
                  <a:pt x="116" y="155"/>
                  <a:pt x="115" y="154"/>
                  <a:pt x="113" y="154"/>
                </a:cubicBezTo>
                <a:cubicBezTo>
                  <a:pt x="112" y="154"/>
                  <a:pt x="111" y="154"/>
                  <a:pt x="111" y="157"/>
                </a:cubicBezTo>
                <a:cubicBezTo>
                  <a:pt x="110" y="158"/>
                  <a:pt x="113" y="159"/>
                  <a:pt x="113" y="159"/>
                </a:cubicBezTo>
                <a:close/>
                <a:moveTo>
                  <a:pt x="180" y="178"/>
                </a:moveTo>
                <a:cubicBezTo>
                  <a:pt x="180" y="179"/>
                  <a:pt x="180" y="179"/>
                  <a:pt x="180" y="180"/>
                </a:cubicBezTo>
                <a:cubicBezTo>
                  <a:pt x="180" y="180"/>
                  <a:pt x="180" y="180"/>
                  <a:pt x="180" y="180"/>
                </a:cubicBezTo>
                <a:cubicBezTo>
                  <a:pt x="181" y="181"/>
                  <a:pt x="182" y="179"/>
                  <a:pt x="183" y="178"/>
                </a:cubicBezTo>
                <a:cubicBezTo>
                  <a:pt x="183" y="176"/>
                  <a:pt x="182" y="175"/>
                  <a:pt x="180" y="175"/>
                </a:cubicBezTo>
                <a:cubicBezTo>
                  <a:pt x="179" y="175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8" y="176"/>
                  <a:pt x="178" y="176"/>
                  <a:pt x="178" y="177"/>
                </a:cubicBezTo>
                <a:cubicBezTo>
                  <a:pt x="178" y="177"/>
                  <a:pt x="177" y="177"/>
                  <a:pt x="177" y="177"/>
                </a:cubicBezTo>
                <a:cubicBezTo>
                  <a:pt x="177" y="177"/>
                  <a:pt x="177" y="178"/>
                  <a:pt x="177" y="178"/>
                </a:cubicBezTo>
                <a:cubicBezTo>
                  <a:pt x="177" y="179"/>
                  <a:pt x="178" y="180"/>
                  <a:pt x="179" y="180"/>
                </a:cubicBezTo>
                <a:cubicBezTo>
                  <a:pt x="179" y="180"/>
                  <a:pt x="179" y="178"/>
                  <a:pt x="180" y="178"/>
                </a:cubicBezTo>
                <a:close/>
                <a:moveTo>
                  <a:pt x="171" y="166"/>
                </a:moveTo>
                <a:cubicBezTo>
                  <a:pt x="171" y="166"/>
                  <a:pt x="171" y="167"/>
                  <a:pt x="171" y="167"/>
                </a:cubicBezTo>
                <a:cubicBezTo>
                  <a:pt x="171" y="167"/>
                  <a:pt x="171" y="167"/>
                  <a:pt x="171" y="167"/>
                </a:cubicBezTo>
                <a:cubicBezTo>
                  <a:pt x="172" y="166"/>
                  <a:pt x="174" y="165"/>
                  <a:pt x="173" y="163"/>
                </a:cubicBezTo>
                <a:cubicBezTo>
                  <a:pt x="173" y="162"/>
                  <a:pt x="173" y="161"/>
                  <a:pt x="171" y="161"/>
                </a:cubicBezTo>
                <a:cubicBezTo>
                  <a:pt x="170" y="161"/>
                  <a:pt x="170" y="161"/>
                  <a:pt x="169" y="162"/>
                </a:cubicBezTo>
                <a:cubicBezTo>
                  <a:pt x="169" y="162"/>
                  <a:pt x="169" y="162"/>
                  <a:pt x="169" y="162"/>
                </a:cubicBezTo>
                <a:cubicBezTo>
                  <a:pt x="169" y="162"/>
                  <a:pt x="170" y="162"/>
                  <a:pt x="170" y="162"/>
                </a:cubicBezTo>
                <a:cubicBezTo>
                  <a:pt x="170" y="162"/>
                  <a:pt x="169" y="162"/>
                  <a:pt x="169" y="162"/>
                </a:cubicBezTo>
                <a:cubicBezTo>
                  <a:pt x="169" y="163"/>
                  <a:pt x="170" y="162"/>
                  <a:pt x="170" y="163"/>
                </a:cubicBezTo>
                <a:cubicBezTo>
                  <a:pt x="169" y="163"/>
                  <a:pt x="169" y="163"/>
                  <a:pt x="170" y="164"/>
                </a:cubicBezTo>
                <a:cubicBezTo>
                  <a:pt x="170" y="164"/>
                  <a:pt x="170" y="164"/>
                  <a:pt x="170" y="164"/>
                </a:cubicBezTo>
                <a:cubicBezTo>
                  <a:pt x="169" y="164"/>
                  <a:pt x="168" y="164"/>
                  <a:pt x="168" y="163"/>
                </a:cubicBezTo>
                <a:cubicBezTo>
                  <a:pt x="168" y="163"/>
                  <a:pt x="168" y="163"/>
                  <a:pt x="168" y="163"/>
                </a:cubicBezTo>
                <a:cubicBezTo>
                  <a:pt x="168" y="164"/>
                  <a:pt x="169" y="165"/>
                  <a:pt x="169" y="166"/>
                </a:cubicBezTo>
                <a:cubicBezTo>
                  <a:pt x="170" y="166"/>
                  <a:pt x="171" y="165"/>
                  <a:pt x="172" y="166"/>
                </a:cubicBezTo>
                <a:cubicBezTo>
                  <a:pt x="171" y="166"/>
                  <a:pt x="171" y="166"/>
                  <a:pt x="171" y="166"/>
                </a:cubicBezTo>
                <a:close/>
                <a:moveTo>
                  <a:pt x="169" y="171"/>
                </a:moveTo>
                <a:cubicBezTo>
                  <a:pt x="169" y="171"/>
                  <a:pt x="169" y="170"/>
                  <a:pt x="169" y="170"/>
                </a:cubicBezTo>
                <a:cubicBezTo>
                  <a:pt x="169" y="170"/>
                  <a:pt x="169" y="169"/>
                  <a:pt x="169" y="169"/>
                </a:cubicBezTo>
                <a:cubicBezTo>
                  <a:pt x="169" y="170"/>
                  <a:pt x="169" y="170"/>
                  <a:pt x="169" y="171"/>
                </a:cubicBezTo>
                <a:close/>
                <a:moveTo>
                  <a:pt x="177" y="187"/>
                </a:moveTo>
                <a:cubicBezTo>
                  <a:pt x="178" y="186"/>
                  <a:pt x="178" y="186"/>
                  <a:pt x="178" y="185"/>
                </a:cubicBezTo>
                <a:cubicBezTo>
                  <a:pt x="178" y="185"/>
                  <a:pt x="177" y="186"/>
                  <a:pt x="176" y="186"/>
                </a:cubicBezTo>
                <a:cubicBezTo>
                  <a:pt x="176" y="186"/>
                  <a:pt x="177" y="186"/>
                  <a:pt x="177" y="187"/>
                </a:cubicBezTo>
                <a:close/>
                <a:moveTo>
                  <a:pt x="177" y="185"/>
                </a:moveTo>
                <a:cubicBezTo>
                  <a:pt x="176" y="185"/>
                  <a:pt x="176" y="185"/>
                  <a:pt x="176" y="185"/>
                </a:cubicBezTo>
                <a:cubicBezTo>
                  <a:pt x="176" y="186"/>
                  <a:pt x="177" y="185"/>
                  <a:pt x="177" y="185"/>
                </a:cubicBezTo>
                <a:close/>
                <a:moveTo>
                  <a:pt x="156" y="158"/>
                </a:moveTo>
                <a:cubicBezTo>
                  <a:pt x="156" y="158"/>
                  <a:pt x="156" y="159"/>
                  <a:pt x="156" y="159"/>
                </a:cubicBezTo>
                <a:cubicBezTo>
                  <a:pt x="157" y="159"/>
                  <a:pt x="158" y="159"/>
                  <a:pt x="158" y="159"/>
                </a:cubicBezTo>
                <a:cubicBezTo>
                  <a:pt x="160" y="160"/>
                  <a:pt x="160" y="158"/>
                  <a:pt x="161" y="156"/>
                </a:cubicBezTo>
                <a:cubicBezTo>
                  <a:pt x="160" y="155"/>
                  <a:pt x="160" y="154"/>
                  <a:pt x="159" y="154"/>
                </a:cubicBezTo>
                <a:cubicBezTo>
                  <a:pt x="159" y="154"/>
                  <a:pt x="159" y="154"/>
                  <a:pt x="159" y="154"/>
                </a:cubicBezTo>
                <a:cubicBezTo>
                  <a:pt x="159" y="154"/>
                  <a:pt x="158" y="154"/>
                  <a:pt x="158" y="154"/>
                </a:cubicBezTo>
                <a:cubicBezTo>
                  <a:pt x="158" y="154"/>
                  <a:pt x="158" y="154"/>
                  <a:pt x="158" y="153"/>
                </a:cubicBezTo>
                <a:cubicBezTo>
                  <a:pt x="158" y="153"/>
                  <a:pt x="158" y="153"/>
                  <a:pt x="158" y="153"/>
                </a:cubicBezTo>
                <a:cubicBezTo>
                  <a:pt x="156" y="154"/>
                  <a:pt x="155" y="155"/>
                  <a:pt x="155" y="157"/>
                </a:cubicBezTo>
                <a:cubicBezTo>
                  <a:pt x="156" y="156"/>
                  <a:pt x="156" y="156"/>
                  <a:pt x="156" y="156"/>
                </a:cubicBezTo>
                <a:cubicBezTo>
                  <a:pt x="156" y="157"/>
                  <a:pt x="156" y="157"/>
                  <a:pt x="156" y="158"/>
                </a:cubicBezTo>
                <a:cubicBezTo>
                  <a:pt x="156" y="158"/>
                  <a:pt x="156" y="158"/>
                  <a:pt x="156" y="158"/>
                </a:cubicBezTo>
                <a:cubicBezTo>
                  <a:pt x="156" y="158"/>
                  <a:pt x="156" y="158"/>
                  <a:pt x="156" y="158"/>
                </a:cubicBezTo>
                <a:close/>
                <a:moveTo>
                  <a:pt x="148" y="159"/>
                </a:moveTo>
                <a:cubicBezTo>
                  <a:pt x="150" y="159"/>
                  <a:pt x="151" y="158"/>
                  <a:pt x="152" y="156"/>
                </a:cubicBezTo>
                <a:cubicBezTo>
                  <a:pt x="151" y="155"/>
                  <a:pt x="150" y="154"/>
                  <a:pt x="149" y="154"/>
                </a:cubicBezTo>
                <a:cubicBezTo>
                  <a:pt x="147" y="153"/>
                  <a:pt x="147" y="155"/>
                  <a:pt x="146" y="157"/>
                </a:cubicBezTo>
                <a:cubicBezTo>
                  <a:pt x="147" y="158"/>
                  <a:pt x="148" y="160"/>
                  <a:pt x="148" y="159"/>
                </a:cubicBezTo>
                <a:close/>
                <a:moveTo>
                  <a:pt x="165" y="150"/>
                </a:moveTo>
                <a:cubicBezTo>
                  <a:pt x="165" y="149"/>
                  <a:pt x="164" y="148"/>
                  <a:pt x="163" y="148"/>
                </a:cubicBezTo>
                <a:cubicBezTo>
                  <a:pt x="163" y="148"/>
                  <a:pt x="163" y="148"/>
                  <a:pt x="163" y="148"/>
                </a:cubicBezTo>
                <a:cubicBezTo>
                  <a:pt x="163" y="148"/>
                  <a:pt x="163" y="148"/>
                  <a:pt x="163" y="148"/>
                </a:cubicBezTo>
                <a:cubicBezTo>
                  <a:pt x="163" y="148"/>
                  <a:pt x="163" y="148"/>
                  <a:pt x="163" y="148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163" y="147"/>
                  <a:pt x="163" y="147"/>
                  <a:pt x="163" y="147"/>
                </a:cubicBezTo>
                <a:cubicBezTo>
                  <a:pt x="163" y="147"/>
                  <a:pt x="162" y="147"/>
                  <a:pt x="162" y="147"/>
                </a:cubicBezTo>
                <a:cubicBezTo>
                  <a:pt x="161" y="147"/>
                  <a:pt x="159" y="148"/>
                  <a:pt x="160" y="150"/>
                </a:cubicBezTo>
                <a:cubicBezTo>
                  <a:pt x="160" y="151"/>
                  <a:pt x="161" y="153"/>
                  <a:pt x="162" y="152"/>
                </a:cubicBezTo>
                <a:cubicBezTo>
                  <a:pt x="164" y="153"/>
                  <a:pt x="165" y="151"/>
                  <a:pt x="165" y="150"/>
                </a:cubicBezTo>
                <a:close/>
                <a:moveTo>
                  <a:pt x="167" y="159"/>
                </a:moveTo>
                <a:cubicBezTo>
                  <a:pt x="168" y="159"/>
                  <a:pt x="169" y="158"/>
                  <a:pt x="169" y="156"/>
                </a:cubicBezTo>
                <a:cubicBezTo>
                  <a:pt x="169" y="156"/>
                  <a:pt x="169" y="156"/>
                  <a:pt x="169" y="156"/>
                </a:cubicBezTo>
                <a:cubicBezTo>
                  <a:pt x="168" y="156"/>
                  <a:pt x="168" y="155"/>
                  <a:pt x="168" y="154"/>
                </a:cubicBezTo>
                <a:cubicBezTo>
                  <a:pt x="167" y="154"/>
                  <a:pt x="167" y="154"/>
                  <a:pt x="167" y="154"/>
                </a:cubicBezTo>
                <a:cubicBezTo>
                  <a:pt x="165" y="154"/>
                  <a:pt x="164" y="155"/>
                  <a:pt x="164" y="157"/>
                </a:cubicBezTo>
                <a:cubicBezTo>
                  <a:pt x="164" y="158"/>
                  <a:pt x="165" y="159"/>
                  <a:pt x="167" y="159"/>
                </a:cubicBezTo>
                <a:close/>
                <a:moveTo>
                  <a:pt x="154" y="153"/>
                </a:moveTo>
                <a:cubicBezTo>
                  <a:pt x="154" y="152"/>
                  <a:pt x="156" y="151"/>
                  <a:pt x="156" y="150"/>
                </a:cubicBezTo>
                <a:cubicBezTo>
                  <a:pt x="156" y="148"/>
                  <a:pt x="155" y="147"/>
                  <a:pt x="153" y="147"/>
                </a:cubicBezTo>
                <a:cubicBezTo>
                  <a:pt x="152" y="147"/>
                  <a:pt x="150" y="148"/>
                  <a:pt x="151" y="150"/>
                </a:cubicBezTo>
                <a:cubicBezTo>
                  <a:pt x="151" y="151"/>
                  <a:pt x="152" y="152"/>
                  <a:pt x="154" y="153"/>
                </a:cubicBezTo>
                <a:close/>
                <a:moveTo>
                  <a:pt x="18" y="95"/>
                </a:moveTo>
                <a:cubicBezTo>
                  <a:pt x="18" y="95"/>
                  <a:pt x="18" y="95"/>
                  <a:pt x="18" y="95"/>
                </a:cubicBezTo>
                <a:cubicBezTo>
                  <a:pt x="18" y="95"/>
                  <a:pt x="18" y="95"/>
                  <a:pt x="18" y="95"/>
                </a:cubicBezTo>
                <a:cubicBezTo>
                  <a:pt x="18" y="96"/>
                  <a:pt x="19" y="96"/>
                  <a:pt x="19" y="96"/>
                </a:cubicBezTo>
                <a:cubicBezTo>
                  <a:pt x="19" y="96"/>
                  <a:pt x="20" y="95"/>
                  <a:pt x="20" y="94"/>
                </a:cubicBezTo>
                <a:cubicBezTo>
                  <a:pt x="19" y="94"/>
                  <a:pt x="18" y="94"/>
                  <a:pt x="17" y="94"/>
                </a:cubicBezTo>
                <a:cubicBezTo>
                  <a:pt x="17" y="94"/>
                  <a:pt x="18" y="94"/>
                  <a:pt x="18" y="95"/>
                </a:cubicBezTo>
                <a:close/>
                <a:moveTo>
                  <a:pt x="5" y="53"/>
                </a:moveTo>
                <a:cubicBezTo>
                  <a:pt x="5" y="51"/>
                  <a:pt x="3" y="53"/>
                  <a:pt x="3" y="53"/>
                </a:cubicBezTo>
                <a:cubicBezTo>
                  <a:pt x="2" y="54"/>
                  <a:pt x="4" y="53"/>
                  <a:pt x="4" y="54"/>
                </a:cubicBezTo>
                <a:cubicBezTo>
                  <a:pt x="4" y="54"/>
                  <a:pt x="5" y="53"/>
                  <a:pt x="5" y="53"/>
                </a:cubicBezTo>
                <a:close/>
                <a:moveTo>
                  <a:pt x="3" y="82"/>
                </a:moveTo>
                <a:cubicBezTo>
                  <a:pt x="3" y="82"/>
                  <a:pt x="3" y="82"/>
                  <a:pt x="4" y="82"/>
                </a:cubicBezTo>
                <a:cubicBezTo>
                  <a:pt x="4" y="82"/>
                  <a:pt x="4" y="82"/>
                  <a:pt x="4" y="82"/>
                </a:cubicBezTo>
                <a:cubicBezTo>
                  <a:pt x="3" y="82"/>
                  <a:pt x="4" y="81"/>
                  <a:pt x="4" y="81"/>
                </a:cubicBezTo>
                <a:cubicBezTo>
                  <a:pt x="3" y="81"/>
                  <a:pt x="4" y="81"/>
                  <a:pt x="3" y="81"/>
                </a:cubicBezTo>
                <a:cubicBezTo>
                  <a:pt x="3" y="81"/>
                  <a:pt x="2" y="82"/>
                  <a:pt x="2" y="82"/>
                </a:cubicBezTo>
                <a:cubicBezTo>
                  <a:pt x="2" y="82"/>
                  <a:pt x="3" y="82"/>
                  <a:pt x="3" y="82"/>
                </a:cubicBezTo>
                <a:close/>
                <a:moveTo>
                  <a:pt x="46" y="100"/>
                </a:moveTo>
                <a:cubicBezTo>
                  <a:pt x="46" y="100"/>
                  <a:pt x="44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2" y="98"/>
                  <a:pt x="42" y="98"/>
                  <a:pt x="41" y="98"/>
                </a:cubicBezTo>
                <a:cubicBezTo>
                  <a:pt x="41" y="99"/>
                  <a:pt x="42" y="99"/>
                  <a:pt x="42" y="99"/>
                </a:cubicBezTo>
                <a:cubicBezTo>
                  <a:pt x="42" y="99"/>
                  <a:pt x="41" y="99"/>
                  <a:pt x="41" y="99"/>
                </a:cubicBezTo>
                <a:cubicBezTo>
                  <a:pt x="40" y="100"/>
                  <a:pt x="40" y="100"/>
                  <a:pt x="40" y="101"/>
                </a:cubicBezTo>
                <a:cubicBezTo>
                  <a:pt x="40" y="102"/>
                  <a:pt x="41" y="103"/>
                  <a:pt x="43" y="103"/>
                </a:cubicBezTo>
                <a:cubicBezTo>
                  <a:pt x="44" y="103"/>
                  <a:pt x="45" y="103"/>
                  <a:pt x="46" y="100"/>
                </a:cubicBezTo>
                <a:close/>
                <a:moveTo>
                  <a:pt x="24" y="103"/>
                </a:moveTo>
                <a:cubicBezTo>
                  <a:pt x="25" y="103"/>
                  <a:pt x="25" y="103"/>
                  <a:pt x="25" y="103"/>
                </a:cubicBezTo>
                <a:cubicBezTo>
                  <a:pt x="25" y="103"/>
                  <a:pt x="25" y="103"/>
                  <a:pt x="24" y="103"/>
                </a:cubicBezTo>
                <a:cubicBezTo>
                  <a:pt x="24" y="103"/>
                  <a:pt x="24" y="103"/>
                  <a:pt x="24" y="103"/>
                </a:cubicBezTo>
                <a:close/>
                <a:moveTo>
                  <a:pt x="10" y="64"/>
                </a:moveTo>
                <a:cubicBezTo>
                  <a:pt x="10" y="64"/>
                  <a:pt x="11" y="64"/>
                  <a:pt x="11" y="64"/>
                </a:cubicBezTo>
                <a:cubicBezTo>
                  <a:pt x="11" y="64"/>
                  <a:pt x="12" y="64"/>
                  <a:pt x="12" y="64"/>
                </a:cubicBezTo>
                <a:cubicBezTo>
                  <a:pt x="12" y="64"/>
                  <a:pt x="12" y="63"/>
                  <a:pt x="12" y="63"/>
                </a:cubicBezTo>
                <a:cubicBezTo>
                  <a:pt x="12" y="63"/>
                  <a:pt x="12" y="63"/>
                  <a:pt x="11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3"/>
                  <a:pt x="10" y="64"/>
                  <a:pt x="10" y="64"/>
                </a:cubicBezTo>
                <a:close/>
                <a:moveTo>
                  <a:pt x="11" y="67"/>
                </a:moveTo>
                <a:cubicBezTo>
                  <a:pt x="11" y="67"/>
                  <a:pt x="11" y="68"/>
                  <a:pt x="11" y="67"/>
                </a:cubicBezTo>
                <a:cubicBezTo>
                  <a:pt x="11" y="67"/>
                  <a:pt x="11" y="66"/>
                  <a:pt x="11" y="66"/>
                </a:cubicBezTo>
                <a:cubicBezTo>
                  <a:pt x="10" y="66"/>
                  <a:pt x="10" y="67"/>
                  <a:pt x="10" y="67"/>
                </a:cubicBezTo>
                <a:cubicBezTo>
                  <a:pt x="10" y="67"/>
                  <a:pt x="10" y="67"/>
                  <a:pt x="9" y="66"/>
                </a:cubicBezTo>
                <a:cubicBezTo>
                  <a:pt x="10" y="68"/>
                  <a:pt x="11" y="69"/>
                  <a:pt x="12" y="69"/>
                </a:cubicBezTo>
                <a:cubicBezTo>
                  <a:pt x="12" y="68"/>
                  <a:pt x="12" y="68"/>
                  <a:pt x="11" y="67"/>
                </a:cubicBezTo>
                <a:close/>
                <a:moveTo>
                  <a:pt x="4" y="68"/>
                </a:moveTo>
                <a:cubicBezTo>
                  <a:pt x="5" y="68"/>
                  <a:pt x="6" y="68"/>
                  <a:pt x="6" y="67"/>
                </a:cubicBezTo>
                <a:cubicBezTo>
                  <a:pt x="5" y="66"/>
                  <a:pt x="4" y="67"/>
                  <a:pt x="4" y="68"/>
                </a:cubicBezTo>
                <a:close/>
                <a:moveTo>
                  <a:pt x="3" y="63"/>
                </a:moveTo>
                <a:cubicBezTo>
                  <a:pt x="3" y="63"/>
                  <a:pt x="3" y="63"/>
                  <a:pt x="3" y="63"/>
                </a:cubicBezTo>
                <a:cubicBezTo>
                  <a:pt x="3" y="64"/>
                  <a:pt x="3" y="63"/>
                  <a:pt x="3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4" y="63"/>
                  <a:pt x="3" y="63"/>
                  <a:pt x="3" y="63"/>
                </a:cubicBezTo>
                <a:close/>
                <a:moveTo>
                  <a:pt x="39" y="111"/>
                </a:moveTo>
                <a:cubicBezTo>
                  <a:pt x="39" y="111"/>
                  <a:pt x="39" y="110"/>
                  <a:pt x="40" y="110"/>
                </a:cubicBezTo>
                <a:cubicBezTo>
                  <a:pt x="40" y="110"/>
                  <a:pt x="40" y="110"/>
                  <a:pt x="39" y="110"/>
                </a:cubicBezTo>
                <a:cubicBezTo>
                  <a:pt x="39" y="110"/>
                  <a:pt x="39" y="111"/>
                  <a:pt x="39" y="111"/>
                </a:cubicBezTo>
                <a:close/>
                <a:moveTo>
                  <a:pt x="83" y="152"/>
                </a:moveTo>
                <a:cubicBezTo>
                  <a:pt x="85" y="152"/>
                  <a:pt x="85" y="151"/>
                  <a:pt x="86" y="150"/>
                </a:cubicBezTo>
                <a:cubicBezTo>
                  <a:pt x="86" y="148"/>
                  <a:pt x="84" y="147"/>
                  <a:pt x="83" y="147"/>
                </a:cubicBezTo>
                <a:cubicBezTo>
                  <a:pt x="81" y="147"/>
                  <a:pt x="80" y="148"/>
                  <a:pt x="80" y="150"/>
                </a:cubicBezTo>
                <a:cubicBezTo>
                  <a:pt x="80" y="151"/>
                  <a:pt x="81" y="153"/>
                  <a:pt x="83" y="152"/>
                </a:cubicBezTo>
                <a:close/>
                <a:moveTo>
                  <a:pt x="77" y="136"/>
                </a:moveTo>
                <a:cubicBezTo>
                  <a:pt x="77" y="134"/>
                  <a:pt x="75" y="133"/>
                  <a:pt x="74" y="134"/>
                </a:cubicBezTo>
                <a:cubicBezTo>
                  <a:pt x="73" y="133"/>
                  <a:pt x="71" y="135"/>
                  <a:pt x="71" y="136"/>
                </a:cubicBezTo>
                <a:cubicBezTo>
                  <a:pt x="71" y="137"/>
                  <a:pt x="72" y="139"/>
                  <a:pt x="74" y="139"/>
                </a:cubicBezTo>
                <a:cubicBezTo>
                  <a:pt x="76" y="139"/>
                  <a:pt x="76" y="137"/>
                  <a:pt x="77" y="136"/>
                </a:cubicBezTo>
                <a:close/>
                <a:moveTo>
                  <a:pt x="62" y="139"/>
                </a:moveTo>
                <a:cubicBezTo>
                  <a:pt x="62" y="139"/>
                  <a:pt x="62" y="139"/>
                  <a:pt x="62" y="139"/>
                </a:cubicBezTo>
                <a:cubicBezTo>
                  <a:pt x="61" y="139"/>
                  <a:pt x="61" y="139"/>
                  <a:pt x="61" y="139"/>
                </a:cubicBezTo>
                <a:cubicBezTo>
                  <a:pt x="61" y="139"/>
                  <a:pt x="61" y="139"/>
                  <a:pt x="62" y="139"/>
                </a:cubicBezTo>
                <a:close/>
                <a:moveTo>
                  <a:pt x="78" y="145"/>
                </a:moveTo>
                <a:cubicBezTo>
                  <a:pt x="78" y="144"/>
                  <a:pt x="77" y="142"/>
                  <a:pt x="76" y="141"/>
                </a:cubicBezTo>
                <a:cubicBezTo>
                  <a:pt x="76" y="142"/>
                  <a:pt x="76" y="142"/>
                  <a:pt x="75" y="143"/>
                </a:cubicBezTo>
                <a:cubicBezTo>
                  <a:pt x="75" y="144"/>
                  <a:pt x="77" y="145"/>
                  <a:pt x="78" y="145"/>
                </a:cubicBezTo>
                <a:cubicBezTo>
                  <a:pt x="78" y="145"/>
                  <a:pt x="78" y="145"/>
                  <a:pt x="78" y="145"/>
                </a:cubicBezTo>
                <a:close/>
                <a:moveTo>
                  <a:pt x="64" y="138"/>
                </a:moveTo>
                <a:cubicBezTo>
                  <a:pt x="64" y="137"/>
                  <a:pt x="66" y="137"/>
                  <a:pt x="67" y="138"/>
                </a:cubicBezTo>
                <a:cubicBezTo>
                  <a:pt x="67" y="137"/>
                  <a:pt x="68" y="136"/>
                  <a:pt x="68" y="135"/>
                </a:cubicBezTo>
                <a:cubicBezTo>
                  <a:pt x="68" y="134"/>
                  <a:pt x="67" y="133"/>
                  <a:pt x="65" y="133"/>
                </a:cubicBezTo>
                <a:cubicBezTo>
                  <a:pt x="63" y="133"/>
                  <a:pt x="62" y="135"/>
                  <a:pt x="62" y="136"/>
                </a:cubicBezTo>
                <a:cubicBezTo>
                  <a:pt x="62" y="137"/>
                  <a:pt x="63" y="138"/>
                  <a:pt x="64" y="138"/>
                </a:cubicBezTo>
                <a:close/>
                <a:moveTo>
                  <a:pt x="44" y="121"/>
                </a:moveTo>
                <a:cubicBezTo>
                  <a:pt x="44" y="121"/>
                  <a:pt x="44" y="121"/>
                  <a:pt x="44" y="122"/>
                </a:cubicBezTo>
                <a:cubicBezTo>
                  <a:pt x="44" y="122"/>
                  <a:pt x="44" y="122"/>
                  <a:pt x="45" y="123"/>
                </a:cubicBezTo>
                <a:cubicBezTo>
                  <a:pt x="44" y="122"/>
                  <a:pt x="44" y="122"/>
                  <a:pt x="44" y="121"/>
                </a:cubicBezTo>
                <a:close/>
                <a:moveTo>
                  <a:pt x="59" y="131"/>
                </a:moveTo>
                <a:cubicBezTo>
                  <a:pt x="60" y="131"/>
                  <a:pt x="60" y="131"/>
                  <a:pt x="61" y="131"/>
                </a:cubicBezTo>
                <a:cubicBezTo>
                  <a:pt x="62" y="132"/>
                  <a:pt x="64" y="130"/>
                  <a:pt x="64" y="128"/>
                </a:cubicBezTo>
                <a:cubicBezTo>
                  <a:pt x="63" y="127"/>
                  <a:pt x="62" y="126"/>
                  <a:pt x="61" y="126"/>
                </a:cubicBezTo>
                <a:cubicBezTo>
                  <a:pt x="59" y="126"/>
                  <a:pt x="58" y="127"/>
                  <a:pt x="57" y="128"/>
                </a:cubicBezTo>
                <a:cubicBezTo>
                  <a:pt x="58" y="128"/>
                  <a:pt x="58" y="128"/>
                  <a:pt x="58" y="128"/>
                </a:cubicBezTo>
                <a:cubicBezTo>
                  <a:pt x="58" y="127"/>
                  <a:pt x="58" y="128"/>
                  <a:pt x="59" y="128"/>
                </a:cubicBezTo>
                <a:cubicBezTo>
                  <a:pt x="60" y="127"/>
                  <a:pt x="62" y="126"/>
                  <a:pt x="63" y="128"/>
                </a:cubicBezTo>
                <a:cubicBezTo>
                  <a:pt x="63" y="129"/>
                  <a:pt x="63" y="129"/>
                  <a:pt x="63" y="130"/>
                </a:cubicBezTo>
                <a:cubicBezTo>
                  <a:pt x="61" y="129"/>
                  <a:pt x="60" y="130"/>
                  <a:pt x="59" y="131"/>
                </a:cubicBezTo>
                <a:close/>
                <a:moveTo>
                  <a:pt x="47" y="124"/>
                </a:moveTo>
                <a:cubicBezTo>
                  <a:pt x="49" y="124"/>
                  <a:pt x="50" y="123"/>
                  <a:pt x="50" y="121"/>
                </a:cubicBezTo>
                <a:cubicBezTo>
                  <a:pt x="49" y="121"/>
                  <a:pt x="49" y="119"/>
                  <a:pt x="47" y="119"/>
                </a:cubicBezTo>
                <a:cubicBezTo>
                  <a:pt x="46" y="119"/>
                  <a:pt x="46" y="120"/>
                  <a:pt x="45" y="120"/>
                </a:cubicBezTo>
                <a:cubicBezTo>
                  <a:pt x="47" y="121"/>
                  <a:pt x="48" y="122"/>
                  <a:pt x="47" y="123"/>
                </a:cubicBezTo>
                <a:cubicBezTo>
                  <a:pt x="47" y="124"/>
                  <a:pt x="46" y="123"/>
                  <a:pt x="45" y="123"/>
                </a:cubicBezTo>
                <a:cubicBezTo>
                  <a:pt x="45" y="124"/>
                  <a:pt x="46" y="125"/>
                  <a:pt x="47" y="124"/>
                </a:cubicBezTo>
                <a:close/>
                <a:moveTo>
                  <a:pt x="49" y="129"/>
                </a:moveTo>
                <a:cubicBezTo>
                  <a:pt x="49" y="130"/>
                  <a:pt x="50" y="131"/>
                  <a:pt x="51" y="131"/>
                </a:cubicBezTo>
                <a:cubicBezTo>
                  <a:pt x="53" y="132"/>
                  <a:pt x="55" y="130"/>
                  <a:pt x="55" y="129"/>
                </a:cubicBezTo>
                <a:cubicBezTo>
                  <a:pt x="55" y="127"/>
                  <a:pt x="53" y="126"/>
                  <a:pt x="52" y="126"/>
                </a:cubicBezTo>
                <a:cubicBezTo>
                  <a:pt x="50" y="126"/>
                  <a:pt x="49" y="127"/>
                  <a:pt x="49" y="129"/>
                </a:cubicBezTo>
                <a:close/>
                <a:moveTo>
                  <a:pt x="105" y="145"/>
                </a:moveTo>
                <a:cubicBezTo>
                  <a:pt x="106" y="146"/>
                  <a:pt x="108" y="145"/>
                  <a:pt x="107" y="143"/>
                </a:cubicBezTo>
                <a:cubicBezTo>
                  <a:pt x="107" y="141"/>
                  <a:pt x="107" y="140"/>
                  <a:pt x="105" y="140"/>
                </a:cubicBezTo>
                <a:cubicBezTo>
                  <a:pt x="103" y="140"/>
                  <a:pt x="102" y="141"/>
                  <a:pt x="102" y="142"/>
                </a:cubicBezTo>
                <a:cubicBezTo>
                  <a:pt x="102" y="145"/>
                  <a:pt x="104" y="145"/>
                  <a:pt x="105" y="145"/>
                </a:cubicBezTo>
                <a:close/>
                <a:moveTo>
                  <a:pt x="167" y="98"/>
                </a:moveTo>
                <a:cubicBezTo>
                  <a:pt x="166" y="98"/>
                  <a:pt x="164" y="99"/>
                  <a:pt x="164" y="100"/>
                </a:cubicBezTo>
                <a:cubicBezTo>
                  <a:pt x="164" y="103"/>
                  <a:pt x="165" y="103"/>
                  <a:pt x="167" y="104"/>
                </a:cubicBezTo>
                <a:cubicBezTo>
                  <a:pt x="168" y="103"/>
                  <a:pt x="169" y="103"/>
                  <a:pt x="169" y="101"/>
                </a:cubicBezTo>
                <a:cubicBezTo>
                  <a:pt x="169" y="101"/>
                  <a:pt x="168" y="100"/>
                  <a:pt x="168" y="100"/>
                </a:cubicBezTo>
                <a:cubicBezTo>
                  <a:pt x="168" y="99"/>
                  <a:pt x="168" y="99"/>
                  <a:pt x="168" y="98"/>
                </a:cubicBezTo>
                <a:cubicBezTo>
                  <a:pt x="168" y="98"/>
                  <a:pt x="167" y="98"/>
                  <a:pt x="167" y="98"/>
                </a:cubicBezTo>
                <a:close/>
                <a:moveTo>
                  <a:pt x="159" y="108"/>
                </a:moveTo>
                <a:cubicBezTo>
                  <a:pt x="159" y="109"/>
                  <a:pt x="160" y="111"/>
                  <a:pt x="162" y="111"/>
                </a:cubicBezTo>
                <a:cubicBezTo>
                  <a:pt x="164" y="111"/>
                  <a:pt x="165" y="109"/>
                  <a:pt x="165" y="107"/>
                </a:cubicBezTo>
                <a:cubicBezTo>
                  <a:pt x="165" y="107"/>
                  <a:pt x="164" y="105"/>
                  <a:pt x="162" y="105"/>
                </a:cubicBezTo>
                <a:cubicBezTo>
                  <a:pt x="161" y="105"/>
                  <a:pt x="160" y="107"/>
                  <a:pt x="159" y="108"/>
                </a:cubicBezTo>
                <a:close/>
                <a:moveTo>
                  <a:pt x="158" y="104"/>
                </a:moveTo>
                <a:cubicBezTo>
                  <a:pt x="158" y="103"/>
                  <a:pt x="159" y="103"/>
                  <a:pt x="159" y="103"/>
                </a:cubicBezTo>
                <a:cubicBezTo>
                  <a:pt x="159" y="103"/>
                  <a:pt x="158" y="103"/>
                  <a:pt x="157" y="103"/>
                </a:cubicBezTo>
                <a:cubicBezTo>
                  <a:pt x="157" y="103"/>
                  <a:pt x="157" y="104"/>
                  <a:pt x="158" y="104"/>
                </a:cubicBezTo>
                <a:close/>
                <a:moveTo>
                  <a:pt x="196" y="115"/>
                </a:moveTo>
                <a:cubicBezTo>
                  <a:pt x="196" y="113"/>
                  <a:pt x="195" y="112"/>
                  <a:pt x="193" y="112"/>
                </a:cubicBezTo>
                <a:cubicBezTo>
                  <a:pt x="191" y="112"/>
                  <a:pt x="190" y="114"/>
                  <a:pt x="190" y="114"/>
                </a:cubicBezTo>
                <a:cubicBezTo>
                  <a:pt x="190" y="116"/>
                  <a:pt x="191" y="118"/>
                  <a:pt x="193" y="118"/>
                </a:cubicBezTo>
                <a:cubicBezTo>
                  <a:pt x="194" y="117"/>
                  <a:pt x="196" y="116"/>
                  <a:pt x="196" y="115"/>
                </a:cubicBezTo>
                <a:close/>
                <a:moveTo>
                  <a:pt x="175" y="111"/>
                </a:moveTo>
                <a:cubicBezTo>
                  <a:pt x="174" y="112"/>
                  <a:pt x="173" y="114"/>
                  <a:pt x="173" y="115"/>
                </a:cubicBezTo>
                <a:cubicBezTo>
                  <a:pt x="172" y="116"/>
                  <a:pt x="173" y="117"/>
                  <a:pt x="176" y="118"/>
                </a:cubicBezTo>
                <a:cubicBezTo>
                  <a:pt x="177" y="117"/>
                  <a:pt x="178" y="116"/>
                  <a:pt x="178" y="114"/>
                </a:cubicBezTo>
                <a:cubicBezTo>
                  <a:pt x="178" y="113"/>
                  <a:pt x="177" y="112"/>
                  <a:pt x="175" y="111"/>
                </a:cubicBezTo>
                <a:close/>
                <a:moveTo>
                  <a:pt x="184" y="117"/>
                </a:moveTo>
                <a:cubicBezTo>
                  <a:pt x="186" y="118"/>
                  <a:pt x="187" y="116"/>
                  <a:pt x="187" y="114"/>
                </a:cubicBezTo>
                <a:cubicBezTo>
                  <a:pt x="187" y="113"/>
                  <a:pt x="185" y="112"/>
                  <a:pt x="184" y="111"/>
                </a:cubicBezTo>
                <a:cubicBezTo>
                  <a:pt x="183" y="111"/>
                  <a:pt x="181" y="113"/>
                  <a:pt x="182" y="115"/>
                </a:cubicBezTo>
                <a:cubicBezTo>
                  <a:pt x="182" y="116"/>
                  <a:pt x="183" y="117"/>
                  <a:pt x="184" y="117"/>
                </a:cubicBezTo>
                <a:close/>
                <a:moveTo>
                  <a:pt x="191" y="122"/>
                </a:moveTo>
                <a:cubicBezTo>
                  <a:pt x="191" y="121"/>
                  <a:pt x="190" y="119"/>
                  <a:pt x="188" y="119"/>
                </a:cubicBezTo>
                <a:cubicBezTo>
                  <a:pt x="187" y="120"/>
                  <a:pt x="185" y="121"/>
                  <a:pt x="186" y="122"/>
                </a:cubicBezTo>
                <a:cubicBezTo>
                  <a:pt x="186" y="124"/>
                  <a:pt x="187" y="125"/>
                  <a:pt x="188" y="125"/>
                </a:cubicBezTo>
                <a:cubicBezTo>
                  <a:pt x="190" y="125"/>
                  <a:pt x="191" y="123"/>
                  <a:pt x="191" y="122"/>
                </a:cubicBezTo>
                <a:close/>
                <a:moveTo>
                  <a:pt x="155" y="115"/>
                </a:moveTo>
                <a:cubicBezTo>
                  <a:pt x="155" y="116"/>
                  <a:pt x="156" y="116"/>
                  <a:pt x="156" y="117"/>
                </a:cubicBezTo>
                <a:cubicBezTo>
                  <a:pt x="157" y="117"/>
                  <a:pt x="158" y="117"/>
                  <a:pt x="158" y="117"/>
                </a:cubicBezTo>
                <a:cubicBezTo>
                  <a:pt x="158" y="117"/>
                  <a:pt x="158" y="117"/>
                  <a:pt x="158" y="117"/>
                </a:cubicBezTo>
                <a:cubicBezTo>
                  <a:pt x="158" y="118"/>
                  <a:pt x="158" y="118"/>
                  <a:pt x="158" y="118"/>
                </a:cubicBezTo>
                <a:cubicBezTo>
                  <a:pt x="160" y="117"/>
                  <a:pt x="161" y="116"/>
                  <a:pt x="160" y="115"/>
                </a:cubicBezTo>
                <a:cubicBezTo>
                  <a:pt x="160" y="113"/>
                  <a:pt x="159" y="111"/>
                  <a:pt x="157" y="111"/>
                </a:cubicBezTo>
                <a:cubicBezTo>
                  <a:pt x="156" y="111"/>
                  <a:pt x="155" y="113"/>
                  <a:pt x="155" y="115"/>
                </a:cubicBezTo>
                <a:close/>
                <a:moveTo>
                  <a:pt x="180" y="106"/>
                </a:moveTo>
                <a:cubicBezTo>
                  <a:pt x="179" y="105"/>
                  <a:pt x="176" y="106"/>
                  <a:pt x="177" y="108"/>
                </a:cubicBezTo>
                <a:cubicBezTo>
                  <a:pt x="177" y="109"/>
                  <a:pt x="178" y="110"/>
                  <a:pt x="180" y="110"/>
                </a:cubicBezTo>
                <a:cubicBezTo>
                  <a:pt x="181" y="111"/>
                  <a:pt x="183" y="109"/>
                  <a:pt x="183" y="108"/>
                </a:cubicBezTo>
                <a:cubicBezTo>
                  <a:pt x="182" y="106"/>
                  <a:pt x="181" y="105"/>
                  <a:pt x="180" y="106"/>
                </a:cubicBezTo>
                <a:close/>
                <a:moveTo>
                  <a:pt x="169" y="101"/>
                </a:moveTo>
                <a:cubicBezTo>
                  <a:pt x="169" y="101"/>
                  <a:pt x="169" y="101"/>
                  <a:pt x="169" y="100"/>
                </a:cubicBezTo>
                <a:cubicBezTo>
                  <a:pt x="169" y="100"/>
                  <a:pt x="169" y="100"/>
                  <a:pt x="169" y="99"/>
                </a:cubicBezTo>
                <a:cubicBezTo>
                  <a:pt x="169" y="100"/>
                  <a:pt x="169" y="101"/>
                  <a:pt x="169" y="101"/>
                </a:cubicBezTo>
                <a:close/>
                <a:moveTo>
                  <a:pt x="118" y="105"/>
                </a:moveTo>
                <a:cubicBezTo>
                  <a:pt x="116" y="105"/>
                  <a:pt x="115" y="107"/>
                  <a:pt x="115" y="108"/>
                </a:cubicBezTo>
                <a:cubicBezTo>
                  <a:pt x="115" y="110"/>
                  <a:pt x="116" y="111"/>
                  <a:pt x="118" y="111"/>
                </a:cubicBezTo>
                <a:cubicBezTo>
                  <a:pt x="119" y="111"/>
                  <a:pt x="121" y="110"/>
                  <a:pt x="120" y="108"/>
                </a:cubicBezTo>
                <a:cubicBezTo>
                  <a:pt x="120" y="106"/>
                  <a:pt x="120" y="106"/>
                  <a:pt x="118" y="105"/>
                </a:cubicBezTo>
                <a:close/>
                <a:moveTo>
                  <a:pt x="123" y="117"/>
                </a:moveTo>
                <a:cubicBezTo>
                  <a:pt x="124" y="118"/>
                  <a:pt x="125" y="117"/>
                  <a:pt x="125" y="114"/>
                </a:cubicBezTo>
                <a:cubicBezTo>
                  <a:pt x="125" y="113"/>
                  <a:pt x="124" y="112"/>
                  <a:pt x="122" y="112"/>
                </a:cubicBezTo>
                <a:cubicBezTo>
                  <a:pt x="121" y="112"/>
                  <a:pt x="120" y="112"/>
                  <a:pt x="120" y="113"/>
                </a:cubicBezTo>
                <a:cubicBezTo>
                  <a:pt x="120" y="113"/>
                  <a:pt x="121" y="113"/>
                  <a:pt x="121" y="113"/>
                </a:cubicBezTo>
                <a:cubicBezTo>
                  <a:pt x="121" y="114"/>
                  <a:pt x="121" y="114"/>
                  <a:pt x="121" y="115"/>
                </a:cubicBezTo>
                <a:cubicBezTo>
                  <a:pt x="121" y="115"/>
                  <a:pt x="120" y="115"/>
                  <a:pt x="120" y="115"/>
                </a:cubicBezTo>
                <a:cubicBezTo>
                  <a:pt x="120" y="117"/>
                  <a:pt x="121" y="118"/>
                  <a:pt x="123" y="117"/>
                </a:cubicBezTo>
                <a:close/>
                <a:moveTo>
                  <a:pt x="97" y="108"/>
                </a:moveTo>
                <a:cubicBezTo>
                  <a:pt x="97" y="109"/>
                  <a:pt x="98" y="110"/>
                  <a:pt x="99" y="110"/>
                </a:cubicBezTo>
                <a:cubicBezTo>
                  <a:pt x="99" y="110"/>
                  <a:pt x="100" y="110"/>
                  <a:pt x="100" y="109"/>
                </a:cubicBezTo>
                <a:cubicBezTo>
                  <a:pt x="100" y="109"/>
                  <a:pt x="99" y="109"/>
                  <a:pt x="99" y="108"/>
                </a:cubicBezTo>
                <a:cubicBezTo>
                  <a:pt x="100" y="108"/>
                  <a:pt x="100" y="109"/>
                  <a:pt x="101" y="110"/>
                </a:cubicBezTo>
                <a:cubicBezTo>
                  <a:pt x="101" y="110"/>
                  <a:pt x="101" y="110"/>
                  <a:pt x="101" y="110"/>
                </a:cubicBezTo>
                <a:cubicBezTo>
                  <a:pt x="101" y="110"/>
                  <a:pt x="101" y="110"/>
                  <a:pt x="102" y="110"/>
                </a:cubicBezTo>
                <a:cubicBezTo>
                  <a:pt x="101" y="110"/>
                  <a:pt x="101" y="110"/>
                  <a:pt x="101" y="109"/>
                </a:cubicBezTo>
                <a:cubicBezTo>
                  <a:pt x="101" y="109"/>
                  <a:pt x="102" y="109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07"/>
                  <a:pt x="102" y="106"/>
                  <a:pt x="101" y="105"/>
                </a:cubicBezTo>
                <a:cubicBezTo>
                  <a:pt x="101" y="106"/>
                  <a:pt x="101" y="106"/>
                  <a:pt x="102" y="107"/>
                </a:cubicBezTo>
                <a:cubicBezTo>
                  <a:pt x="101" y="107"/>
                  <a:pt x="100" y="106"/>
                  <a:pt x="100" y="106"/>
                </a:cubicBezTo>
                <a:cubicBezTo>
                  <a:pt x="100" y="106"/>
                  <a:pt x="100" y="106"/>
                  <a:pt x="100" y="105"/>
                </a:cubicBezTo>
                <a:cubicBezTo>
                  <a:pt x="99" y="105"/>
                  <a:pt x="99" y="106"/>
                  <a:pt x="99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99" y="106"/>
                  <a:pt x="99" y="106"/>
                  <a:pt x="99" y="106"/>
                </a:cubicBezTo>
                <a:cubicBezTo>
                  <a:pt x="98" y="106"/>
                  <a:pt x="98" y="107"/>
                  <a:pt x="97" y="108"/>
                </a:cubicBezTo>
                <a:close/>
                <a:moveTo>
                  <a:pt x="150" y="108"/>
                </a:moveTo>
                <a:cubicBezTo>
                  <a:pt x="150" y="110"/>
                  <a:pt x="151" y="111"/>
                  <a:pt x="153" y="110"/>
                </a:cubicBezTo>
                <a:cubicBezTo>
                  <a:pt x="154" y="111"/>
                  <a:pt x="156" y="110"/>
                  <a:pt x="156" y="108"/>
                </a:cubicBezTo>
                <a:cubicBezTo>
                  <a:pt x="156" y="106"/>
                  <a:pt x="155" y="106"/>
                  <a:pt x="153" y="105"/>
                </a:cubicBezTo>
                <a:cubicBezTo>
                  <a:pt x="153" y="105"/>
                  <a:pt x="152" y="106"/>
                  <a:pt x="151" y="106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1" y="107"/>
                  <a:pt x="151" y="107"/>
                  <a:pt x="150" y="108"/>
                </a:cubicBezTo>
                <a:close/>
                <a:moveTo>
                  <a:pt x="127" y="119"/>
                </a:moveTo>
                <a:cubicBezTo>
                  <a:pt x="125" y="119"/>
                  <a:pt x="124" y="120"/>
                  <a:pt x="124" y="122"/>
                </a:cubicBezTo>
                <a:cubicBezTo>
                  <a:pt x="124" y="122"/>
                  <a:pt x="125" y="122"/>
                  <a:pt x="126" y="123"/>
                </a:cubicBezTo>
                <a:cubicBezTo>
                  <a:pt x="127" y="122"/>
                  <a:pt x="128" y="121"/>
                  <a:pt x="129" y="122"/>
                </a:cubicBezTo>
                <a:cubicBezTo>
                  <a:pt x="129" y="122"/>
                  <a:pt x="129" y="123"/>
                  <a:pt x="129" y="123"/>
                </a:cubicBezTo>
                <a:cubicBezTo>
                  <a:pt x="129" y="122"/>
                  <a:pt x="130" y="122"/>
                  <a:pt x="130" y="121"/>
                </a:cubicBezTo>
                <a:cubicBezTo>
                  <a:pt x="129" y="120"/>
                  <a:pt x="128" y="119"/>
                  <a:pt x="127" y="119"/>
                </a:cubicBezTo>
                <a:close/>
                <a:moveTo>
                  <a:pt x="149" y="112"/>
                </a:moveTo>
                <a:cubicBezTo>
                  <a:pt x="148" y="112"/>
                  <a:pt x="146" y="113"/>
                  <a:pt x="146" y="114"/>
                </a:cubicBezTo>
                <a:cubicBezTo>
                  <a:pt x="146" y="115"/>
                  <a:pt x="147" y="116"/>
                  <a:pt x="148" y="117"/>
                </a:cubicBezTo>
                <a:cubicBezTo>
                  <a:pt x="148" y="117"/>
                  <a:pt x="148" y="116"/>
                  <a:pt x="149" y="116"/>
                </a:cubicBezTo>
                <a:cubicBezTo>
                  <a:pt x="149" y="116"/>
                  <a:pt x="150" y="117"/>
                  <a:pt x="150" y="117"/>
                </a:cubicBezTo>
                <a:cubicBezTo>
                  <a:pt x="151" y="117"/>
                  <a:pt x="152" y="116"/>
                  <a:pt x="152" y="115"/>
                </a:cubicBezTo>
                <a:cubicBezTo>
                  <a:pt x="151" y="113"/>
                  <a:pt x="150" y="112"/>
                  <a:pt x="149" y="112"/>
                </a:cubicBezTo>
                <a:close/>
                <a:moveTo>
                  <a:pt x="132" y="125"/>
                </a:moveTo>
                <a:cubicBezTo>
                  <a:pt x="129" y="126"/>
                  <a:pt x="129" y="127"/>
                  <a:pt x="129" y="128"/>
                </a:cubicBezTo>
                <a:cubicBezTo>
                  <a:pt x="128" y="130"/>
                  <a:pt x="129" y="131"/>
                  <a:pt x="131" y="132"/>
                </a:cubicBezTo>
                <a:cubicBezTo>
                  <a:pt x="133" y="131"/>
                  <a:pt x="134" y="130"/>
                  <a:pt x="134" y="128"/>
                </a:cubicBezTo>
                <a:cubicBezTo>
                  <a:pt x="134" y="126"/>
                  <a:pt x="133" y="126"/>
                  <a:pt x="132" y="125"/>
                </a:cubicBezTo>
                <a:close/>
                <a:moveTo>
                  <a:pt x="140" y="126"/>
                </a:moveTo>
                <a:cubicBezTo>
                  <a:pt x="139" y="125"/>
                  <a:pt x="137" y="127"/>
                  <a:pt x="137" y="129"/>
                </a:cubicBezTo>
                <a:cubicBezTo>
                  <a:pt x="137" y="130"/>
                  <a:pt x="138" y="131"/>
                  <a:pt x="140" y="131"/>
                </a:cubicBezTo>
                <a:cubicBezTo>
                  <a:pt x="141" y="131"/>
                  <a:pt x="143" y="130"/>
                  <a:pt x="143" y="128"/>
                </a:cubicBezTo>
                <a:cubicBezTo>
                  <a:pt x="143" y="127"/>
                  <a:pt x="142" y="125"/>
                  <a:pt x="140" y="126"/>
                </a:cubicBezTo>
                <a:close/>
                <a:moveTo>
                  <a:pt x="136" y="119"/>
                </a:moveTo>
                <a:cubicBezTo>
                  <a:pt x="134" y="119"/>
                  <a:pt x="133" y="121"/>
                  <a:pt x="133" y="122"/>
                </a:cubicBezTo>
                <a:cubicBezTo>
                  <a:pt x="132" y="123"/>
                  <a:pt x="134" y="124"/>
                  <a:pt x="136" y="125"/>
                </a:cubicBezTo>
                <a:cubicBezTo>
                  <a:pt x="138" y="125"/>
                  <a:pt x="138" y="123"/>
                  <a:pt x="138" y="121"/>
                </a:cubicBezTo>
                <a:cubicBezTo>
                  <a:pt x="138" y="120"/>
                  <a:pt x="137" y="119"/>
                  <a:pt x="136" y="119"/>
                </a:cubicBezTo>
                <a:close/>
                <a:moveTo>
                  <a:pt x="218" y="108"/>
                </a:moveTo>
                <a:cubicBezTo>
                  <a:pt x="218" y="107"/>
                  <a:pt x="217" y="106"/>
                  <a:pt x="215" y="105"/>
                </a:cubicBezTo>
                <a:cubicBezTo>
                  <a:pt x="213" y="105"/>
                  <a:pt x="212" y="106"/>
                  <a:pt x="212" y="108"/>
                </a:cubicBezTo>
                <a:cubicBezTo>
                  <a:pt x="212" y="109"/>
                  <a:pt x="213" y="110"/>
                  <a:pt x="215" y="111"/>
                </a:cubicBezTo>
                <a:cubicBezTo>
                  <a:pt x="216" y="110"/>
                  <a:pt x="218" y="110"/>
                  <a:pt x="218" y="108"/>
                </a:cubicBezTo>
                <a:close/>
                <a:moveTo>
                  <a:pt x="200" y="107"/>
                </a:moveTo>
                <a:cubicBezTo>
                  <a:pt x="200" y="106"/>
                  <a:pt x="199" y="106"/>
                  <a:pt x="197" y="105"/>
                </a:cubicBezTo>
                <a:cubicBezTo>
                  <a:pt x="195" y="105"/>
                  <a:pt x="195" y="106"/>
                  <a:pt x="195" y="108"/>
                </a:cubicBezTo>
                <a:cubicBezTo>
                  <a:pt x="194" y="110"/>
                  <a:pt x="196" y="111"/>
                  <a:pt x="197" y="111"/>
                </a:cubicBezTo>
                <a:cubicBezTo>
                  <a:pt x="199" y="111"/>
                  <a:pt x="200" y="109"/>
                  <a:pt x="200" y="107"/>
                </a:cubicBezTo>
                <a:close/>
                <a:moveTo>
                  <a:pt x="208" y="225"/>
                </a:moveTo>
                <a:cubicBezTo>
                  <a:pt x="208" y="225"/>
                  <a:pt x="208" y="226"/>
                  <a:pt x="208" y="226"/>
                </a:cubicBezTo>
                <a:cubicBezTo>
                  <a:pt x="208" y="226"/>
                  <a:pt x="208" y="227"/>
                  <a:pt x="208" y="227"/>
                </a:cubicBezTo>
                <a:cubicBezTo>
                  <a:pt x="208" y="226"/>
                  <a:pt x="209" y="226"/>
                  <a:pt x="209" y="226"/>
                </a:cubicBezTo>
                <a:cubicBezTo>
                  <a:pt x="208" y="226"/>
                  <a:pt x="208" y="225"/>
                  <a:pt x="208" y="225"/>
                </a:cubicBezTo>
                <a:close/>
                <a:moveTo>
                  <a:pt x="213" y="224"/>
                </a:moveTo>
                <a:cubicBezTo>
                  <a:pt x="212" y="224"/>
                  <a:pt x="211" y="223"/>
                  <a:pt x="210" y="223"/>
                </a:cubicBezTo>
                <a:cubicBezTo>
                  <a:pt x="211" y="224"/>
                  <a:pt x="211" y="224"/>
                  <a:pt x="212" y="225"/>
                </a:cubicBezTo>
                <a:cubicBezTo>
                  <a:pt x="212" y="225"/>
                  <a:pt x="212" y="224"/>
                  <a:pt x="213" y="224"/>
                </a:cubicBezTo>
                <a:close/>
                <a:moveTo>
                  <a:pt x="227" y="225"/>
                </a:moveTo>
                <a:cubicBezTo>
                  <a:pt x="227" y="224"/>
                  <a:pt x="227" y="223"/>
                  <a:pt x="228" y="223"/>
                </a:cubicBezTo>
                <a:cubicBezTo>
                  <a:pt x="228" y="223"/>
                  <a:pt x="228" y="224"/>
                  <a:pt x="228" y="224"/>
                </a:cubicBezTo>
                <a:cubicBezTo>
                  <a:pt x="229" y="224"/>
                  <a:pt x="229" y="223"/>
                  <a:pt x="230" y="224"/>
                </a:cubicBezTo>
                <a:cubicBezTo>
                  <a:pt x="230" y="224"/>
                  <a:pt x="230" y="224"/>
                  <a:pt x="230" y="224"/>
                </a:cubicBezTo>
                <a:cubicBezTo>
                  <a:pt x="229" y="223"/>
                  <a:pt x="229" y="223"/>
                  <a:pt x="229" y="223"/>
                </a:cubicBezTo>
                <a:cubicBezTo>
                  <a:pt x="227" y="223"/>
                  <a:pt x="225" y="225"/>
                  <a:pt x="225" y="226"/>
                </a:cubicBezTo>
                <a:cubicBezTo>
                  <a:pt x="225" y="226"/>
                  <a:pt x="226" y="227"/>
                  <a:pt x="226" y="227"/>
                </a:cubicBezTo>
                <a:cubicBezTo>
                  <a:pt x="226" y="227"/>
                  <a:pt x="226" y="227"/>
                  <a:pt x="226" y="227"/>
                </a:cubicBezTo>
                <a:cubicBezTo>
                  <a:pt x="227" y="227"/>
                  <a:pt x="227" y="226"/>
                  <a:pt x="228" y="227"/>
                </a:cubicBezTo>
                <a:cubicBezTo>
                  <a:pt x="228" y="227"/>
                  <a:pt x="228" y="226"/>
                  <a:pt x="228" y="226"/>
                </a:cubicBezTo>
                <a:cubicBezTo>
                  <a:pt x="228" y="225"/>
                  <a:pt x="228" y="225"/>
                  <a:pt x="227" y="225"/>
                </a:cubicBezTo>
                <a:close/>
                <a:moveTo>
                  <a:pt x="235" y="220"/>
                </a:moveTo>
                <a:cubicBezTo>
                  <a:pt x="235" y="220"/>
                  <a:pt x="235" y="220"/>
                  <a:pt x="235" y="220"/>
                </a:cubicBezTo>
                <a:cubicBezTo>
                  <a:pt x="235" y="219"/>
                  <a:pt x="235" y="219"/>
                  <a:pt x="235" y="219"/>
                </a:cubicBezTo>
                <a:cubicBezTo>
                  <a:pt x="235" y="220"/>
                  <a:pt x="234" y="220"/>
                  <a:pt x="234" y="220"/>
                </a:cubicBezTo>
                <a:cubicBezTo>
                  <a:pt x="235" y="220"/>
                  <a:pt x="235" y="220"/>
                  <a:pt x="235" y="220"/>
                </a:cubicBezTo>
                <a:cubicBezTo>
                  <a:pt x="235" y="220"/>
                  <a:pt x="235" y="220"/>
                  <a:pt x="235" y="220"/>
                </a:cubicBezTo>
                <a:close/>
                <a:moveTo>
                  <a:pt x="195" y="196"/>
                </a:moveTo>
                <a:cubicBezTo>
                  <a:pt x="195" y="196"/>
                  <a:pt x="195" y="196"/>
                  <a:pt x="195" y="196"/>
                </a:cubicBezTo>
                <a:cubicBezTo>
                  <a:pt x="195" y="196"/>
                  <a:pt x="195" y="196"/>
                  <a:pt x="195" y="196"/>
                </a:cubicBezTo>
                <a:close/>
                <a:moveTo>
                  <a:pt x="200" y="204"/>
                </a:moveTo>
                <a:cubicBezTo>
                  <a:pt x="200" y="204"/>
                  <a:pt x="200" y="204"/>
                  <a:pt x="199" y="203"/>
                </a:cubicBezTo>
                <a:cubicBezTo>
                  <a:pt x="199" y="203"/>
                  <a:pt x="199" y="203"/>
                  <a:pt x="199" y="204"/>
                </a:cubicBezTo>
                <a:cubicBezTo>
                  <a:pt x="200" y="204"/>
                  <a:pt x="200" y="204"/>
                  <a:pt x="200" y="204"/>
                </a:cubicBezTo>
                <a:close/>
                <a:moveTo>
                  <a:pt x="200" y="192"/>
                </a:moveTo>
                <a:cubicBezTo>
                  <a:pt x="200" y="190"/>
                  <a:pt x="198" y="189"/>
                  <a:pt x="198" y="189"/>
                </a:cubicBezTo>
                <a:cubicBezTo>
                  <a:pt x="198" y="189"/>
                  <a:pt x="197" y="189"/>
                  <a:pt x="197" y="189"/>
                </a:cubicBezTo>
                <a:cubicBezTo>
                  <a:pt x="197" y="189"/>
                  <a:pt x="196" y="190"/>
                  <a:pt x="196" y="191"/>
                </a:cubicBezTo>
                <a:cubicBezTo>
                  <a:pt x="195" y="191"/>
                  <a:pt x="196" y="190"/>
                  <a:pt x="195" y="190"/>
                </a:cubicBezTo>
                <a:cubicBezTo>
                  <a:pt x="195" y="191"/>
                  <a:pt x="195" y="191"/>
                  <a:pt x="195" y="191"/>
                </a:cubicBezTo>
                <a:cubicBezTo>
                  <a:pt x="195" y="191"/>
                  <a:pt x="195" y="191"/>
                  <a:pt x="195" y="191"/>
                </a:cubicBezTo>
                <a:cubicBezTo>
                  <a:pt x="195" y="193"/>
                  <a:pt x="196" y="195"/>
                  <a:pt x="197" y="194"/>
                </a:cubicBezTo>
                <a:cubicBezTo>
                  <a:pt x="199" y="194"/>
                  <a:pt x="200" y="193"/>
                  <a:pt x="200" y="192"/>
                </a:cubicBezTo>
                <a:close/>
                <a:moveTo>
                  <a:pt x="199" y="203"/>
                </a:moveTo>
                <a:cubicBezTo>
                  <a:pt x="199" y="203"/>
                  <a:pt x="198" y="203"/>
                  <a:pt x="198" y="203"/>
                </a:cubicBezTo>
                <a:cubicBezTo>
                  <a:pt x="198" y="203"/>
                  <a:pt x="198" y="203"/>
                  <a:pt x="198" y="203"/>
                </a:cubicBezTo>
                <a:cubicBezTo>
                  <a:pt x="199" y="203"/>
                  <a:pt x="199" y="203"/>
                  <a:pt x="199" y="203"/>
                </a:cubicBezTo>
                <a:close/>
                <a:moveTo>
                  <a:pt x="214" y="226"/>
                </a:moveTo>
                <a:cubicBezTo>
                  <a:pt x="213" y="226"/>
                  <a:pt x="213" y="226"/>
                  <a:pt x="213" y="227"/>
                </a:cubicBezTo>
                <a:cubicBezTo>
                  <a:pt x="213" y="227"/>
                  <a:pt x="213" y="227"/>
                  <a:pt x="213" y="227"/>
                </a:cubicBezTo>
                <a:cubicBezTo>
                  <a:pt x="214" y="227"/>
                  <a:pt x="214" y="226"/>
                  <a:pt x="214" y="226"/>
                </a:cubicBezTo>
                <a:close/>
                <a:moveTo>
                  <a:pt x="206" y="106"/>
                </a:moveTo>
                <a:cubicBezTo>
                  <a:pt x="204" y="106"/>
                  <a:pt x="203" y="106"/>
                  <a:pt x="203" y="108"/>
                </a:cubicBezTo>
                <a:cubicBezTo>
                  <a:pt x="204" y="109"/>
                  <a:pt x="204" y="110"/>
                  <a:pt x="206" y="111"/>
                </a:cubicBezTo>
                <a:cubicBezTo>
                  <a:pt x="208" y="111"/>
                  <a:pt x="209" y="110"/>
                  <a:pt x="209" y="108"/>
                </a:cubicBezTo>
                <a:cubicBezTo>
                  <a:pt x="209" y="107"/>
                  <a:pt x="208" y="105"/>
                  <a:pt x="206" y="106"/>
                </a:cubicBezTo>
                <a:close/>
                <a:moveTo>
                  <a:pt x="218" y="122"/>
                </a:moveTo>
                <a:cubicBezTo>
                  <a:pt x="218" y="120"/>
                  <a:pt x="216" y="119"/>
                  <a:pt x="215" y="119"/>
                </a:cubicBezTo>
                <a:cubicBezTo>
                  <a:pt x="214" y="119"/>
                  <a:pt x="212" y="120"/>
                  <a:pt x="212" y="122"/>
                </a:cubicBezTo>
                <a:cubicBezTo>
                  <a:pt x="212" y="124"/>
                  <a:pt x="213" y="124"/>
                  <a:pt x="215" y="125"/>
                </a:cubicBezTo>
                <a:cubicBezTo>
                  <a:pt x="217" y="125"/>
                  <a:pt x="218" y="124"/>
                  <a:pt x="218" y="122"/>
                </a:cubicBezTo>
                <a:close/>
                <a:moveTo>
                  <a:pt x="192" y="196"/>
                </a:moveTo>
                <a:cubicBezTo>
                  <a:pt x="193" y="196"/>
                  <a:pt x="194" y="196"/>
                  <a:pt x="194" y="196"/>
                </a:cubicBezTo>
                <a:cubicBezTo>
                  <a:pt x="194" y="196"/>
                  <a:pt x="194" y="196"/>
                  <a:pt x="195" y="196"/>
                </a:cubicBezTo>
                <a:cubicBezTo>
                  <a:pt x="194" y="196"/>
                  <a:pt x="194" y="195"/>
                  <a:pt x="193" y="195"/>
                </a:cubicBezTo>
                <a:cubicBezTo>
                  <a:pt x="193" y="195"/>
                  <a:pt x="193" y="196"/>
                  <a:pt x="192" y="196"/>
                </a:cubicBezTo>
                <a:close/>
                <a:moveTo>
                  <a:pt x="243" y="207"/>
                </a:moveTo>
                <a:cubicBezTo>
                  <a:pt x="242" y="207"/>
                  <a:pt x="243" y="208"/>
                  <a:pt x="242" y="208"/>
                </a:cubicBezTo>
                <a:cubicBezTo>
                  <a:pt x="242" y="208"/>
                  <a:pt x="242" y="208"/>
                  <a:pt x="242" y="208"/>
                </a:cubicBezTo>
                <a:cubicBezTo>
                  <a:pt x="243" y="208"/>
                  <a:pt x="243" y="208"/>
                  <a:pt x="244" y="208"/>
                </a:cubicBezTo>
                <a:cubicBezTo>
                  <a:pt x="243" y="207"/>
                  <a:pt x="243" y="207"/>
                  <a:pt x="243" y="207"/>
                </a:cubicBezTo>
                <a:close/>
                <a:moveTo>
                  <a:pt x="205" y="115"/>
                </a:moveTo>
                <a:cubicBezTo>
                  <a:pt x="204" y="113"/>
                  <a:pt x="203" y="111"/>
                  <a:pt x="202" y="111"/>
                </a:cubicBezTo>
                <a:cubicBezTo>
                  <a:pt x="200" y="112"/>
                  <a:pt x="199" y="113"/>
                  <a:pt x="199" y="115"/>
                </a:cubicBezTo>
                <a:cubicBezTo>
                  <a:pt x="199" y="116"/>
                  <a:pt x="200" y="117"/>
                  <a:pt x="202" y="117"/>
                </a:cubicBezTo>
                <a:cubicBezTo>
                  <a:pt x="203" y="117"/>
                  <a:pt x="205" y="116"/>
                  <a:pt x="205" y="115"/>
                </a:cubicBezTo>
                <a:close/>
                <a:moveTo>
                  <a:pt x="227" y="141"/>
                </a:moveTo>
                <a:cubicBezTo>
                  <a:pt x="227" y="141"/>
                  <a:pt x="227" y="141"/>
                  <a:pt x="227" y="141"/>
                </a:cubicBezTo>
                <a:cubicBezTo>
                  <a:pt x="226" y="141"/>
                  <a:pt x="226" y="141"/>
                  <a:pt x="226" y="142"/>
                </a:cubicBezTo>
                <a:cubicBezTo>
                  <a:pt x="226" y="142"/>
                  <a:pt x="227" y="141"/>
                  <a:pt x="227" y="141"/>
                </a:cubicBezTo>
                <a:close/>
                <a:moveTo>
                  <a:pt x="243" y="190"/>
                </a:moveTo>
                <a:cubicBezTo>
                  <a:pt x="243" y="190"/>
                  <a:pt x="243" y="190"/>
                  <a:pt x="244" y="190"/>
                </a:cubicBezTo>
                <a:cubicBezTo>
                  <a:pt x="244" y="190"/>
                  <a:pt x="244" y="190"/>
                  <a:pt x="244" y="190"/>
                </a:cubicBezTo>
                <a:cubicBezTo>
                  <a:pt x="244" y="190"/>
                  <a:pt x="243" y="190"/>
                  <a:pt x="243" y="190"/>
                </a:cubicBezTo>
                <a:cubicBezTo>
                  <a:pt x="243" y="190"/>
                  <a:pt x="243" y="190"/>
                  <a:pt x="243" y="190"/>
                </a:cubicBezTo>
                <a:close/>
                <a:moveTo>
                  <a:pt x="221" y="135"/>
                </a:moveTo>
                <a:cubicBezTo>
                  <a:pt x="221" y="135"/>
                  <a:pt x="221" y="135"/>
                  <a:pt x="222" y="136"/>
                </a:cubicBezTo>
                <a:cubicBezTo>
                  <a:pt x="222" y="136"/>
                  <a:pt x="222" y="136"/>
                  <a:pt x="222" y="137"/>
                </a:cubicBezTo>
                <a:cubicBezTo>
                  <a:pt x="223" y="136"/>
                  <a:pt x="225" y="137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5"/>
                </a:cubicBezTo>
                <a:cubicBezTo>
                  <a:pt x="226" y="136"/>
                  <a:pt x="226" y="136"/>
                  <a:pt x="225" y="136"/>
                </a:cubicBezTo>
                <a:cubicBezTo>
                  <a:pt x="225" y="136"/>
                  <a:pt x="225" y="135"/>
                  <a:pt x="225" y="135"/>
                </a:cubicBezTo>
                <a:cubicBezTo>
                  <a:pt x="224" y="135"/>
                  <a:pt x="224" y="134"/>
                  <a:pt x="224" y="134"/>
                </a:cubicBezTo>
                <a:cubicBezTo>
                  <a:pt x="224" y="134"/>
                  <a:pt x="224" y="133"/>
                  <a:pt x="224" y="133"/>
                </a:cubicBezTo>
                <a:cubicBezTo>
                  <a:pt x="224" y="133"/>
                  <a:pt x="224" y="133"/>
                  <a:pt x="224" y="133"/>
                </a:cubicBezTo>
                <a:cubicBezTo>
                  <a:pt x="223" y="133"/>
                  <a:pt x="223" y="133"/>
                  <a:pt x="222" y="133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2" y="135"/>
                  <a:pt x="222" y="135"/>
                  <a:pt x="221" y="135"/>
                </a:cubicBezTo>
                <a:close/>
                <a:moveTo>
                  <a:pt x="226" y="135"/>
                </a:moveTo>
                <a:cubicBezTo>
                  <a:pt x="226" y="135"/>
                  <a:pt x="226" y="134"/>
                  <a:pt x="226" y="134"/>
                </a:cubicBezTo>
                <a:cubicBezTo>
                  <a:pt x="226" y="134"/>
                  <a:pt x="226" y="135"/>
                  <a:pt x="225" y="134"/>
                </a:cubicBezTo>
                <a:cubicBezTo>
                  <a:pt x="225" y="135"/>
                  <a:pt x="226" y="135"/>
                  <a:pt x="226" y="135"/>
                </a:cubicBezTo>
                <a:cubicBezTo>
                  <a:pt x="226" y="135"/>
                  <a:pt x="226" y="135"/>
                  <a:pt x="226" y="135"/>
                </a:cubicBezTo>
                <a:close/>
                <a:moveTo>
                  <a:pt x="74" y="106"/>
                </a:moveTo>
                <a:cubicBezTo>
                  <a:pt x="72" y="105"/>
                  <a:pt x="70" y="107"/>
                  <a:pt x="70" y="108"/>
                </a:cubicBezTo>
                <a:cubicBezTo>
                  <a:pt x="71" y="108"/>
                  <a:pt x="71" y="109"/>
                  <a:pt x="71" y="109"/>
                </a:cubicBezTo>
                <a:cubicBezTo>
                  <a:pt x="72" y="109"/>
                  <a:pt x="73" y="109"/>
                  <a:pt x="73" y="110"/>
                </a:cubicBezTo>
                <a:cubicBezTo>
                  <a:pt x="73" y="110"/>
                  <a:pt x="72" y="110"/>
                  <a:pt x="72" y="110"/>
                </a:cubicBezTo>
                <a:cubicBezTo>
                  <a:pt x="73" y="111"/>
                  <a:pt x="73" y="111"/>
                  <a:pt x="74" y="110"/>
                </a:cubicBezTo>
                <a:cubicBezTo>
                  <a:pt x="75" y="111"/>
                  <a:pt x="76" y="110"/>
                  <a:pt x="76" y="108"/>
                </a:cubicBezTo>
                <a:cubicBezTo>
                  <a:pt x="77" y="107"/>
                  <a:pt x="75" y="105"/>
                  <a:pt x="74" y="106"/>
                </a:cubicBezTo>
                <a:close/>
                <a:moveTo>
                  <a:pt x="19" y="78"/>
                </a:moveTo>
                <a:cubicBezTo>
                  <a:pt x="19" y="78"/>
                  <a:pt x="19" y="78"/>
                  <a:pt x="18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79"/>
                  <a:pt x="19" y="78"/>
                  <a:pt x="19" y="78"/>
                </a:cubicBezTo>
                <a:close/>
                <a:moveTo>
                  <a:pt x="21" y="80"/>
                </a:moveTo>
                <a:cubicBezTo>
                  <a:pt x="21" y="80"/>
                  <a:pt x="22" y="81"/>
                  <a:pt x="23" y="81"/>
                </a:cubicBezTo>
                <a:cubicBezTo>
                  <a:pt x="23" y="81"/>
                  <a:pt x="23" y="80"/>
                  <a:pt x="23" y="80"/>
                </a:cubicBezTo>
                <a:cubicBezTo>
                  <a:pt x="23" y="80"/>
                  <a:pt x="23" y="80"/>
                  <a:pt x="23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78"/>
                  <a:pt x="23" y="78"/>
                  <a:pt x="23" y="78"/>
                </a:cubicBezTo>
                <a:cubicBezTo>
                  <a:pt x="22" y="79"/>
                  <a:pt x="21" y="79"/>
                  <a:pt x="21" y="80"/>
                </a:cubicBezTo>
                <a:close/>
                <a:moveTo>
                  <a:pt x="18" y="65"/>
                </a:moveTo>
                <a:cubicBezTo>
                  <a:pt x="18" y="66"/>
                  <a:pt x="18" y="66"/>
                  <a:pt x="18" y="66"/>
                </a:cubicBezTo>
                <a:cubicBezTo>
                  <a:pt x="18" y="66"/>
                  <a:pt x="18" y="67"/>
                  <a:pt x="18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8" y="66"/>
                  <a:pt x="18" y="66"/>
                  <a:pt x="18" y="65"/>
                </a:cubicBezTo>
                <a:close/>
                <a:moveTo>
                  <a:pt x="22" y="73"/>
                </a:move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2" y="72"/>
                  <a:pt x="22" y="72"/>
                  <a:pt x="22" y="73"/>
                </a:cubicBezTo>
                <a:close/>
                <a:moveTo>
                  <a:pt x="13" y="78"/>
                </a:move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2" y="77"/>
                  <a:pt x="12" y="77"/>
                </a:cubicBezTo>
                <a:cubicBezTo>
                  <a:pt x="13" y="77"/>
                  <a:pt x="13" y="78"/>
                  <a:pt x="13" y="78"/>
                </a:cubicBezTo>
                <a:close/>
                <a:moveTo>
                  <a:pt x="27" y="71"/>
                </a:moveTo>
                <a:cubicBezTo>
                  <a:pt x="27" y="71"/>
                  <a:pt x="27" y="71"/>
                  <a:pt x="27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7" y="70"/>
                  <a:pt x="26" y="70"/>
                  <a:pt x="25" y="69"/>
                </a:cubicBezTo>
                <a:cubicBezTo>
                  <a:pt x="24" y="70"/>
                  <a:pt x="24" y="70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4" y="71"/>
                  <a:pt x="24" y="72"/>
                  <a:pt x="25" y="72"/>
                </a:cubicBezTo>
                <a:cubicBezTo>
                  <a:pt x="25" y="73"/>
                  <a:pt x="24" y="73"/>
                  <a:pt x="24" y="74"/>
                </a:cubicBezTo>
                <a:cubicBezTo>
                  <a:pt x="25" y="73"/>
                  <a:pt x="25" y="73"/>
                  <a:pt x="26" y="73"/>
                </a:cubicBezTo>
                <a:cubicBezTo>
                  <a:pt x="26" y="74"/>
                  <a:pt x="27" y="74"/>
                  <a:pt x="27" y="74"/>
                </a:cubicBezTo>
                <a:cubicBezTo>
                  <a:pt x="26" y="75"/>
                  <a:pt x="26" y="75"/>
                  <a:pt x="25" y="75"/>
                </a:cubicBezTo>
                <a:cubicBezTo>
                  <a:pt x="25" y="75"/>
                  <a:pt x="25" y="75"/>
                  <a:pt x="26" y="75"/>
                </a:cubicBezTo>
                <a:cubicBezTo>
                  <a:pt x="26" y="75"/>
                  <a:pt x="27" y="74"/>
                  <a:pt x="27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8" y="74"/>
                  <a:pt x="28" y="73"/>
                  <a:pt x="28" y="72"/>
                </a:cubicBezTo>
                <a:cubicBezTo>
                  <a:pt x="28" y="72"/>
                  <a:pt x="27" y="71"/>
                  <a:pt x="27" y="71"/>
                </a:cubicBezTo>
                <a:close/>
                <a:moveTo>
                  <a:pt x="23" y="65"/>
                </a:moveTo>
                <a:cubicBezTo>
                  <a:pt x="23" y="65"/>
                  <a:pt x="23" y="66"/>
                  <a:pt x="23" y="66"/>
                </a:cubicBezTo>
                <a:cubicBezTo>
                  <a:pt x="22" y="66"/>
                  <a:pt x="23" y="66"/>
                  <a:pt x="22" y="65"/>
                </a:cubicBezTo>
                <a:cubicBezTo>
                  <a:pt x="22" y="66"/>
                  <a:pt x="21" y="66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2" y="67"/>
                  <a:pt x="22" y="67"/>
                  <a:pt x="23" y="67"/>
                </a:cubicBezTo>
                <a:cubicBezTo>
                  <a:pt x="23" y="67"/>
                  <a:pt x="23" y="67"/>
                  <a:pt x="23" y="68"/>
                </a:cubicBezTo>
                <a:cubicBezTo>
                  <a:pt x="24" y="67"/>
                  <a:pt x="24" y="67"/>
                  <a:pt x="24" y="66"/>
                </a:cubicBezTo>
                <a:cubicBezTo>
                  <a:pt x="24" y="65"/>
                  <a:pt x="24" y="65"/>
                  <a:pt x="23" y="65"/>
                </a:cubicBezTo>
                <a:cubicBezTo>
                  <a:pt x="23" y="65"/>
                  <a:pt x="23" y="65"/>
                  <a:pt x="23" y="65"/>
                </a:cubicBezTo>
                <a:close/>
                <a:moveTo>
                  <a:pt x="32" y="93"/>
                </a:moveTo>
                <a:cubicBezTo>
                  <a:pt x="32" y="93"/>
                  <a:pt x="32" y="93"/>
                  <a:pt x="32" y="92"/>
                </a:cubicBezTo>
                <a:cubicBezTo>
                  <a:pt x="32" y="92"/>
                  <a:pt x="32" y="92"/>
                  <a:pt x="32" y="92"/>
                </a:cubicBezTo>
                <a:cubicBezTo>
                  <a:pt x="32" y="93"/>
                  <a:pt x="32" y="93"/>
                  <a:pt x="32" y="93"/>
                </a:cubicBezTo>
                <a:close/>
                <a:moveTo>
                  <a:pt x="19" y="68"/>
                </a:moveTo>
                <a:cubicBezTo>
                  <a:pt x="19" y="69"/>
                  <a:pt x="20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0" y="69"/>
                  <a:pt x="20" y="68"/>
                  <a:pt x="19" y="68"/>
                </a:cubicBezTo>
                <a:cubicBezTo>
                  <a:pt x="19" y="68"/>
                  <a:pt x="19" y="68"/>
                  <a:pt x="19" y="68"/>
                </a:cubicBezTo>
                <a:close/>
                <a:moveTo>
                  <a:pt x="16" y="70"/>
                </a:move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7" y="70"/>
                  <a:pt x="17" y="70"/>
                </a:cubicBezTo>
                <a:cubicBezTo>
                  <a:pt x="17" y="70"/>
                  <a:pt x="17" y="71"/>
                  <a:pt x="16" y="71"/>
                </a:cubicBezTo>
                <a:cubicBezTo>
                  <a:pt x="16" y="72"/>
                  <a:pt x="16" y="72"/>
                  <a:pt x="17" y="72"/>
                </a:cubicBezTo>
                <a:cubicBezTo>
                  <a:pt x="17" y="72"/>
                  <a:pt x="17" y="72"/>
                  <a:pt x="17" y="71"/>
                </a:cubicBezTo>
                <a:cubicBezTo>
                  <a:pt x="17" y="71"/>
                  <a:pt x="17" y="71"/>
                  <a:pt x="18" y="70"/>
                </a:cubicBezTo>
                <a:cubicBezTo>
                  <a:pt x="17" y="70"/>
                  <a:pt x="17" y="70"/>
                  <a:pt x="16" y="70"/>
                </a:cubicBezTo>
                <a:close/>
                <a:moveTo>
                  <a:pt x="15" y="74"/>
                </a:moveTo>
                <a:cubicBezTo>
                  <a:pt x="15" y="74"/>
                  <a:pt x="15" y="74"/>
                  <a:pt x="15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74"/>
                  <a:pt x="15" y="74"/>
                  <a:pt x="15" y="74"/>
                </a:cubicBezTo>
                <a:close/>
                <a:moveTo>
                  <a:pt x="21" y="78"/>
                </a:moveTo>
                <a:cubicBezTo>
                  <a:pt x="20" y="78"/>
                  <a:pt x="20" y="78"/>
                  <a:pt x="20" y="79"/>
                </a:cubicBezTo>
                <a:cubicBezTo>
                  <a:pt x="21" y="79"/>
                  <a:pt x="22" y="79"/>
                  <a:pt x="22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8"/>
                  <a:pt x="21" y="78"/>
                  <a:pt x="21" y="78"/>
                </a:cubicBezTo>
                <a:close/>
                <a:moveTo>
                  <a:pt x="14" y="73"/>
                </a:moveTo>
                <a:cubicBezTo>
                  <a:pt x="14" y="73"/>
                  <a:pt x="14" y="73"/>
                  <a:pt x="14" y="73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3"/>
                  <a:pt x="14" y="72"/>
                  <a:pt x="14" y="72"/>
                </a:cubicBezTo>
                <a:cubicBezTo>
                  <a:pt x="14" y="73"/>
                  <a:pt x="14" y="73"/>
                  <a:pt x="14" y="73"/>
                </a:cubicBezTo>
                <a:close/>
                <a:moveTo>
                  <a:pt x="25" y="86"/>
                </a:moveTo>
                <a:cubicBezTo>
                  <a:pt x="25" y="87"/>
                  <a:pt x="25" y="87"/>
                  <a:pt x="25" y="88"/>
                </a:cubicBezTo>
                <a:cubicBezTo>
                  <a:pt x="25" y="88"/>
                  <a:pt x="25" y="88"/>
                  <a:pt x="25" y="88"/>
                </a:cubicBezTo>
                <a:cubicBezTo>
                  <a:pt x="26" y="88"/>
                  <a:pt x="26" y="87"/>
                  <a:pt x="27" y="88"/>
                </a:cubicBezTo>
                <a:cubicBezTo>
                  <a:pt x="27" y="88"/>
                  <a:pt x="27" y="88"/>
                  <a:pt x="27" y="89"/>
                </a:cubicBezTo>
                <a:cubicBezTo>
                  <a:pt x="28" y="88"/>
                  <a:pt x="28" y="88"/>
                  <a:pt x="28" y="87"/>
                </a:cubicBezTo>
                <a:cubicBezTo>
                  <a:pt x="28" y="87"/>
                  <a:pt x="28" y="87"/>
                  <a:pt x="28" y="87"/>
                </a:cubicBezTo>
                <a:cubicBezTo>
                  <a:pt x="27" y="86"/>
                  <a:pt x="26" y="87"/>
                  <a:pt x="25" y="86"/>
                </a:cubicBezTo>
                <a:close/>
                <a:moveTo>
                  <a:pt x="18" y="72"/>
                </a:moveTo>
                <a:cubicBezTo>
                  <a:pt x="17" y="73"/>
                  <a:pt x="19" y="73"/>
                  <a:pt x="19" y="73"/>
                </a:cubicBezTo>
                <a:cubicBezTo>
                  <a:pt x="18" y="73"/>
                  <a:pt x="18" y="72"/>
                  <a:pt x="18" y="72"/>
                </a:cubicBezTo>
                <a:close/>
                <a:moveTo>
                  <a:pt x="26" y="85"/>
                </a:moveTo>
                <a:cubicBezTo>
                  <a:pt x="27" y="85"/>
                  <a:pt x="27" y="85"/>
                  <a:pt x="27" y="85"/>
                </a:cubicBezTo>
                <a:cubicBezTo>
                  <a:pt x="27" y="84"/>
                  <a:pt x="26" y="85"/>
                  <a:pt x="26" y="85"/>
                </a:cubicBezTo>
                <a:close/>
                <a:moveTo>
                  <a:pt x="22" y="68"/>
                </a:moveTo>
                <a:cubicBezTo>
                  <a:pt x="21" y="68"/>
                  <a:pt x="21" y="68"/>
                  <a:pt x="21" y="68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8"/>
                  <a:pt x="22" y="68"/>
                  <a:pt x="22" y="68"/>
                </a:cubicBezTo>
                <a:close/>
                <a:moveTo>
                  <a:pt x="18" y="74"/>
                </a:moveTo>
                <a:cubicBezTo>
                  <a:pt x="18" y="74"/>
                  <a:pt x="18" y="74"/>
                  <a:pt x="19" y="75"/>
                </a:cubicBezTo>
                <a:cubicBezTo>
                  <a:pt x="19" y="74"/>
                  <a:pt x="19" y="74"/>
                  <a:pt x="19" y="73"/>
                </a:cubicBezTo>
                <a:cubicBezTo>
                  <a:pt x="19" y="73"/>
                  <a:pt x="18" y="74"/>
                  <a:pt x="18" y="74"/>
                </a:cubicBezTo>
                <a:close/>
                <a:moveTo>
                  <a:pt x="28" y="40"/>
                </a:moveTo>
                <a:cubicBezTo>
                  <a:pt x="28" y="39"/>
                  <a:pt x="27" y="38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9"/>
                  <a:pt x="27" y="39"/>
                  <a:pt x="27" y="40"/>
                </a:cubicBezTo>
                <a:cubicBezTo>
                  <a:pt x="27" y="40"/>
                  <a:pt x="27" y="40"/>
                  <a:pt x="28" y="40"/>
                </a:cubicBezTo>
                <a:close/>
                <a:moveTo>
                  <a:pt x="20" y="67"/>
                </a:moveTo>
                <a:cubicBezTo>
                  <a:pt x="19" y="67"/>
                  <a:pt x="19" y="67"/>
                  <a:pt x="19" y="67"/>
                </a:cubicBezTo>
                <a:cubicBezTo>
                  <a:pt x="19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lose/>
                <a:moveTo>
                  <a:pt x="15" y="88"/>
                </a:moveTo>
                <a:cubicBezTo>
                  <a:pt x="16" y="88"/>
                  <a:pt x="16" y="88"/>
                  <a:pt x="16" y="88"/>
                </a:cubicBezTo>
                <a:cubicBezTo>
                  <a:pt x="16" y="88"/>
                  <a:pt x="16" y="88"/>
                  <a:pt x="16" y="88"/>
                </a:cubicBezTo>
                <a:cubicBezTo>
                  <a:pt x="17" y="88"/>
                  <a:pt x="17" y="88"/>
                  <a:pt x="17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7" y="87"/>
                  <a:pt x="17" y="86"/>
                  <a:pt x="17" y="86"/>
                </a:cubicBezTo>
                <a:cubicBezTo>
                  <a:pt x="18" y="87"/>
                  <a:pt x="20" y="87"/>
                  <a:pt x="19" y="88"/>
                </a:cubicBezTo>
                <a:cubicBezTo>
                  <a:pt x="19" y="88"/>
                  <a:pt x="19" y="88"/>
                  <a:pt x="19" y="88"/>
                </a:cubicBezTo>
                <a:cubicBezTo>
                  <a:pt x="19" y="88"/>
                  <a:pt x="19" y="87"/>
                  <a:pt x="19" y="87"/>
                </a:cubicBezTo>
                <a:cubicBezTo>
                  <a:pt x="19" y="87"/>
                  <a:pt x="19" y="86"/>
                  <a:pt x="19" y="86"/>
                </a:cubicBezTo>
                <a:cubicBezTo>
                  <a:pt x="18" y="86"/>
                  <a:pt x="18" y="86"/>
                  <a:pt x="17" y="86"/>
                </a:cubicBezTo>
                <a:cubicBezTo>
                  <a:pt x="17" y="86"/>
                  <a:pt x="16" y="86"/>
                  <a:pt x="16" y="87"/>
                </a:cubicBezTo>
                <a:cubicBezTo>
                  <a:pt x="16" y="87"/>
                  <a:pt x="15" y="87"/>
                  <a:pt x="15" y="88"/>
                </a:cubicBezTo>
                <a:close/>
                <a:moveTo>
                  <a:pt x="26" y="98"/>
                </a:moveTo>
                <a:cubicBezTo>
                  <a:pt x="26" y="98"/>
                  <a:pt x="26" y="98"/>
                  <a:pt x="25" y="98"/>
                </a:cubicBezTo>
                <a:cubicBezTo>
                  <a:pt x="24" y="98"/>
                  <a:pt x="23" y="99"/>
                  <a:pt x="23" y="100"/>
                </a:cubicBezTo>
                <a:cubicBezTo>
                  <a:pt x="23" y="100"/>
                  <a:pt x="23" y="101"/>
                  <a:pt x="23" y="101"/>
                </a:cubicBezTo>
                <a:cubicBezTo>
                  <a:pt x="23" y="101"/>
                  <a:pt x="23" y="101"/>
                  <a:pt x="24" y="101"/>
                </a:cubicBezTo>
                <a:cubicBezTo>
                  <a:pt x="23" y="102"/>
                  <a:pt x="24" y="102"/>
                  <a:pt x="25" y="102"/>
                </a:cubicBezTo>
                <a:cubicBezTo>
                  <a:pt x="25" y="102"/>
                  <a:pt x="25" y="102"/>
                  <a:pt x="25" y="101"/>
                </a:cubicBezTo>
                <a:cubicBezTo>
                  <a:pt x="25" y="101"/>
                  <a:pt x="25" y="100"/>
                  <a:pt x="24" y="100"/>
                </a:cubicBezTo>
                <a:cubicBezTo>
                  <a:pt x="24" y="99"/>
                  <a:pt x="25" y="99"/>
                  <a:pt x="25" y="99"/>
                </a:cubicBezTo>
                <a:cubicBezTo>
                  <a:pt x="25" y="99"/>
                  <a:pt x="26" y="100"/>
                  <a:pt x="26" y="100"/>
                </a:cubicBezTo>
                <a:cubicBezTo>
                  <a:pt x="26" y="101"/>
                  <a:pt x="27" y="101"/>
                  <a:pt x="27" y="101"/>
                </a:cubicBezTo>
                <a:cubicBezTo>
                  <a:pt x="27" y="101"/>
                  <a:pt x="27" y="102"/>
                  <a:pt x="27" y="102"/>
                </a:cubicBezTo>
                <a:cubicBezTo>
                  <a:pt x="26" y="102"/>
                  <a:pt x="26" y="101"/>
                  <a:pt x="26" y="101"/>
                </a:cubicBezTo>
                <a:cubicBezTo>
                  <a:pt x="26" y="102"/>
                  <a:pt x="26" y="102"/>
                  <a:pt x="26" y="103"/>
                </a:cubicBezTo>
                <a:cubicBezTo>
                  <a:pt x="26" y="103"/>
                  <a:pt x="26" y="103"/>
                  <a:pt x="27" y="103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8" y="102"/>
                  <a:pt x="28" y="101"/>
                  <a:pt x="28" y="100"/>
                </a:cubicBezTo>
                <a:cubicBezTo>
                  <a:pt x="28" y="100"/>
                  <a:pt x="28" y="99"/>
                  <a:pt x="27" y="99"/>
                </a:cubicBezTo>
                <a:cubicBezTo>
                  <a:pt x="27" y="99"/>
                  <a:pt x="26" y="99"/>
                  <a:pt x="26" y="98"/>
                </a:cubicBezTo>
                <a:close/>
                <a:moveTo>
                  <a:pt x="16" y="57"/>
                </a:moveTo>
                <a:cubicBezTo>
                  <a:pt x="16" y="56"/>
                  <a:pt x="16" y="56"/>
                  <a:pt x="15" y="56"/>
                </a:cubicBezTo>
                <a:cubicBezTo>
                  <a:pt x="15" y="56"/>
                  <a:pt x="14" y="57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9"/>
                  <a:pt x="14" y="59"/>
                  <a:pt x="14" y="59"/>
                </a:cubicBezTo>
                <a:cubicBezTo>
                  <a:pt x="14" y="60"/>
                  <a:pt x="16" y="60"/>
                  <a:pt x="16" y="61"/>
                </a:cubicBezTo>
                <a:cubicBezTo>
                  <a:pt x="17" y="61"/>
                  <a:pt x="17" y="60"/>
                  <a:pt x="19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59"/>
                  <a:pt x="18" y="59"/>
                  <a:pt x="17" y="59"/>
                </a:cubicBezTo>
                <a:cubicBezTo>
                  <a:pt x="17" y="58"/>
                  <a:pt x="18" y="58"/>
                  <a:pt x="18" y="58"/>
                </a:cubicBezTo>
                <a:cubicBezTo>
                  <a:pt x="18" y="58"/>
                  <a:pt x="18" y="58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8"/>
                  <a:pt x="19" y="57"/>
                  <a:pt x="18" y="57"/>
                </a:cubicBezTo>
                <a:cubicBezTo>
                  <a:pt x="18" y="57"/>
                  <a:pt x="17" y="56"/>
                  <a:pt x="16" y="57"/>
                </a:cubicBezTo>
                <a:close/>
                <a:moveTo>
                  <a:pt x="50" y="92"/>
                </a:moveTo>
                <a:cubicBezTo>
                  <a:pt x="50" y="92"/>
                  <a:pt x="50" y="92"/>
                  <a:pt x="50" y="92"/>
                </a:cubicBezTo>
                <a:cubicBezTo>
                  <a:pt x="49" y="92"/>
                  <a:pt x="48" y="91"/>
                  <a:pt x="47" y="91"/>
                </a:cubicBezTo>
                <a:cubicBezTo>
                  <a:pt x="47" y="91"/>
                  <a:pt x="47" y="91"/>
                  <a:pt x="47" y="91"/>
                </a:cubicBezTo>
                <a:cubicBezTo>
                  <a:pt x="46" y="91"/>
                  <a:pt x="46" y="92"/>
                  <a:pt x="45" y="92"/>
                </a:cubicBezTo>
                <a:cubicBezTo>
                  <a:pt x="45" y="92"/>
                  <a:pt x="45" y="92"/>
                  <a:pt x="45" y="92"/>
                </a:cubicBezTo>
                <a:cubicBezTo>
                  <a:pt x="45" y="92"/>
                  <a:pt x="44" y="93"/>
                  <a:pt x="44" y="93"/>
                </a:cubicBezTo>
                <a:cubicBezTo>
                  <a:pt x="45" y="95"/>
                  <a:pt x="45" y="96"/>
                  <a:pt x="47" y="97"/>
                </a:cubicBezTo>
                <a:cubicBezTo>
                  <a:pt x="47" y="96"/>
                  <a:pt x="47" y="96"/>
                  <a:pt x="47" y="96"/>
                </a:cubicBezTo>
                <a:cubicBezTo>
                  <a:pt x="48" y="96"/>
                  <a:pt x="48" y="97"/>
                  <a:pt x="48" y="97"/>
                </a:cubicBezTo>
                <a:cubicBezTo>
                  <a:pt x="49" y="97"/>
                  <a:pt x="50" y="95"/>
                  <a:pt x="50" y="94"/>
                </a:cubicBezTo>
                <a:cubicBezTo>
                  <a:pt x="50" y="93"/>
                  <a:pt x="50" y="93"/>
                  <a:pt x="50" y="92"/>
                </a:cubicBezTo>
                <a:cubicBezTo>
                  <a:pt x="50" y="92"/>
                  <a:pt x="50" y="92"/>
                  <a:pt x="50" y="92"/>
                </a:cubicBezTo>
                <a:close/>
                <a:moveTo>
                  <a:pt x="36" y="94"/>
                </a:moveTo>
                <a:cubicBezTo>
                  <a:pt x="36" y="95"/>
                  <a:pt x="36" y="96"/>
                  <a:pt x="37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8" y="97"/>
                  <a:pt x="38" y="97"/>
                  <a:pt x="39" y="97"/>
                </a:cubicBezTo>
                <a:cubicBezTo>
                  <a:pt x="39" y="97"/>
                  <a:pt x="40" y="96"/>
                  <a:pt x="40" y="96"/>
                </a:cubicBezTo>
                <a:cubicBezTo>
                  <a:pt x="40" y="96"/>
                  <a:pt x="40" y="96"/>
                  <a:pt x="39" y="96"/>
                </a:cubicBezTo>
                <a:cubicBezTo>
                  <a:pt x="40" y="95"/>
                  <a:pt x="40" y="95"/>
                  <a:pt x="41" y="95"/>
                </a:cubicBezTo>
                <a:cubicBezTo>
                  <a:pt x="41" y="95"/>
                  <a:pt x="41" y="94"/>
                  <a:pt x="41" y="94"/>
                </a:cubicBezTo>
                <a:cubicBezTo>
                  <a:pt x="41" y="93"/>
                  <a:pt x="41" y="93"/>
                  <a:pt x="41" y="93"/>
                </a:cubicBezTo>
                <a:cubicBezTo>
                  <a:pt x="40" y="93"/>
                  <a:pt x="39" y="93"/>
                  <a:pt x="39" y="94"/>
                </a:cubicBezTo>
                <a:cubicBezTo>
                  <a:pt x="38" y="93"/>
                  <a:pt x="38" y="93"/>
                  <a:pt x="38" y="92"/>
                </a:cubicBezTo>
                <a:cubicBezTo>
                  <a:pt x="38" y="92"/>
                  <a:pt x="38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9" y="92"/>
                  <a:pt x="39" y="92"/>
                  <a:pt x="39" y="92"/>
                </a:cubicBezTo>
                <a:cubicBezTo>
                  <a:pt x="38" y="91"/>
                  <a:pt x="36" y="92"/>
                  <a:pt x="36" y="93"/>
                </a:cubicBezTo>
                <a:cubicBezTo>
                  <a:pt x="36" y="93"/>
                  <a:pt x="36" y="93"/>
                  <a:pt x="37" y="93"/>
                </a:cubicBezTo>
                <a:cubicBezTo>
                  <a:pt x="37" y="93"/>
                  <a:pt x="37" y="94"/>
                  <a:pt x="37" y="94"/>
                </a:cubicBezTo>
                <a:cubicBezTo>
                  <a:pt x="37" y="95"/>
                  <a:pt x="36" y="95"/>
                  <a:pt x="36" y="94"/>
                </a:cubicBezTo>
                <a:close/>
                <a:moveTo>
                  <a:pt x="64" y="105"/>
                </a:moveTo>
                <a:cubicBezTo>
                  <a:pt x="63" y="105"/>
                  <a:pt x="62" y="107"/>
                  <a:pt x="62" y="108"/>
                </a:cubicBezTo>
                <a:cubicBezTo>
                  <a:pt x="62" y="109"/>
                  <a:pt x="63" y="111"/>
                  <a:pt x="65" y="111"/>
                </a:cubicBezTo>
                <a:cubicBezTo>
                  <a:pt x="66" y="111"/>
                  <a:pt x="68" y="110"/>
                  <a:pt x="67" y="107"/>
                </a:cubicBezTo>
                <a:cubicBezTo>
                  <a:pt x="67" y="106"/>
                  <a:pt x="67" y="105"/>
                  <a:pt x="64" y="105"/>
                </a:cubicBezTo>
                <a:close/>
                <a:moveTo>
                  <a:pt x="89" y="108"/>
                </a:moveTo>
                <a:cubicBezTo>
                  <a:pt x="88" y="109"/>
                  <a:pt x="89" y="109"/>
                  <a:pt x="89" y="110"/>
                </a:cubicBezTo>
                <a:cubicBezTo>
                  <a:pt x="89" y="109"/>
                  <a:pt x="89" y="109"/>
                  <a:pt x="89" y="108"/>
                </a:cubicBezTo>
                <a:cubicBezTo>
                  <a:pt x="90" y="108"/>
                  <a:pt x="91" y="107"/>
                  <a:pt x="92" y="107"/>
                </a:cubicBezTo>
                <a:cubicBezTo>
                  <a:pt x="92" y="107"/>
                  <a:pt x="93" y="108"/>
                  <a:pt x="93" y="109"/>
                </a:cubicBezTo>
                <a:cubicBezTo>
                  <a:pt x="91" y="109"/>
                  <a:pt x="90" y="108"/>
                  <a:pt x="89" y="109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1"/>
                  <a:pt x="91" y="111"/>
                  <a:pt x="91" y="111"/>
                </a:cubicBezTo>
                <a:cubicBezTo>
                  <a:pt x="93" y="111"/>
                  <a:pt x="95" y="109"/>
                  <a:pt x="94" y="108"/>
                </a:cubicBezTo>
                <a:cubicBezTo>
                  <a:pt x="94" y="106"/>
                  <a:pt x="92" y="105"/>
                  <a:pt x="91" y="105"/>
                </a:cubicBezTo>
                <a:cubicBezTo>
                  <a:pt x="90" y="105"/>
                  <a:pt x="89" y="107"/>
                  <a:pt x="89" y="108"/>
                </a:cubicBezTo>
                <a:close/>
                <a:moveTo>
                  <a:pt x="56" y="91"/>
                </a:moveTo>
                <a:cubicBezTo>
                  <a:pt x="55" y="91"/>
                  <a:pt x="54" y="91"/>
                  <a:pt x="54" y="92"/>
                </a:cubicBezTo>
                <a:cubicBezTo>
                  <a:pt x="54" y="94"/>
                  <a:pt x="56" y="94"/>
                  <a:pt x="57" y="95"/>
                </a:cubicBezTo>
                <a:cubicBezTo>
                  <a:pt x="56" y="95"/>
                  <a:pt x="57" y="95"/>
                  <a:pt x="57" y="96"/>
                </a:cubicBezTo>
                <a:cubicBezTo>
                  <a:pt x="58" y="96"/>
                  <a:pt x="58" y="95"/>
                  <a:pt x="59" y="94"/>
                </a:cubicBezTo>
                <a:cubicBezTo>
                  <a:pt x="59" y="93"/>
                  <a:pt x="58" y="91"/>
                  <a:pt x="56" y="91"/>
                </a:cubicBezTo>
                <a:close/>
                <a:moveTo>
                  <a:pt x="49" y="88"/>
                </a:moveTo>
                <a:cubicBezTo>
                  <a:pt x="49" y="87"/>
                  <a:pt x="49" y="86"/>
                  <a:pt x="50" y="86"/>
                </a:cubicBezTo>
                <a:cubicBezTo>
                  <a:pt x="49" y="86"/>
                  <a:pt x="49" y="86"/>
                  <a:pt x="49" y="86"/>
                </a:cubicBezTo>
                <a:cubicBezTo>
                  <a:pt x="49" y="86"/>
                  <a:pt x="49" y="86"/>
                  <a:pt x="49" y="87"/>
                </a:cubicBezTo>
                <a:cubicBezTo>
                  <a:pt x="49" y="89"/>
                  <a:pt x="50" y="89"/>
                  <a:pt x="52" y="89"/>
                </a:cubicBezTo>
                <a:cubicBezTo>
                  <a:pt x="52" y="89"/>
                  <a:pt x="52" y="88"/>
                  <a:pt x="52" y="88"/>
                </a:cubicBezTo>
                <a:cubicBezTo>
                  <a:pt x="52" y="87"/>
                  <a:pt x="53" y="88"/>
                  <a:pt x="53" y="88"/>
                </a:cubicBezTo>
                <a:cubicBezTo>
                  <a:pt x="53" y="88"/>
                  <a:pt x="53" y="89"/>
                  <a:pt x="53" y="89"/>
                </a:cubicBezTo>
                <a:cubicBezTo>
                  <a:pt x="54" y="89"/>
                  <a:pt x="54" y="88"/>
                  <a:pt x="54" y="87"/>
                </a:cubicBezTo>
                <a:cubicBezTo>
                  <a:pt x="55" y="85"/>
                  <a:pt x="53" y="84"/>
                  <a:pt x="52" y="84"/>
                </a:cubicBezTo>
                <a:cubicBezTo>
                  <a:pt x="52" y="84"/>
                  <a:pt x="52" y="84"/>
                  <a:pt x="52" y="84"/>
                </a:cubicBezTo>
                <a:cubicBezTo>
                  <a:pt x="52" y="85"/>
                  <a:pt x="52" y="85"/>
                  <a:pt x="53" y="85"/>
                </a:cubicBezTo>
                <a:cubicBezTo>
                  <a:pt x="52" y="85"/>
                  <a:pt x="52" y="85"/>
                  <a:pt x="52" y="86"/>
                </a:cubicBezTo>
                <a:cubicBezTo>
                  <a:pt x="51" y="87"/>
                  <a:pt x="50" y="88"/>
                  <a:pt x="49" y="88"/>
                </a:cubicBezTo>
                <a:close/>
                <a:moveTo>
                  <a:pt x="18" y="93"/>
                </a:moveTo>
                <a:cubicBezTo>
                  <a:pt x="18" y="93"/>
                  <a:pt x="18" y="93"/>
                  <a:pt x="19" y="93"/>
                </a:cubicBezTo>
                <a:cubicBezTo>
                  <a:pt x="18" y="93"/>
                  <a:pt x="19" y="92"/>
                  <a:pt x="19" y="92"/>
                </a:cubicBezTo>
                <a:cubicBezTo>
                  <a:pt x="18" y="92"/>
                  <a:pt x="18" y="92"/>
                  <a:pt x="18" y="93"/>
                </a:cubicBezTo>
                <a:close/>
                <a:moveTo>
                  <a:pt x="22" y="92"/>
                </a:moveTo>
                <a:cubicBezTo>
                  <a:pt x="22" y="92"/>
                  <a:pt x="23" y="93"/>
                  <a:pt x="22" y="93"/>
                </a:cubicBezTo>
                <a:cubicBezTo>
                  <a:pt x="23" y="93"/>
                  <a:pt x="23" y="93"/>
                  <a:pt x="23" y="93"/>
                </a:cubicBezTo>
                <a:cubicBezTo>
                  <a:pt x="23" y="92"/>
                  <a:pt x="23" y="92"/>
                  <a:pt x="23" y="92"/>
                </a:cubicBezTo>
                <a:cubicBezTo>
                  <a:pt x="22" y="92"/>
                  <a:pt x="22" y="92"/>
                  <a:pt x="22" y="92"/>
                </a:cubicBezTo>
                <a:close/>
                <a:moveTo>
                  <a:pt x="30" y="92"/>
                </a:moveTo>
                <a:cubicBezTo>
                  <a:pt x="30" y="92"/>
                  <a:pt x="30" y="93"/>
                  <a:pt x="29" y="92"/>
                </a:cubicBezTo>
                <a:cubicBezTo>
                  <a:pt x="29" y="93"/>
                  <a:pt x="29" y="93"/>
                  <a:pt x="29" y="93"/>
                </a:cubicBezTo>
                <a:cubicBezTo>
                  <a:pt x="30" y="94"/>
                  <a:pt x="30" y="94"/>
                  <a:pt x="31" y="94"/>
                </a:cubicBezTo>
                <a:cubicBezTo>
                  <a:pt x="31" y="95"/>
                  <a:pt x="31" y="95"/>
                  <a:pt x="31" y="96"/>
                </a:cubicBezTo>
                <a:cubicBezTo>
                  <a:pt x="31" y="96"/>
                  <a:pt x="32" y="95"/>
                  <a:pt x="32" y="94"/>
                </a:cubicBezTo>
                <a:cubicBezTo>
                  <a:pt x="32" y="94"/>
                  <a:pt x="32" y="94"/>
                  <a:pt x="31" y="94"/>
                </a:cubicBezTo>
                <a:cubicBezTo>
                  <a:pt x="31" y="94"/>
                  <a:pt x="31" y="93"/>
                  <a:pt x="31" y="93"/>
                </a:cubicBezTo>
                <a:cubicBezTo>
                  <a:pt x="30" y="93"/>
                  <a:pt x="30" y="93"/>
                  <a:pt x="30" y="92"/>
                </a:cubicBezTo>
                <a:close/>
                <a:moveTo>
                  <a:pt x="27" y="51"/>
                </a:moveTo>
                <a:cubicBezTo>
                  <a:pt x="27" y="50"/>
                  <a:pt x="27" y="50"/>
                  <a:pt x="27" y="50"/>
                </a:cubicBezTo>
                <a:cubicBezTo>
                  <a:pt x="27" y="50"/>
                  <a:pt x="27" y="50"/>
                  <a:pt x="27" y="51"/>
                </a:cubicBezTo>
                <a:cubicBezTo>
                  <a:pt x="27" y="51"/>
                  <a:pt x="27" y="50"/>
                  <a:pt x="27" y="51"/>
                </a:cubicBezTo>
                <a:close/>
                <a:moveTo>
                  <a:pt x="15" y="88"/>
                </a:moveTo>
                <a:cubicBezTo>
                  <a:pt x="15" y="88"/>
                  <a:pt x="15" y="88"/>
                  <a:pt x="15" y="87"/>
                </a:cubicBezTo>
                <a:cubicBezTo>
                  <a:pt x="14" y="87"/>
                  <a:pt x="14" y="88"/>
                  <a:pt x="15" y="88"/>
                </a:cubicBezTo>
                <a:close/>
                <a:moveTo>
                  <a:pt x="10" y="82"/>
                </a:moveTo>
                <a:cubicBezTo>
                  <a:pt x="10" y="82"/>
                  <a:pt x="10" y="82"/>
                  <a:pt x="11" y="82"/>
                </a:cubicBezTo>
                <a:cubicBezTo>
                  <a:pt x="12" y="82"/>
                  <a:pt x="12" y="81"/>
                  <a:pt x="12" y="80"/>
                </a:cubicBezTo>
                <a:cubicBezTo>
                  <a:pt x="13" y="81"/>
                  <a:pt x="12" y="82"/>
                  <a:pt x="12" y="82"/>
                </a:cubicBezTo>
                <a:cubicBezTo>
                  <a:pt x="13" y="82"/>
                  <a:pt x="13" y="82"/>
                  <a:pt x="14" y="82"/>
                </a:cubicBezTo>
                <a:cubicBezTo>
                  <a:pt x="13" y="82"/>
                  <a:pt x="14" y="82"/>
                  <a:pt x="14" y="81"/>
                </a:cubicBezTo>
                <a:cubicBezTo>
                  <a:pt x="14" y="81"/>
                  <a:pt x="13" y="80"/>
                  <a:pt x="14" y="80"/>
                </a:cubicBezTo>
                <a:cubicBezTo>
                  <a:pt x="14" y="80"/>
                  <a:pt x="14" y="80"/>
                  <a:pt x="14" y="81"/>
                </a:cubicBezTo>
                <a:cubicBezTo>
                  <a:pt x="14" y="81"/>
                  <a:pt x="14" y="80"/>
                  <a:pt x="14" y="80"/>
                </a:cubicBezTo>
                <a:cubicBezTo>
                  <a:pt x="15" y="80"/>
                  <a:pt x="14" y="79"/>
                  <a:pt x="14" y="79"/>
                </a:cubicBezTo>
                <a:cubicBezTo>
                  <a:pt x="14" y="79"/>
                  <a:pt x="14" y="79"/>
                  <a:pt x="14" y="79"/>
                </a:cubicBezTo>
                <a:cubicBezTo>
                  <a:pt x="13" y="79"/>
                  <a:pt x="13" y="79"/>
                  <a:pt x="13" y="80"/>
                </a:cubicBezTo>
                <a:cubicBezTo>
                  <a:pt x="13" y="79"/>
                  <a:pt x="13" y="78"/>
                  <a:pt x="12" y="78"/>
                </a:cubicBezTo>
                <a:cubicBezTo>
                  <a:pt x="12" y="79"/>
                  <a:pt x="11" y="79"/>
                  <a:pt x="11" y="79"/>
                </a:cubicBezTo>
                <a:cubicBezTo>
                  <a:pt x="11" y="79"/>
                  <a:pt x="11" y="78"/>
                  <a:pt x="10" y="78"/>
                </a:cubicBezTo>
                <a:cubicBezTo>
                  <a:pt x="10" y="78"/>
                  <a:pt x="10" y="78"/>
                  <a:pt x="10" y="78"/>
                </a:cubicBezTo>
                <a:cubicBezTo>
                  <a:pt x="10" y="78"/>
                  <a:pt x="10" y="78"/>
                  <a:pt x="10" y="79"/>
                </a:cubicBezTo>
                <a:cubicBezTo>
                  <a:pt x="10" y="79"/>
                  <a:pt x="10" y="79"/>
                  <a:pt x="10" y="80"/>
                </a:cubicBezTo>
                <a:cubicBezTo>
                  <a:pt x="9" y="80"/>
                  <a:pt x="9" y="80"/>
                  <a:pt x="9" y="81"/>
                </a:cubicBezTo>
                <a:cubicBezTo>
                  <a:pt x="9" y="81"/>
                  <a:pt x="9" y="82"/>
                  <a:pt x="10" y="82"/>
                </a:cubicBezTo>
                <a:close/>
                <a:moveTo>
                  <a:pt x="6" y="80"/>
                </a:moveTo>
                <a:cubicBezTo>
                  <a:pt x="6" y="80"/>
                  <a:pt x="6" y="80"/>
                  <a:pt x="6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6" y="80"/>
                  <a:pt x="6" y="80"/>
                  <a:pt x="6" y="80"/>
                </a:cubicBezTo>
                <a:cubicBezTo>
                  <a:pt x="6" y="80"/>
                  <a:pt x="6" y="80"/>
                  <a:pt x="6" y="80"/>
                </a:cubicBezTo>
                <a:close/>
                <a:moveTo>
                  <a:pt x="3" y="54"/>
                </a:moveTo>
                <a:cubicBezTo>
                  <a:pt x="3" y="54"/>
                  <a:pt x="3" y="54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4" y="55"/>
                  <a:pt x="4" y="55"/>
                  <a:pt x="4" y="54"/>
                </a:cubicBezTo>
                <a:cubicBezTo>
                  <a:pt x="4" y="54"/>
                  <a:pt x="4" y="54"/>
                  <a:pt x="3" y="54"/>
                </a:cubicBezTo>
                <a:close/>
                <a:moveTo>
                  <a:pt x="19" y="46"/>
                </a:moveTo>
                <a:cubicBezTo>
                  <a:pt x="18" y="46"/>
                  <a:pt x="18" y="46"/>
                  <a:pt x="18" y="46"/>
                </a:cubicBezTo>
                <a:cubicBezTo>
                  <a:pt x="18" y="46"/>
                  <a:pt x="18" y="46"/>
                  <a:pt x="18" y="47"/>
                </a:cubicBezTo>
                <a:cubicBezTo>
                  <a:pt x="18" y="46"/>
                  <a:pt x="19" y="46"/>
                  <a:pt x="19" y="46"/>
                </a:cubicBezTo>
                <a:close/>
                <a:moveTo>
                  <a:pt x="28" y="36"/>
                </a:move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8" y="36"/>
                  <a:pt x="28" y="36"/>
                </a:cubicBezTo>
                <a:close/>
                <a:moveTo>
                  <a:pt x="29" y="96"/>
                </a:moveTo>
                <a:cubicBezTo>
                  <a:pt x="28" y="96"/>
                  <a:pt x="28" y="95"/>
                  <a:pt x="27" y="95"/>
                </a:cubicBezTo>
                <a:cubicBezTo>
                  <a:pt x="28" y="94"/>
                  <a:pt x="29" y="95"/>
                  <a:pt x="29" y="94"/>
                </a:cubicBezTo>
                <a:cubicBezTo>
                  <a:pt x="28" y="94"/>
                  <a:pt x="27" y="94"/>
                  <a:pt x="26" y="94"/>
                </a:cubicBezTo>
                <a:cubicBezTo>
                  <a:pt x="27" y="95"/>
                  <a:pt x="28" y="97"/>
                  <a:pt x="29" y="96"/>
                </a:cubicBezTo>
                <a:close/>
                <a:moveTo>
                  <a:pt x="8" y="70"/>
                </a:moveTo>
                <a:cubicBezTo>
                  <a:pt x="8" y="70"/>
                  <a:pt x="8" y="70"/>
                  <a:pt x="8" y="70"/>
                </a:cubicBezTo>
                <a:cubicBezTo>
                  <a:pt x="8" y="70"/>
                  <a:pt x="7" y="70"/>
                  <a:pt x="7" y="70"/>
                </a:cubicBezTo>
                <a:cubicBezTo>
                  <a:pt x="8" y="70"/>
                  <a:pt x="8" y="70"/>
                  <a:pt x="8" y="70"/>
                </a:cubicBezTo>
                <a:cubicBezTo>
                  <a:pt x="8" y="70"/>
                  <a:pt x="8" y="70"/>
                  <a:pt x="8" y="70"/>
                </a:cubicBezTo>
                <a:close/>
                <a:moveTo>
                  <a:pt x="15" y="66"/>
                </a:moveTo>
                <a:cubicBezTo>
                  <a:pt x="15" y="66"/>
                  <a:pt x="15" y="66"/>
                  <a:pt x="15" y="66"/>
                </a:cubicBezTo>
                <a:cubicBezTo>
                  <a:pt x="15" y="65"/>
                  <a:pt x="15" y="65"/>
                  <a:pt x="14" y="65"/>
                </a:cubicBezTo>
                <a:cubicBezTo>
                  <a:pt x="13" y="65"/>
                  <a:pt x="12" y="65"/>
                  <a:pt x="12" y="65"/>
                </a:cubicBezTo>
                <a:cubicBezTo>
                  <a:pt x="12" y="65"/>
                  <a:pt x="12" y="65"/>
                  <a:pt x="12" y="66"/>
                </a:cubicBezTo>
                <a:cubicBezTo>
                  <a:pt x="13" y="66"/>
                  <a:pt x="14" y="66"/>
                  <a:pt x="15" y="66"/>
                </a:cubicBezTo>
                <a:close/>
                <a:moveTo>
                  <a:pt x="19" y="45"/>
                </a:move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8" y="44"/>
                  <a:pt x="18" y="45"/>
                  <a:pt x="18" y="45"/>
                </a:cubicBezTo>
                <a:cubicBezTo>
                  <a:pt x="18" y="45"/>
                  <a:pt x="18" y="45"/>
                  <a:pt x="19" y="45"/>
                </a:cubicBezTo>
                <a:close/>
                <a:moveTo>
                  <a:pt x="3" y="69"/>
                </a:moveTo>
                <a:cubicBezTo>
                  <a:pt x="3" y="69"/>
                  <a:pt x="4" y="69"/>
                  <a:pt x="4" y="69"/>
                </a:cubicBezTo>
                <a:cubicBezTo>
                  <a:pt x="4" y="68"/>
                  <a:pt x="4" y="68"/>
                  <a:pt x="4" y="68"/>
                </a:cubicBezTo>
                <a:cubicBezTo>
                  <a:pt x="4" y="68"/>
                  <a:pt x="3" y="68"/>
                  <a:pt x="3" y="69"/>
                </a:cubicBezTo>
                <a:close/>
                <a:moveTo>
                  <a:pt x="18" y="29"/>
                </a:moveTo>
                <a:cubicBezTo>
                  <a:pt x="18" y="29"/>
                  <a:pt x="18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lnTo>
                  <a:pt x="18" y="29"/>
                </a:lnTo>
                <a:close/>
                <a:moveTo>
                  <a:pt x="30" y="64"/>
                </a:moveTo>
                <a:cubicBezTo>
                  <a:pt x="30" y="64"/>
                  <a:pt x="30" y="64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63"/>
                  <a:pt x="29" y="63"/>
                  <a:pt x="29" y="63"/>
                </a:cubicBezTo>
                <a:cubicBezTo>
                  <a:pt x="30" y="63"/>
                  <a:pt x="30" y="64"/>
                  <a:pt x="30" y="64"/>
                </a:cubicBezTo>
                <a:close/>
                <a:moveTo>
                  <a:pt x="29" y="82"/>
                </a:moveTo>
                <a:cubicBezTo>
                  <a:pt x="29" y="82"/>
                  <a:pt x="29" y="82"/>
                  <a:pt x="29" y="82"/>
                </a:cubicBezTo>
                <a:cubicBezTo>
                  <a:pt x="31" y="83"/>
                  <a:pt x="32" y="81"/>
                  <a:pt x="32" y="80"/>
                </a:cubicBezTo>
                <a:cubicBezTo>
                  <a:pt x="32" y="78"/>
                  <a:pt x="31" y="78"/>
                  <a:pt x="30" y="77"/>
                </a:cubicBezTo>
                <a:cubicBezTo>
                  <a:pt x="30" y="77"/>
                  <a:pt x="31" y="78"/>
                  <a:pt x="31" y="77"/>
                </a:cubicBezTo>
                <a:cubicBezTo>
                  <a:pt x="31" y="78"/>
                  <a:pt x="30" y="79"/>
                  <a:pt x="30" y="80"/>
                </a:cubicBezTo>
                <a:cubicBezTo>
                  <a:pt x="30" y="80"/>
                  <a:pt x="29" y="81"/>
                  <a:pt x="28" y="81"/>
                </a:cubicBezTo>
                <a:cubicBezTo>
                  <a:pt x="28" y="82"/>
                  <a:pt x="29" y="82"/>
                  <a:pt x="29" y="82"/>
                </a:cubicBezTo>
                <a:close/>
                <a:moveTo>
                  <a:pt x="1" y="80"/>
                </a:moveTo>
                <a:cubicBezTo>
                  <a:pt x="0" y="80"/>
                  <a:pt x="0" y="80"/>
                  <a:pt x="0" y="80"/>
                </a:cubicBezTo>
                <a:cubicBezTo>
                  <a:pt x="1" y="80"/>
                  <a:pt x="0" y="80"/>
                  <a:pt x="0" y="80"/>
                </a:cubicBezTo>
                <a:cubicBezTo>
                  <a:pt x="1" y="80"/>
                  <a:pt x="1" y="80"/>
                  <a:pt x="1" y="80"/>
                </a:cubicBezTo>
                <a:close/>
                <a:moveTo>
                  <a:pt x="23" y="40"/>
                </a:moveTo>
                <a:cubicBezTo>
                  <a:pt x="23" y="39"/>
                  <a:pt x="23" y="39"/>
                  <a:pt x="23" y="39"/>
                </a:cubicBezTo>
                <a:cubicBezTo>
                  <a:pt x="23" y="38"/>
                  <a:pt x="21" y="39"/>
                  <a:pt x="20" y="40"/>
                </a:cubicBezTo>
                <a:cubicBezTo>
                  <a:pt x="21" y="40"/>
                  <a:pt x="22" y="39"/>
                  <a:pt x="22" y="39"/>
                </a:cubicBezTo>
                <a:cubicBezTo>
                  <a:pt x="22" y="39"/>
                  <a:pt x="23" y="40"/>
                  <a:pt x="23" y="40"/>
                </a:cubicBezTo>
                <a:close/>
                <a:moveTo>
                  <a:pt x="23" y="57"/>
                </a:moveTo>
                <a:cubicBezTo>
                  <a:pt x="23" y="57"/>
                  <a:pt x="24" y="57"/>
                  <a:pt x="24" y="58"/>
                </a:cubicBezTo>
                <a:cubicBezTo>
                  <a:pt x="24" y="57"/>
                  <a:pt x="25" y="57"/>
                  <a:pt x="25" y="57"/>
                </a:cubicBezTo>
                <a:cubicBezTo>
                  <a:pt x="25" y="57"/>
                  <a:pt x="24" y="59"/>
                  <a:pt x="23" y="60"/>
                </a:cubicBezTo>
                <a:cubicBezTo>
                  <a:pt x="23" y="60"/>
                  <a:pt x="24" y="60"/>
                  <a:pt x="24" y="60"/>
                </a:cubicBezTo>
                <a:cubicBezTo>
                  <a:pt x="24" y="60"/>
                  <a:pt x="25" y="59"/>
                  <a:pt x="25" y="59"/>
                </a:cubicBezTo>
                <a:cubicBezTo>
                  <a:pt x="26" y="59"/>
                  <a:pt x="25" y="60"/>
                  <a:pt x="25" y="60"/>
                </a:cubicBezTo>
                <a:cubicBezTo>
                  <a:pt x="25" y="61"/>
                  <a:pt x="26" y="61"/>
                  <a:pt x="26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6" y="61"/>
                  <a:pt x="26" y="61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60"/>
                  <a:pt x="28" y="60"/>
                  <a:pt x="28" y="59"/>
                </a:cubicBezTo>
                <a:cubicBezTo>
                  <a:pt x="27" y="59"/>
                  <a:pt x="27" y="58"/>
                  <a:pt x="27" y="58"/>
                </a:cubicBezTo>
                <a:cubicBezTo>
                  <a:pt x="27" y="58"/>
                  <a:pt x="27" y="58"/>
                  <a:pt x="28" y="58"/>
                </a:cubicBezTo>
                <a:cubicBezTo>
                  <a:pt x="27" y="57"/>
                  <a:pt x="26" y="56"/>
                  <a:pt x="25" y="55"/>
                </a:cubicBezTo>
                <a:cubicBezTo>
                  <a:pt x="24" y="56"/>
                  <a:pt x="24" y="57"/>
                  <a:pt x="23" y="57"/>
                </a:cubicBezTo>
                <a:close/>
                <a:moveTo>
                  <a:pt x="5" y="86"/>
                </a:moveTo>
                <a:cubicBezTo>
                  <a:pt x="5" y="86"/>
                  <a:pt x="5" y="86"/>
                  <a:pt x="5" y="86"/>
                </a:cubicBezTo>
                <a:cubicBezTo>
                  <a:pt x="5" y="86"/>
                  <a:pt x="5" y="86"/>
                  <a:pt x="5" y="86"/>
                </a:cubicBezTo>
                <a:cubicBezTo>
                  <a:pt x="5" y="86"/>
                  <a:pt x="5" y="86"/>
                  <a:pt x="5" y="86"/>
                </a:cubicBezTo>
                <a:close/>
                <a:moveTo>
                  <a:pt x="39" y="93"/>
                </a:moveTo>
                <a:cubicBezTo>
                  <a:pt x="40" y="93"/>
                  <a:pt x="40" y="93"/>
                  <a:pt x="41" y="93"/>
                </a:cubicBezTo>
                <a:cubicBezTo>
                  <a:pt x="40" y="93"/>
                  <a:pt x="40" y="92"/>
                  <a:pt x="40" y="92"/>
                </a:cubicBezTo>
                <a:cubicBezTo>
                  <a:pt x="40" y="92"/>
                  <a:pt x="40" y="93"/>
                  <a:pt x="39" y="93"/>
                </a:cubicBezTo>
                <a:close/>
                <a:moveTo>
                  <a:pt x="31" y="86"/>
                </a:moveTo>
                <a:cubicBezTo>
                  <a:pt x="31" y="87"/>
                  <a:pt x="32" y="87"/>
                  <a:pt x="32" y="87"/>
                </a:cubicBezTo>
                <a:cubicBezTo>
                  <a:pt x="32" y="87"/>
                  <a:pt x="32" y="85"/>
                  <a:pt x="32" y="85"/>
                </a:cubicBezTo>
                <a:cubicBezTo>
                  <a:pt x="33" y="86"/>
                  <a:pt x="34" y="86"/>
                  <a:pt x="34" y="87"/>
                </a:cubicBezTo>
                <a:cubicBezTo>
                  <a:pt x="33" y="87"/>
                  <a:pt x="33" y="86"/>
                  <a:pt x="33" y="86"/>
                </a:cubicBezTo>
                <a:cubicBezTo>
                  <a:pt x="32" y="86"/>
                  <a:pt x="33" y="87"/>
                  <a:pt x="32" y="87"/>
                </a:cubicBezTo>
                <a:cubicBezTo>
                  <a:pt x="32" y="87"/>
                  <a:pt x="33" y="87"/>
                  <a:pt x="33" y="88"/>
                </a:cubicBezTo>
                <a:cubicBezTo>
                  <a:pt x="33" y="88"/>
                  <a:pt x="34" y="88"/>
                  <a:pt x="34" y="87"/>
                </a:cubicBezTo>
                <a:cubicBezTo>
                  <a:pt x="34" y="88"/>
                  <a:pt x="34" y="89"/>
                  <a:pt x="35" y="89"/>
                </a:cubicBezTo>
                <a:cubicBezTo>
                  <a:pt x="35" y="89"/>
                  <a:pt x="36" y="89"/>
                  <a:pt x="36" y="89"/>
                </a:cubicBezTo>
                <a:cubicBezTo>
                  <a:pt x="36" y="89"/>
                  <a:pt x="36" y="89"/>
                  <a:pt x="35" y="89"/>
                </a:cubicBezTo>
                <a:cubicBezTo>
                  <a:pt x="35" y="88"/>
                  <a:pt x="35" y="88"/>
                  <a:pt x="35" y="88"/>
                </a:cubicBezTo>
                <a:cubicBezTo>
                  <a:pt x="36" y="88"/>
                  <a:pt x="36" y="88"/>
                  <a:pt x="36" y="89"/>
                </a:cubicBezTo>
                <a:cubicBezTo>
                  <a:pt x="37" y="88"/>
                  <a:pt x="37" y="88"/>
                  <a:pt x="37" y="87"/>
                </a:cubicBezTo>
                <a:cubicBezTo>
                  <a:pt x="36" y="87"/>
                  <a:pt x="36" y="86"/>
                  <a:pt x="35" y="87"/>
                </a:cubicBezTo>
                <a:cubicBezTo>
                  <a:pt x="35" y="86"/>
                  <a:pt x="36" y="86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5" y="84"/>
                  <a:pt x="34" y="84"/>
                  <a:pt x="34" y="83"/>
                </a:cubicBezTo>
                <a:cubicBezTo>
                  <a:pt x="33" y="84"/>
                  <a:pt x="32" y="85"/>
                  <a:pt x="31" y="86"/>
                </a:cubicBezTo>
                <a:close/>
                <a:moveTo>
                  <a:pt x="28" y="50"/>
                </a:moveTo>
                <a:cubicBezTo>
                  <a:pt x="27" y="50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6" y="54"/>
                  <a:pt x="28" y="54"/>
                  <a:pt x="30" y="55"/>
                </a:cubicBezTo>
                <a:cubicBezTo>
                  <a:pt x="31" y="55"/>
                  <a:pt x="32" y="54"/>
                  <a:pt x="32" y="52"/>
                </a:cubicBezTo>
                <a:cubicBezTo>
                  <a:pt x="32" y="51"/>
                  <a:pt x="31" y="49"/>
                  <a:pt x="29" y="49"/>
                </a:cubicBezTo>
                <a:cubicBezTo>
                  <a:pt x="29" y="49"/>
                  <a:pt x="29" y="49"/>
                  <a:pt x="28" y="49"/>
                </a:cubicBezTo>
                <a:cubicBezTo>
                  <a:pt x="28" y="49"/>
                  <a:pt x="28" y="50"/>
                  <a:pt x="28" y="50"/>
                </a:cubicBezTo>
                <a:cubicBezTo>
                  <a:pt x="29" y="51"/>
                  <a:pt x="29" y="51"/>
                  <a:pt x="30" y="52"/>
                </a:cubicBezTo>
                <a:cubicBezTo>
                  <a:pt x="30" y="52"/>
                  <a:pt x="29" y="52"/>
                  <a:pt x="29" y="52"/>
                </a:cubicBezTo>
                <a:cubicBezTo>
                  <a:pt x="28" y="52"/>
                  <a:pt x="28" y="51"/>
                  <a:pt x="28" y="50"/>
                </a:cubicBezTo>
                <a:close/>
                <a:moveTo>
                  <a:pt x="29" y="63"/>
                </a:moveTo>
                <a:cubicBezTo>
                  <a:pt x="27" y="64"/>
                  <a:pt x="27" y="65"/>
                  <a:pt x="27" y="66"/>
                </a:cubicBezTo>
                <a:cubicBezTo>
                  <a:pt x="27" y="67"/>
                  <a:pt x="27" y="67"/>
                  <a:pt x="27" y="67"/>
                </a:cubicBezTo>
                <a:cubicBezTo>
                  <a:pt x="27" y="67"/>
                  <a:pt x="27" y="67"/>
                  <a:pt x="28" y="67"/>
                </a:cubicBezTo>
                <a:cubicBezTo>
                  <a:pt x="28" y="67"/>
                  <a:pt x="27" y="68"/>
                  <a:pt x="27" y="68"/>
                </a:cubicBezTo>
                <a:cubicBezTo>
                  <a:pt x="27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9" y="69"/>
                  <a:pt x="29" y="69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68"/>
                  <a:pt x="30" y="68"/>
                  <a:pt x="30" y="68"/>
                </a:cubicBezTo>
                <a:cubicBezTo>
                  <a:pt x="30" y="68"/>
                  <a:pt x="30" y="68"/>
                  <a:pt x="30" y="68"/>
                </a:cubicBezTo>
                <a:cubicBezTo>
                  <a:pt x="32" y="68"/>
                  <a:pt x="33" y="67"/>
                  <a:pt x="32" y="66"/>
                </a:cubicBezTo>
                <a:cubicBezTo>
                  <a:pt x="32" y="66"/>
                  <a:pt x="32" y="65"/>
                  <a:pt x="32" y="65"/>
                </a:cubicBezTo>
                <a:cubicBezTo>
                  <a:pt x="31" y="65"/>
                  <a:pt x="31" y="65"/>
                  <a:pt x="31" y="66"/>
                </a:cubicBezTo>
                <a:cubicBezTo>
                  <a:pt x="30" y="66"/>
                  <a:pt x="29" y="66"/>
                  <a:pt x="29" y="65"/>
                </a:cubicBezTo>
                <a:cubicBezTo>
                  <a:pt x="30" y="65"/>
                  <a:pt x="30" y="65"/>
                  <a:pt x="30" y="64"/>
                </a:cubicBezTo>
                <a:cubicBezTo>
                  <a:pt x="29" y="64"/>
                  <a:pt x="29" y="65"/>
                  <a:pt x="28" y="65"/>
                </a:cubicBezTo>
                <a:cubicBezTo>
                  <a:pt x="28" y="64"/>
                  <a:pt x="29" y="64"/>
                  <a:pt x="29" y="63"/>
                </a:cubicBezTo>
                <a:close/>
                <a:moveTo>
                  <a:pt x="9" y="89"/>
                </a:moveTo>
                <a:cubicBezTo>
                  <a:pt x="9" y="89"/>
                  <a:pt x="9" y="89"/>
                  <a:pt x="9" y="88"/>
                </a:cubicBezTo>
                <a:cubicBezTo>
                  <a:pt x="9" y="88"/>
                  <a:pt x="9" y="88"/>
                  <a:pt x="9" y="88"/>
                </a:cubicBezTo>
                <a:lnTo>
                  <a:pt x="9" y="89"/>
                </a:lnTo>
                <a:close/>
                <a:moveTo>
                  <a:pt x="6" y="89"/>
                </a:moveTo>
                <a:cubicBezTo>
                  <a:pt x="6" y="89"/>
                  <a:pt x="7" y="89"/>
                  <a:pt x="7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88"/>
                  <a:pt x="8" y="89"/>
                  <a:pt x="9" y="88"/>
                </a:cubicBezTo>
                <a:cubicBezTo>
                  <a:pt x="8" y="88"/>
                  <a:pt x="7" y="88"/>
                  <a:pt x="6" y="89"/>
                </a:cubicBezTo>
                <a:close/>
                <a:moveTo>
                  <a:pt x="17" y="89"/>
                </a:moveTo>
                <a:cubicBezTo>
                  <a:pt x="18" y="89"/>
                  <a:pt x="18" y="88"/>
                  <a:pt x="18" y="88"/>
                </a:cubicBezTo>
                <a:cubicBezTo>
                  <a:pt x="18" y="88"/>
                  <a:pt x="17" y="88"/>
                  <a:pt x="17" y="89"/>
                </a:cubicBezTo>
                <a:close/>
                <a:moveTo>
                  <a:pt x="22" y="96"/>
                </a:moveTo>
                <a:cubicBezTo>
                  <a:pt x="22" y="96"/>
                  <a:pt x="22" y="96"/>
                  <a:pt x="22" y="96"/>
                </a:cubicBezTo>
                <a:cubicBezTo>
                  <a:pt x="22" y="96"/>
                  <a:pt x="21" y="96"/>
                  <a:pt x="21" y="96"/>
                </a:cubicBezTo>
                <a:cubicBezTo>
                  <a:pt x="21" y="97"/>
                  <a:pt x="21" y="97"/>
                  <a:pt x="21" y="97"/>
                </a:cubicBezTo>
                <a:cubicBezTo>
                  <a:pt x="21" y="97"/>
                  <a:pt x="21" y="97"/>
                  <a:pt x="21" y="97"/>
                </a:cubicBezTo>
                <a:cubicBezTo>
                  <a:pt x="22" y="97"/>
                  <a:pt x="22" y="97"/>
                  <a:pt x="22" y="96"/>
                </a:cubicBezTo>
                <a:close/>
                <a:moveTo>
                  <a:pt x="17" y="84"/>
                </a:moveTo>
                <a:cubicBezTo>
                  <a:pt x="17" y="84"/>
                  <a:pt x="18" y="84"/>
                  <a:pt x="18" y="84"/>
                </a:cubicBezTo>
                <a:cubicBezTo>
                  <a:pt x="18" y="84"/>
                  <a:pt x="17" y="84"/>
                  <a:pt x="17" y="84"/>
                </a:cubicBezTo>
                <a:cubicBezTo>
                  <a:pt x="17" y="84"/>
                  <a:pt x="17" y="84"/>
                  <a:pt x="17" y="84"/>
                </a:cubicBezTo>
                <a:close/>
                <a:moveTo>
                  <a:pt x="23" y="61"/>
                </a:moveTo>
                <a:cubicBezTo>
                  <a:pt x="23" y="61"/>
                  <a:pt x="24" y="60"/>
                  <a:pt x="24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23" y="61"/>
                  <a:pt x="23" y="61"/>
                  <a:pt x="23" y="61"/>
                </a:cubicBezTo>
                <a:close/>
                <a:moveTo>
                  <a:pt x="29" y="92"/>
                </a:moveTo>
                <a:cubicBezTo>
                  <a:pt x="29" y="92"/>
                  <a:pt x="29" y="91"/>
                  <a:pt x="30" y="92"/>
                </a:cubicBezTo>
                <a:cubicBezTo>
                  <a:pt x="30" y="92"/>
                  <a:pt x="30" y="92"/>
                  <a:pt x="30" y="91"/>
                </a:cubicBezTo>
                <a:cubicBezTo>
                  <a:pt x="29" y="91"/>
                  <a:pt x="29" y="92"/>
                  <a:pt x="29" y="92"/>
                </a:cubicBezTo>
                <a:cubicBezTo>
                  <a:pt x="29" y="92"/>
                  <a:pt x="29" y="92"/>
                  <a:pt x="29" y="92"/>
                </a:cubicBezTo>
                <a:close/>
                <a:moveTo>
                  <a:pt x="26" y="74"/>
                </a:moveTo>
                <a:cubicBezTo>
                  <a:pt x="26" y="74"/>
                  <a:pt x="25" y="74"/>
                  <a:pt x="25" y="74"/>
                </a:cubicBezTo>
                <a:cubicBezTo>
                  <a:pt x="25" y="74"/>
                  <a:pt x="26" y="74"/>
                  <a:pt x="26" y="74"/>
                </a:cubicBezTo>
                <a:close/>
                <a:moveTo>
                  <a:pt x="19" y="50"/>
                </a:moveTo>
                <a:cubicBezTo>
                  <a:pt x="19" y="51"/>
                  <a:pt x="19" y="51"/>
                  <a:pt x="20" y="50"/>
                </a:cubicBezTo>
                <a:cubicBezTo>
                  <a:pt x="20" y="50"/>
                  <a:pt x="20" y="50"/>
                  <a:pt x="20" y="50"/>
                </a:cubicBezTo>
                <a:cubicBezTo>
                  <a:pt x="20" y="49"/>
                  <a:pt x="20" y="50"/>
                  <a:pt x="20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50"/>
                  <a:pt x="19" y="50"/>
                  <a:pt x="19" y="50"/>
                </a:cubicBezTo>
                <a:close/>
                <a:moveTo>
                  <a:pt x="25" y="76"/>
                </a:moveTo>
                <a:cubicBezTo>
                  <a:pt x="25" y="76"/>
                  <a:pt x="25" y="76"/>
                  <a:pt x="25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5" y="76"/>
                  <a:pt x="25" y="76"/>
                  <a:pt x="25" y="76"/>
                </a:cubicBezTo>
                <a:close/>
                <a:moveTo>
                  <a:pt x="25" y="45"/>
                </a:moveTo>
                <a:cubicBezTo>
                  <a:pt x="24" y="45"/>
                  <a:pt x="24" y="46"/>
                  <a:pt x="24" y="47"/>
                </a:cubicBezTo>
                <a:cubicBezTo>
                  <a:pt x="24" y="47"/>
                  <a:pt x="25" y="47"/>
                  <a:pt x="25" y="47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7"/>
                  <a:pt x="26" y="47"/>
                  <a:pt x="25" y="47"/>
                </a:cubicBezTo>
                <a:cubicBezTo>
                  <a:pt x="25" y="46"/>
                  <a:pt x="25" y="46"/>
                  <a:pt x="25" y="45"/>
                </a:cubicBezTo>
                <a:cubicBezTo>
                  <a:pt x="25" y="45"/>
                  <a:pt x="25" y="46"/>
                  <a:pt x="25" y="46"/>
                </a:cubicBezTo>
                <a:cubicBezTo>
                  <a:pt x="24" y="46"/>
                  <a:pt x="25" y="45"/>
                  <a:pt x="25" y="45"/>
                </a:cubicBezTo>
                <a:close/>
                <a:moveTo>
                  <a:pt x="31" y="39"/>
                </a:moveTo>
                <a:cubicBezTo>
                  <a:pt x="31" y="38"/>
                  <a:pt x="31" y="38"/>
                  <a:pt x="31" y="38"/>
                </a:cubicBezTo>
                <a:cubicBezTo>
                  <a:pt x="29" y="37"/>
                  <a:pt x="28" y="39"/>
                  <a:pt x="29" y="41"/>
                </a:cubicBezTo>
                <a:cubicBezTo>
                  <a:pt x="29" y="40"/>
                  <a:pt x="30" y="40"/>
                  <a:pt x="31" y="39"/>
                </a:cubicBezTo>
                <a:close/>
                <a:moveTo>
                  <a:pt x="20" y="63"/>
                </a:moveTo>
                <a:cubicBezTo>
                  <a:pt x="20" y="63"/>
                  <a:pt x="19" y="63"/>
                  <a:pt x="18" y="65"/>
                </a:cubicBezTo>
                <a:cubicBezTo>
                  <a:pt x="18" y="65"/>
                  <a:pt x="19" y="65"/>
                  <a:pt x="19" y="65"/>
                </a:cubicBezTo>
                <a:cubicBezTo>
                  <a:pt x="19" y="65"/>
                  <a:pt x="19" y="64"/>
                  <a:pt x="19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4"/>
                  <a:pt x="22" y="64"/>
                  <a:pt x="23" y="64"/>
                </a:cubicBezTo>
                <a:cubicBezTo>
                  <a:pt x="22" y="63"/>
                  <a:pt x="22" y="63"/>
                  <a:pt x="20" y="63"/>
                </a:cubicBezTo>
                <a:close/>
                <a:moveTo>
                  <a:pt x="18" y="61"/>
                </a:moveTo>
                <a:cubicBezTo>
                  <a:pt x="18" y="61"/>
                  <a:pt x="18" y="61"/>
                  <a:pt x="18" y="61"/>
                </a:cubicBezTo>
                <a:cubicBezTo>
                  <a:pt x="18" y="61"/>
                  <a:pt x="18" y="61"/>
                  <a:pt x="18" y="61"/>
                </a:cubicBezTo>
                <a:close/>
                <a:moveTo>
                  <a:pt x="21" y="41"/>
                </a:move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2" y="41"/>
                </a:cubicBezTo>
                <a:cubicBezTo>
                  <a:pt x="21" y="41"/>
                  <a:pt x="21" y="41"/>
                  <a:pt x="21" y="41"/>
                </a:cubicBezTo>
                <a:close/>
                <a:moveTo>
                  <a:pt x="14" y="82"/>
                </a:moveTo>
                <a:cubicBezTo>
                  <a:pt x="14" y="82"/>
                  <a:pt x="14" y="81"/>
                  <a:pt x="14" y="81"/>
                </a:cubicBezTo>
                <a:cubicBezTo>
                  <a:pt x="14" y="81"/>
                  <a:pt x="14" y="82"/>
                  <a:pt x="14" y="82"/>
                </a:cubicBezTo>
                <a:close/>
                <a:moveTo>
                  <a:pt x="27" y="86"/>
                </a:moveTo>
                <a:cubicBezTo>
                  <a:pt x="27" y="86"/>
                  <a:pt x="28" y="86"/>
                  <a:pt x="28" y="86"/>
                </a:cubicBezTo>
                <a:cubicBezTo>
                  <a:pt x="28" y="86"/>
                  <a:pt x="28" y="86"/>
                  <a:pt x="28" y="86"/>
                </a:cubicBezTo>
                <a:cubicBezTo>
                  <a:pt x="28" y="86"/>
                  <a:pt x="27" y="86"/>
                  <a:pt x="27" y="86"/>
                </a:cubicBezTo>
                <a:close/>
                <a:moveTo>
                  <a:pt x="20" y="94"/>
                </a:moveTo>
                <a:cubicBezTo>
                  <a:pt x="21" y="95"/>
                  <a:pt x="22" y="95"/>
                  <a:pt x="22" y="95"/>
                </a:cubicBezTo>
                <a:cubicBezTo>
                  <a:pt x="22" y="93"/>
                  <a:pt x="21" y="93"/>
                  <a:pt x="20" y="94"/>
                </a:cubicBezTo>
                <a:close/>
                <a:moveTo>
                  <a:pt x="25" y="43"/>
                </a:moveTo>
                <a:cubicBezTo>
                  <a:pt x="26" y="43"/>
                  <a:pt x="25" y="44"/>
                  <a:pt x="26" y="45"/>
                </a:cubicBezTo>
                <a:cubicBezTo>
                  <a:pt x="26" y="45"/>
                  <a:pt x="27" y="45"/>
                  <a:pt x="28" y="45"/>
                </a:cubicBezTo>
                <a:cubicBezTo>
                  <a:pt x="28" y="45"/>
                  <a:pt x="28" y="45"/>
                  <a:pt x="27" y="44"/>
                </a:cubicBezTo>
                <a:cubicBezTo>
                  <a:pt x="28" y="43"/>
                  <a:pt x="27" y="43"/>
                  <a:pt x="26" y="42"/>
                </a:cubicBezTo>
                <a:cubicBezTo>
                  <a:pt x="25" y="43"/>
                  <a:pt x="25" y="43"/>
                  <a:pt x="25" y="43"/>
                </a:cubicBezTo>
                <a:close/>
                <a:moveTo>
                  <a:pt x="11" y="77"/>
                </a:moveTo>
                <a:cubicBezTo>
                  <a:pt x="11" y="77"/>
                  <a:pt x="11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lose/>
                <a:moveTo>
                  <a:pt x="21" y="55"/>
                </a:moveTo>
                <a:cubicBezTo>
                  <a:pt x="22" y="55"/>
                  <a:pt x="23" y="54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2" y="53"/>
                </a:cubicBezTo>
                <a:cubicBezTo>
                  <a:pt x="22" y="54"/>
                  <a:pt x="22" y="54"/>
                  <a:pt x="21" y="55"/>
                </a:cubicBezTo>
                <a:cubicBezTo>
                  <a:pt x="21" y="54"/>
                  <a:pt x="20" y="54"/>
                  <a:pt x="21" y="53"/>
                </a:cubicBezTo>
                <a:cubicBezTo>
                  <a:pt x="22" y="54"/>
                  <a:pt x="22" y="52"/>
                  <a:pt x="23" y="51"/>
                </a:cubicBezTo>
                <a:cubicBezTo>
                  <a:pt x="22" y="51"/>
                  <a:pt x="22" y="49"/>
                  <a:pt x="21" y="50"/>
                </a:cubicBezTo>
                <a:cubicBezTo>
                  <a:pt x="21" y="50"/>
                  <a:pt x="21" y="49"/>
                  <a:pt x="21" y="49"/>
                </a:cubicBezTo>
                <a:cubicBezTo>
                  <a:pt x="21" y="49"/>
                  <a:pt x="21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50"/>
                  <a:pt x="20" y="51"/>
                  <a:pt x="21" y="52"/>
                </a:cubicBezTo>
                <a:cubicBezTo>
                  <a:pt x="20" y="52"/>
                  <a:pt x="19" y="53"/>
                  <a:pt x="18" y="53"/>
                </a:cubicBezTo>
                <a:cubicBezTo>
                  <a:pt x="18" y="54"/>
                  <a:pt x="19" y="55"/>
                  <a:pt x="21" y="55"/>
                </a:cubicBezTo>
                <a:close/>
                <a:moveTo>
                  <a:pt x="23" y="46"/>
                </a:moveTo>
                <a:cubicBezTo>
                  <a:pt x="23" y="45"/>
                  <a:pt x="23" y="44"/>
                  <a:pt x="23" y="44"/>
                </a:cubicBezTo>
                <a:cubicBezTo>
                  <a:pt x="24" y="44"/>
                  <a:pt x="25" y="44"/>
                  <a:pt x="25" y="44"/>
                </a:cubicBezTo>
                <a:cubicBezTo>
                  <a:pt x="26" y="44"/>
                  <a:pt x="24" y="43"/>
                  <a:pt x="24" y="43"/>
                </a:cubicBezTo>
                <a:cubicBezTo>
                  <a:pt x="23" y="43"/>
                  <a:pt x="22" y="44"/>
                  <a:pt x="22" y="45"/>
                </a:cubicBezTo>
                <a:cubicBezTo>
                  <a:pt x="22" y="45"/>
                  <a:pt x="22" y="46"/>
                  <a:pt x="23" y="46"/>
                </a:cubicBezTo>
                <a:close/>
                <a:moveTo>
                  <a:pt x="21" y="41"/>
                </a:moveTo>
                <a:cubicBezTo>
                  <a:pt x="21" y="41"/>
                  <a:pt x="21" y="41"/>
                  <a:pt x="21" y="41"/>
                </a:cubicBezTo>
                <a:cubicBezTo>
                  <a:pt x="21" y="41"/>
                  <a:pt x="21" y="41"/>
                  <a:pt x="21" y="40"/>
                </a:cubicBezTo>
                <a:cubicBezTo>
                  <a:pt x="20" y="40"/>
                  <a:pt x="20" y="40"/>
                  <a:pt x="20" y="41"/>
                </a:cubicBezTo>
                <a:cubicBezTo>
                  <a:pt x="20" y="41"/>
                  <a:pt x="20" y="41"/>
                  <a:pt x="21" y="41"/>
                </a:cubicBezTo>
                <a:close/>
                <a:moveTo>
                  <a:pt x="207" y="208"/>
                </a:moveTo>
                <a:cubicBezTo>
                  <a:pt x="207" y="208"/>
                  <a:pt x="207" y="208"/>
                  <a:pt x="207" y="208"/>
                </a:cubicBezTo>
                <a:cubicBezTo>
                  <a:pt x="207" y="208"/>
                  <a:pt x="208" y="208"/>
                  <a:pt x="208" y="208"/>
                </a:cubicBezTo>
                <a:cubicBezTo>
                  <a:pt x="208" y="208"/>
                  <a:pt x="208" y="208"/>
                  <a:pt x="208" y="208"/>
                </a:cubicBezTo>
                <a:cubicBezTo>
                  <a:pt x="208" y="208"/>
                  <a:pt x="208" y="208"/>
                  <a:pt x="208" y="208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9" y="207"/>
                </a:cubicBezTo>
                <a:cubicBezTo>
                  <a:pt x="209" y="207"/>
                  <a:pt x="209" y="206"/>
                  <a:pt x="209" y="206"/>
                </a:cubicBezTo>
                <a:cubicBezTo>
                  <a:pt x="209" y="205"/>
                  <a:pt x="208" y="204"/>
                  <a:pt x="208" y="204"/>
                </a:cubicBezTo>
                <a:cubicBezTo>
                  <a:pt x="207" y="204"/>
                  <a:pt x="207" y="204"/>
                  <a:pt x="206" y="203"/>
                </a:cubicBezTo>
                <a:cubicBezTo>
                  <a:pt x="206" y="204"/>
                  <a:pt x="207" y="204"/>
                  <a:pt x="207" y="205"/>
                </a:cubicBezTo>
                <a:cubicBezTo>
                  <a:pt x="206" y="205"/>
                  <a:pt x="206" y="205"/>
                  <a:pt x="205" y="205"/>
                </a:cubicBezTo>
                <a:cubicBezTo>
                  <a:pt x="206" y="205"/>
                  <a:pt x="205" y="205"/>
                  <a:pt x="205" y="205"/>
                </a:cubicBezTo>
                <a:cubicBezTo>
                  <a:pt x="204" y="205"/>
                  <a:pt x="204" y="206"/>
                  <a:pt x="204" y="206"/>
                </a:cubicBezTo>
                <a:cubicBezTo>
                  <a:pt x="204" y="206"/>
                  <a:pt x="204" y="206"/>
                  <a:pt x="204" y="206"/>
                </a:cubicBezTo>
                <a:cubicBezTo>
                  <a:pt x="204" y="206"/>
                  <a:pt x="204" y="206"/>
                  <a:pt x="204" y="206"/>
                </a:cubicBezTo>
                <a:cubicBezTo>
                  <a:pt x="204" y="207"/>
                  <a:pt x="204" y="208"/>
                  <a:pt x="205" y="208"/>
                </a:cubicBezTo>
                <a:cubicBezTo>
                  <a:pt x="206" y="208"/>
                  <a:pt x="206" y="208"/>
                  <a:pt x="207" y="208"/>
                </a:cubicBezTo>
                <a:close/>
                <a:moveTo>
                  <a:pt x="65" y="50"/>
                </a:moveTo>
                <a:cubicBezTo>
                  <a:pt x="65" y="50"/>
                  <a:pt x="65" y="51"/>
                  <a:pt x="65" y="51"/>
                </a:cubicBezTo>
                <a:cubicBezTo>
                  <a:pt x="66" y="50"/>
                  <a:pt x="65" y="49"/>
                  <a:pt x="65" y="50"/>
                </a:cubicBezTo>
                <a:cubicBezTo>
                  <a:pt x="65" y="50"/>
                  <a:pt x="64" y="50"/>
                  <a:pt x="65" y="50"/>
                </a:cubicBezTo>
                <a:close/>
                <a:moveTo>
                  <a:pt x="51" y="46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8"/>
                  <a:pt x="52" y="48"/>
                  <a:pt x="52" y="48"/>
                </a:cubicBezTo>
                <a:cubicBezTo>
                  <a:pt x="53" y="48"/>
                  <a:pt x="54" y="47"/>
                  <a:pt x="54" y="46"/>
                </a:cubicBezTo>
                <a:cubicBezTo>
                  <a:pt x="53" y="46"/>
                  <a:pt x="52" y="46"/>
                  <a:pt x="52" y="47"/>
                </a:cubicBezTo>
                <a:cubicBezTo>
                  <a:pt x="52" y="47"/>
                  <a:pt x="52" y="47"/>
                  <a:pt x="51" y="47"/>
                </a:cubicBezTo>
                <a:cubicBezTo>
                  <a:pt x="51" y="47"/>
                  <a:pt x="52" y="46"/>
                  <a:pt x="51" y="46"/>
                </a:cubicBezTo>
                <a:close/>
                <a:moveTo>
                  <a:pt x="65" y="36"/>
                </a:moveTo>
                <a:cubicBezTo>
                  <a:pt x="63" y="36"/>
                  <a:pt x="62" y="37"/>
                  <a:pt x="62" y="38"/>
                </a:cubicBezTo>
                <a:cubicBezTo>
                  <a:pt x="62" y="40"/>
                  <a:pt x="63" y="41"/>
                  <a:pt x="65" y="40"/>
                </a:cubicBezTo>
                <a:cubicBezTo>
                  <a:pt x="66" y="41"/>
                  <a:pt x="67" y="39"/>
                  <a:pt x="68" y="38"/>
                </a:cubicBezTo>
                <a:cubicBezTo>
                  <a:pt x="67" y="37"/>
                  <a:pt x="66" y="35"/>
                  <a:pt x="65" y="36"/>
                </a:cubicBezTo>
                <a:close/>
                <a:moveTo>
                  <a:pt x="64" y="52"/>
                </a:moveTo>
                <a:cubicBezTo>
                  <a:pt x="65" y="51"/>
                  <a:pt x="64" y="50"/>
                  <a:pt x="64" y="49"/>
                </a:cubicBezTo>
                <a:cubicBezTo>
                  <a:pt x="63" y="50"/>
                  <a:pt x="63" y="50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2"/>
                  <a:pt x="62" y="52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54"/>
                  <a:pt x="63" y="55"/>
                  <a:pt x="65" y="55"/>
                </a:cubicBezTo>
                <a:cubicBezTo>
                  <a:pt x="66" y="55"/>
                  <a:pt x="68" y="54"/>
                  <a:pt x="67" y="52"/>
                </a:cubicBezTo>
                <a:cubicBezTo>
                  <a:pt x="68" y="51"/>
                  <a:pt x="67" y="50"/>
                  <a:pt x="66" y="50"/>
                </a:cubicBezTo>
                <a:cubicBezTo>
                  <a:pt x="66" y="50"/>
                  <a:pt x="65" y="52"/>
                  <a:pt x="65" y="52"/>
                </a:cubicBezTo>
                <a:cubicBezTo>
                  <a:pt x="64" y="52"/>
                  <a:pt x="64" y="53"/>
                  <a:pt x="63" y="53"/>
                </a:cubicBezTo>
                <a:cubicBezTo>
                  <a:pt x="62" y="52"/>
                  <a:pt x="63" y="52"/>
                  <a:pt x="63" y="52"/>
                </a:cubicBezTo>
                <a:cubicBezTo>
                  <a:pt x="63" y="52"/>
                  <a:pt x="64" y="52"/>
                  <a:pt x="64" y="52"/>
                </a:cubicBezTo>
                <a:close/>
                <a:moveTo>
                  <a:pt x="80" y="66"/>
                </a:moveTo>
                <a:cubicBezTo>
                  <a:pt x="80" y="66"/>
                  <a:pt x="80" y="66"/>
                  <a:pt x="80" y="67"/>
                </a:cubicBezTo>
                <a:cubicBezTo>
                  <a:pt x="80" y="67"/>
                  <a:pt x="80" y="67"/>
                  <a:pt x="81" y="66"/>
                </a:cubicBezTo>
                <a:cubicBezTo>
                  <a:pt x="81" y="67"/>
                  <a:pt x="81" y="68"/>
                  <a:pt x="82" y="69"/>
                </a:cubicBezTo>
                <a:cubicBezTo>
                  <a:pt x="82" y="69"/>
                  <a:pt x="82" y="69"/>
                  <a:pt x="82" y="69"/>
                </a:cubicBezTo>
                <a:cubicBezTo>
                  <a:pt x="82" y="69"/>
                  <a:pt x="82" y="69"/>
                  <a:pt x="83" y="69"/>
                </a:cubicBezTo>
                <a:cubicBezTo>
                  <a:pt x="84" y="69"/>
                  <a:pt x="86" y="68"/>
                  <a:pt x="86" y="66"/>
                </a:cubicBezTo>
                <a:cubicBezTo>
                  <a:pt x="85" y="66"/>
                  <a:pt x="85" y="65"/>
                  <a:pt x="85" y="65"/>
                </a:cubicBezTo>
                <a:cubicBezTo>
                  <a:pt x="84" y="65"/>
                  <a:pt x="84" y="65"/>
                  <a:pt x="83" y="65"/>
                </a:cubicBezTo>
                <a:cubicBezTo>
                  <a:pt x="83" y="65"/>
                  <a:pt x="83" y="64"/>
                  <a:pt x="83" y="64"/>
                </a:cubicBezTo>
                <a:cubicBezTo>
                  <a:pt x="83" y="64"/>
                  <a:pt x="84" y="64"/>
                  <a:pt x="84" y="64"/>
                </a:cubicBezTo>
                <a:cubicBezTo>
                  <a:pt x="84" y="63"/>
                  <a:pt x="83" y="63"/>
                  <a:pt x="82" y="63"/>
                </a:cubicBezTo>
                <a:cubicBezTo>
                  <a:pt x="81" y="63"/>
                  <a:pt x="80" y="65"/>
                  <a:pt x="80" y="66"/>
                </a:cubicBezTo>
                <a:close/>
                <a:moveTo>
                  <a:pt x="47" y="36"/>
                </a:moveTo>
                <a:cubicBezTo>
                  <a:pt x="47" y="35"/>
                  <a:pt x="47" y="35"/>
                  <a:pt x="47" y="35"/>
                </a:cubicBezTo>
                <a:cubicBezTo>
                  <a:pt x="46" y="36"/>
                  <a:pt x="46" y="36"/>
                  <a:pt x="45" y="36"/>
                </a:cubicBezTo>
                <a:cubicBezTo>
                  <a:pt x="45" y="37"/>
                  <a:pt x="45" y="37"/>
                  <a:pt x="45" y="38"/>
                </a:cubicBezTo>
                <a:cubicBezTo>
                  <a:pt x="45" y="38"/>
                  <a:pt x="46" y="38"/>
                  <a:pt x="46" y="38"/>
                </a:cubicBezTo>
                <a:cubicBezTo>
                  <a:pt x="46" y="39"/>
                  <a:pt x="47" y="40"/>
                  <a:pt x="48" y="39"/>
                </a:cubicBezTo>
                <a:cubicBezTo>
                  <a:pt x="48" y="40"/>
                  <a:pt x="48" y="40"/>
                  <a:pt x="48" y="40"/>
                </a:cubicBezTo>
                <a:cubicBezTo>
                  <a:pt x="49" y="40"/>
                  <a:pt x="50" y="39"/>
                  <a:pt x="50" y="38"/>
                </a:cubicBezTo>
                <a:cubicBezTo>
                  <a:pt x="50" y="38"/>
                  <a:pt x="50" y="38"/>
                  <a:pt x="50" y="38"/>
                </a:cubicBezTo>
                <a:cubicBezTo>
                  <a:pt x="50" y="37"/>
                  <a:pt x="49" y="37"/>
                  <a:pt x="49" y="36"/>
                </a:cubicBezTo>
                <a:cubicBezTo>
                  <a:pt x="49" y="36"/>
                  <a:pt x="48" y="36"/>
                  <a:pt x="48" y="36"/>
                </a:cubicBezTo>
                <a:cubicBezTo>
                  <a:pt x="48" y="36"/>
                  <a:pt x="48" y="36"/>
                  <a:pt x="48" y="37"/>
                </a:cubicBezTo>
                <a:cubicBezTo>
                  <a:pt x="47" y="37"/>
                  <a:pt x="47" y="37"/>
                  <a:pt x="46" y="37"/>
                </a:cubicBezTo>
                <a:cubicBezTo>
                  <a:pt x="46" y="36"/>
                  <a:pt x="46" y="36"/>
                  <a:pt x="47" y="36"/>
                </a:cubicBezTo>
                <a:close/>
                <a:moveTo>
                  <a:pt x="3" y="111"/>
                </a:moveTo>
                <a:cubicBezTo>
                  <a:pt x="4" y="111"/>
                  <a:pt x="4" y="111"/>
                  <a:pt x="5" y="110"/>
                </a:cubicBezTo>
                <a:cubicBezTo>
                  <a:pt x="5" y="110"/>
                  <a:pt x="5" y="110"/>
                  <a:pt x="5" y="110"/>
                </a:cubicBezTo>
                <a:cubicBezTo>
                  <a:pt x="4" y="110"/>
                  <a:pt x="3" y="109"/>
                  <a:pt x="3" y="110"/>
                </a:cubicBezTo>
                <a:cubicBezTo>
                  <a:pt x="2" y="110"/>
                  <a:pt x="1" y="109"/>
                  <a:pt x="1" y="110"/>
                </a:cubicBezTo>
                <a:cubicBezTo>
                  <a:pt x="1" y="110"/>
                  <a:pt x="2" y="111"/>
                  <a:pt x="3" y="111"/>
                </a:cubicBezTo>
                <a:close/>
                <a:moveTo>
                  <a:pt x="35" y="24"/>
                </a:moveTo>
                <a:cubicBezTo>
                  <a:pt x="35" y="24"/>
                  <a:pt x="36" y="24"/>
                  <a:pt x="36" y="25"/>
                </a:cubicBezTo>
                <a:cubicBezTo>
                  <a:pt x="37" y="24"/>
                  <a:pt x="38" y="24"/>
                  <a:pt x="40" y="24"/>
                </a:cubicBezTo>
                <a:cubicBezTo>
                  <a:pt x="39" y="24"/>
                  <a:pt x="39" y="25"/>
                  <a:pt x="40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6"/>
                  <a:pt x="39" y="27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6"/>
                </a:cubicBezTo>
                <a:cubicBezTo>
                  <a:pt x="40" y="26"/>
                  <a:pt x="40" y="26"/>
                  <a:pt x="40" y="27"/>
                </a:cubicBezTo>
                <a:cubicBezTo>
                  <a:pt x="41" y="26"/>
                  <a:pt x="41" y="25"/>
                  <a:pt x="41" y="24"/>
                </a:cubicBezTo>
                <a:cubicBezTo>
                  <a:pt x="41" y="23"/>
                  <a:pt x="41" y="23"/>
                  <a:pt x="40" y="22"/>
                </a:cubicBezTo>
                <a:cubicBezTo>
                  <a:pt x="40" y="22"/>
                  <a:pt x="39" y="22"/>
                  <a:pt x="39" y="21"/>
                </a:cubicBezTo>
                <a:cubicBezTo>
                  <a:pt x="39" y="21"/>
                  <a:pt x="38" y="21"/>
                  <a:pt x="38" y="21"/>
                </a:cubicBezTo>
                <a:cubicBezTo>
                  <a:pt x="38" y="21"/>
                  <a:pt x="37" y="21"/>
                  <a:pt x="37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4"/>
                  <a:pt x="36" y="24"/>
                  <a:pt x="35" y="24"/>
                </a:cubicBezTo>
                <a:close/>
                <a:moveTo>
                  <a:pt x="178" y="212"/>
                </a:moveTo>
                <a:cubicBezTo>
                  <a:pt x="178" y="210"/>
                  <a:pt x="177" y="209"/>
                  <a:pt x="176" y="209"/>
                </a:cubicBezTo>
                <a:cubicBezTo>
                  <a:pt x="173" y="209"/>
                  <a:pt x="173" y="210"/>
                  <a:pt x="172" y="212"/>
                </a:cubicBezTo>
                <a:cubicBezTo>
                  <a:pt x="173" y="212"/>
                  <a:pt x="173" y="213"/>
                  <a:pt x="173" y="213"/>
                </a:cubicBezTo>
                <a:cubicBezTo>
                  <a:pt x="174" y="213"/>
                  <a:pt x="175" y="213"/>
                  <a:pt x="175" y="213"/>
                </a:cubicBezTo>
                <a:cubicBezTo>
                  <a:pt x="175" y="214"/>
                  <a:pt x="175" y="214"/>
                  <a:pt x="175" y="214"/>
                </a:cubicBezTo>
                <a:cubicBezTo>
                  <a:pt x="175" y="213"/>
                  <a:pt x="174" y="213"/>
                  <a:pt x="174" y="213"/>
                </a:cubicBezTo>
                <a:cubicBezTo>
                  <a:pt x="174" y="213"/>
                  <a:pt x="173" y="213"/>
                  <a:pt x="173" y="214"/>
                </a:cubicBezTo>
                <a:cubicBezTo>
                  <a:pt x="174" y="214"/>
                  <a:pt x="175" y="215"/>
                  <a:pt x="175" y="215"/>
                </a:cubicBezTo>
                <a:cubicBezTo>
                  <a:pt x="177" y="215"/>
                  <a:pt x="178" y="214"/>
                  <a:pt x="178" y="213"/>
                </a:cubicBezTo>
                <a:cubicBezTo>
                  <a:pt x="178" y="213"/>
                  <a:pt x="178" y="213"/>
                  <a:pt x="178" y="213"/>
                </a:cubicBezTo>
                <a:cubicBezTo>
                  <a:pt x="178" y="213"/>
                  <a:pt x="178" y="213"/>
                  <a:pt x="178" y="213"/>
                </a:cubicBezTo>
                <a:cubicBezTo>
                  <a:pt x="178" y="212"/>
                  <a:pt x="178" y="212"/>
                  <a:pt x="178" y="212"/>
                </a:cubicBezTo>
                <a:close/>
                <a:moveTo>
                  <a:pt x="146" y="73"/>
                </a:moveTo>
                <a:cubicBezTo>
                  <a:pt x="146" y="75"/>
                  <a:pt x="147" y="76"/>
                  <a:pt x="149" y="75"/>
                </a:cubicBezTo>
                <a:cubicBezTo>
                  <a:pt x="150" y="75"/>
                  <a:pt x="152" y="74"/>
                  <a:pt x="152" y="72"/>
                </a:cubicBezTo>
                <a:cubicBezTo>
                  <a:pt x="152" y="71"/>
                  <a:pt x="151" y="70"/>
                  <a:pt x="148" y="70"/>
                </a:cubicBezTo>
                <a:cubicBezTo>
                  <a:pt x="147" y="69"/>
                  <a:pt x="146" y="71"/>
                  <a:pt x="146" y="73"/>
                </a:cubicBezTo>
                <a:close/>
                <a:moveTo>
                  <a:pt x="211" y="56"/>
                </a:moveTo>
                <a:cubicBezTo>
                  <a:pt x="209" y="56"/>
                  <a:pt x="208" y="57"/>
                  <a:pt x="208" y="58"/>
                </a:cubicBezTo>
                <a:cubicBezTo>
                  <a:pt x="207" y="60"/>
                  <a:pt x="209" y="62"/>
                  <a:pt x="211" y="61"/>
                </a:cubicBezTo>
                <a:cubicBezTo>
                  <a:pt x="213" y="62"/>
                  <a:pt x="214" y="60"/>
                  <a:pt x="214" y="59"/>
                </a:cubicBezTo>
                <a:cubicBezTo>
                  <a:pt x="214" y="57"/>
                  <a:pt x="212" y="56"/>
                  <a:pt x="211" y="56"/>
                </a:cubicBezTo>
                <a:close/>
                <a:moveTo>
                  <a:pt x="190" y="234"/>
                </a:moveTo>
                <a:cubicBezTo>
                  <a:pt x="191" y="234"/>
                  <a:pt x="191" y="234"/>
                  <a:pt x="191" y="234"/>
                </a:cubicBezTo>
                <a:cubicBezTo>
                  <a:pt x="191" y="233"/>
                  <a:pt x="190" y="234"/>
                  <a:pt x="190" y="234"/>
                </a:cubicBezTo>
                <a:close/>
                <a:moveTo>
                  <a:pt x="204" y="240"/>
                </a:moveTo>
                <a:cubicBezTo>
                  <a:pt x="204" y="240"/>
                  <a:pt x="204" y="240"/>
                  <a:pt x="204" y="239"/>
                </a:cubicBezTo>
                <a:cubicBezTo>
                  <a:pt x="204" y="239"/>
                  <a:pt x="204" y="239"/>
                  <a:pt x="204" y="240"/>
                </a:cubicBezTo>
                <a:cubicBezTo>
                  <a:pt x="204" y="239"/>
                  <a:pt x="204" y="238"/>
                  <a:pt x="204" y="238"/>
                </a:cubicBezTo>
                <a:cubicBezTo>
                  <a:pt x="203" y="238"/>
                  <a:pt x="202" y="238"/>
                  <a:pt x="202" y="239"/>
                </a:cubicBezTo>
                <a:cubicBezTo>
                  <a:pt x="203" y="239"/>
                  <a:pt x="203" y="240"/>
                  <a:pt x="204" y="240"/>
                </a:cubicBezTo>
                <a:close/>
                <a:moveTo>
                  <a:pt x="184" y="215"/>
                </a:moveTo>
                <a:cubicBezTo>
                  <a:pt x="186" y="215"/>
                  <a:pt x="187" y="213"/>
                  <a:pt x="187" y="212"/>
                </a:cubicBezTo>
                <a:cubicBezTo>
                  <a:pt x="187" y="211"/>
                  <a:pt x="187" y="210"/>
                  <a:pt x="186" y="210"/>
                </a:cubicBezTo>
                <a:cubicBezTo>
                  <a:pt x="186" y="211"/>
                  <a:pt x="186" y="211"/>
                  <a:pt x="186" y="211"/>
                </a:cubicBezTo>
                <a:cubicBezTo>
                  <a:pt x="185" y="212"/>
                  <a:pt x="185" y="211"/>
                  <a:pt x="185" y="211"/>
                </a:cubicBezTo>
                <a:cubicBezTo>
                  <a:pt x="184" y="211"/>
                  <a:pt x="184" y="212"/>
                  <a:pt x="183" y="212"/>
                </a:cubicBezTo>
                <a:cubicBezTo>
                  <a:pt x="183" y="211"/>
                  <a:pt x="183" y="211"/>
                  <a:pt x="183" y="210"/>
                </a:cubicBezTo>
                <a:cubicBezTo>
                  <a:pt x="183" y="210"/>
                  <a:pt x="183" y="211"/>
                  <a:pt x="182" y="211"/>
                </a:cubicBezTo>
                <a:cubicBezTo>
                  <a:pt x="182" y="210"/>
                  <a:pt x="182" y="210"/>
                  <a:pt x="182" y="210"/>
                </a:cubicBezTo>
                <a:cubicBezTo>
                  <a:pt x="182" y="211"/>
                  <a:pt x="181" y="211"/>
                  <a:pt x="182" y="212"/>
                </a:cubicBezTo>
                <a:cubicBezTo>
                  <a:pt x="181" y="214"/>
                  <a:pt x="182" y="215"/>
                  <a:pt x="184" y="215"/>
                </a:cubicBezTo>
                <a:close/>
                <a:moveTo>
                  <a:pt x="177" y="66"/>
                </a:moveTo>
                <a:cubicBezTo>
                  <a:pt x="177" y="68"/>
                  <a:pt x="179" y="69"/>
                  <a:pt x="179" y="69"/>
                </a:cubicBezTo>
                <a:cubicBezTo>
                  <a:pt x="181" y="69"/>
                  <a:pt x="183" y="67"/>
                  <a:pt x="183" y="66"/>
                </a:cubicBezTo>
                <a:cubicBezTo>
                  <a:pt x="182" y="64"/>
                  <a:pt x="182" y="63"/>
                  <a:pt x="180" y="63"/>
                </a:cubicBezTo>
                <a:cubicBezTo>
                  <a:pt x="178" y="64"/>
                  <a:pt x="176" y="64"/>
                  <a:pt x="177" y="66"/>
                </a:cubicBezTo>
                <a:close/>
                <a:moveTo>
                  <a:pt x="127" y="77"/>
                </a:moveTo>
                <a:cubicBezTo>
                  <a:pt x="125" y="77"/>
                  <a:pt x="124" y="79"/>
                  <a:pt x="124" y="80"/>
                </a:cubicBezTo>
                <a:cubicBezTo>
                  <a:pt x="124" y="82"/>
                  <a:pt x="125" y="83"/>
                  <a:pt x="126" y="82"/>
                </a:cubicBezTo>
                <a:cubicBezTo>
                  <a:pt x="128" y="83"/>
                  <a:pt x="130" y="82"/>
                  <a:pt x="129" y="80"/>
                </a:cubicBezTo>
                <a:cubicBezTo>
                  <a:pt x="130" y="78"/>
                  <a:pt x="128" y="78"/>
                  <a:pt x="127" y="77"/>
                </a:cubicBezTo>
                <a:close/>
                <a:moveTo>
                  <a:pt x="110" y="64"/>
                </a:moveTo>
                <a:cubicBezTo>
                  <a:pt x="110" y="64"/>
                  <a:pt x="109" y="64"/>
                  <a:pt x="108" y="65"/>
                </a:cubicBezTo>
                <a:cubicBezTo>
                  <a:pt x="108" y="65"/>
                  <a:pt x="107" y="65"/>
                  <a:pt x="107" y="65"/>
                </a:cubicBezTo>
                <a:cubicBezTo>
                  <a:pt x="107" y="65"/>
                  <a:pt x="107" y="65"/>
                  <a:pt x="107" y="66"/>
                </a:cubicBezTo>
                <a:cubicBezTo>
                  <a:pt x="106" y="68"/>
                  <a:pt x="107" y="69"/>
                  <a:pt x="110" y="68"/>
                </a:cubicBezTo>
                <a:cubicBezTo>
                  <a:pt x="111" y="69"/>
                  <a:pt x="112" y="68"/>
                  <a:pt x="112" y="66"/>
                </a:cubicBezTo>
                <a:cubicBezTo>
                  <a:pt x="111" y="66"/>
                  <a:pt x="111" y="66"/>
                  <a:pt x="111" y="66"/>
                </a:cubicBezTo>
                <a:cubicBezTo>
                  <a:pt x="111" y="67"/>
                  <a:pt x="111" y="67"/>
                  <a:pt x="111" y="67"/>
                </a:cubicBezTo>
                <a:cubicBezTo>
                  <a:pt x="110" y="67"/>
                  <a:pt x="110" y="67"/>
                  <a:pt x="109" y="66"/>
                </a:cubicBezTo>
                <a:cubicBezTo>
                  <a:pt x="111" y="66"/>
                  <a:pt x="110" y="65"/>
                  <a:pt x="111" y="65"/>
                </a:cubicBezTo>
                <a:cubicBezTo>
                  <a:pt x="111" y="64"/>
                  <a:pt x="111" y="64"/>
                  <a:pt x="110" y="64"/>
                </a:cubicBezTo>
                <a:close/>
                <a:moveTo>
                  <a:pt x="10" y="115"/>
                </a:moveTo>
                <a:cubicBezTo>
                  <a:pt x="10" y="115"/>
                  <a:pt x="10" y="114"/>
                  <a:pt x="10" y="114"/>
                </a:cubicBezTo>
                <a:cubicBezTo>
                  <a:pt x="10" y="114"/>
                  <a:pt x="9" y="114"/>
                  <a:pt x="9" y="114"/>
                </a:cubicBezTo>
                <a:cubicBezTo>
                  <a:pt x="9" y="115"/>
                  <a:pt x="8" y="115"/>
                  <a:pt x="8" y="116"/>
                </a:cubicBezTo>
                <a:cubicBezTo>
                  <a:pt x="8" y="116"/>
                  <a:pt x="7" y="115"/>
                  <a:pt x="7" y="115"/>
                </a:cubicBezTo>
                <a:cubicBezTo>
                  <a:pt x="7" y="115"/>
                  <a:pt x="6" y="115"/>
                  <a:pt x="6" y="116"/>
                </a:cubicBezTo>
                <a:cubicBezTo>
                  <a:pt x="6" y="116"/>
                  <a:pt x="6" y="115"/>
                  <a:pt x="5" y="115"/>
                </a:cubicBezTo>
                <a:cubicBezTo>
                  <a:pt x="6" y="114"/>
                  <a:pt x="7" y="113"/>
                  <a:pt x="7" y="112"/>
                </a:cubicBezTo>
                <a:cubicBezTo>
                  <a:pt x="5" y="112"/>
                  <a:pt x="5" y="113"/>
                  <a:pt x="5" y="114"/>
                </a:cubicBezTo>
                <a:cubicBezTo>
                  <a:pt x="4" y="116"/>
                  <a:pt x="6" y="117"/>
                  <a:pt x="7" y="117"/>
                </a:cubicBezTo>
                <a:cubicBezTo>
                  <a:pt x="7" y="117"/>
                  <a:pt x="7" y="117"/>
                  <a:pt x="7" y="117"/>
                </a:cubicBezTo>
                <a:cubicBezTo>
                  <a:pt x="8" y="116"/>
                  <a:pt x="9" y="116"/>
                  <a:pt x="10" y="116"/>
                </a:cubicBezTo>
                <a:cubicBezTo>
                  <a:pt x="10" y="116"/>
                  <a:pt x="10" y="115"/>
                  <a:pt x="10" y="115"/>
                </a:cubicBezTo>
                <a:close/>
                <a:moveTo>
                  <a:pt x="166" y="56"/>
                </a:moveTo>
                <a:cubicBezTo>
                  <a:pt x="165" y="56"/>
                  <a:pt x="164" y="57"/>
                  <a:pt x="164" y="59"/>
                </a:cubicBezTo>
                <a:cubicBezTo>
                  <a:pt x="164" y="60"/>
                  <a:pt x="166" y="62"/>
                  <a:pt x="167" y="61"/>
                </a:cubicBezTo>
                <a:cubicBezTo>
                  <a:pt x="168" y="62"/>
                  <a:pt x="169" y="60"/>
                  <a:pt x="169" y="59"/>
                </a:cubicBezTo>
                <a:cubicBezTo>
                  <a:pt x="169" y="57"/>
                  <a:pt x="169" y="56"/>
                  <a:pt x="166" y="56"/>
                </a:cubicBezTo>
                <a:close/>
                <a:moveTo>
                  <a:pt x="101" y="63"/>
                </a:moveTo>
                <a:cubicBezTo>
                  <a:pt x="100" y="63"/>
                  <a:pt x="99" y="63"/>
                  <a:pt x="98" y="64"/>
                </a:cubicBezTo>
                <a:cubicBezTo>
                  <a:pt x="99" y="64"/>
                  <a:pt x="99" y="65"/>
                  <a:pt x="100" y="65"/>
                </a:cubicBezTo>
                <a:cubicBezTo>
                  <a:pt x="100" y="65"/>
                  <a:pt x="99" y="66"/>
                  <a:pt x="98" y="66"/>
                </a:cubicBezTo>
                <a:cubicBezTo>
                  <a:pt x="98" y="66"/>
                  <a:pt x="97" y="65"/>
                  <a:pt x="97" y="65"/>
                </a:cubicBezTo>
                <a:cubicBezTo>
                  <a:pt x="97" y="65"/>
                  <a:pt x="97" y="65"/>
                  <a:pt x="97" y="66"/>
                </a:cubicBezTo>
                <a:cubicBezTo>
                  <a:pt x="98" y="67"/>
                  <a:pt x="99" y="69"/>
                  <a:pt x="100" y="69"/>
                </a:cubicBezTo>
                <a:cubicBezTo>
                  <a:pt x="102" y="69"/>
                  <a:pt x="103" y="67"/>
                  <a:pt x="103" y="66"/>
                </a:cubicBezTo>
                <a:cubicBezTo>
                  <a:pt x="103" y="65"/>
                  <a:pt x="102" y="63"/>
                  <a:pt x="101" y="63"/>
                </a:cubicBezTo>
                <a:close/>
                <a:moveTo>
                  <a:pt x="143" y="235"/>
                </a:moveTo>
                <a:cubicBezTo>
                  <a:pt x="144" y="235"/>
                  <a:pt x="144" y="235"/>
                  <a:pt x="145" y="235"/>
                </a:cubicBezTo>
                <a:cubicBezTo>
                  <a:pt x="145" y="235"/>
                  <a:pt x="145" y="235"/>
                  <a:pt x="145" y="235"/>
                </a:cubicBezTo>
                <a:cubicBezTo>
                  <a:pt x="146" y="235"/>
                  <a:pt x="147" y="234"/>
                  <a:pt x="147" y="233"/>
                </a:cubicBezTo>
                <a:cubicBezTo>
                  <a:pt x="147" y="231"/>
                  <a:pt x="146" y="231"/>
                  <a:pt x="144" y="230"/>
                </a:cubicBezTo>
                <a:cubicBezTo>
                  <a:pt x="143" y="231"/>
                  <a:pt x="142" y="231"/>
                  <a:pt x="141" y="233"/>
                </a:cubicBezTo>
                <a:cubicBezTo>
                  <a:pt x="142" y="234"/>
                  <a:pt x="142" y="235"/>
                  <a:pt x="143" y="236"/>
                </a:cubicBezTo>
                <a:cubicBezTo>
                  <a:pt x="143" y="235"/>
                  <a:pt x="143" y="235"/>
                  <a:pt x="143" y="235"/>
                </a:cubicBezTo>
                <a:close/>
                <a:moveTo>
                  <a:pt x="138" y="221"/>
                </a:moveTo>
                <a:cubicBezTo>
                  <a:pt x="139" y="220"/>
                  <a:pt x="139" y="220"/>
                  <a:pt x="139" y="220"/>
                </a:cubicBezTo>
                <a:cubicBezTo>
                  <a:pt x="139" y="218"/>
                  <a:pt x="137" y="217"/>
                  <a:pt x="135" y="217"/>
                </a:cubicBezTo>
                <a:cubicBezTo>
                  <a:pt x="135" y="217"/>
                  <a:pt x="134" y="217"/>
                  <a:pt x="134" y="217"/>
                </a:cubicBezTo>
                <a:cubicBezTo>
                  <a:pt x="134" y="217"/>
                  <a:pt x="134" y="217"/>
                  <a:pt x="134" y="217"/>
                </a:cubicBezTo>
                <a:cubicBezTo>
                  <a:pt x="134" y="218"/>
                  <a:pt x="133" y="218"/>
                  <a:pt x="133" y="218"/>
                </a:cubicBezTo>
                <a:cubicBezTo>
                  <a:pt x="133" y="218"/>
                  <a:pt x="133" y="219"/>
                  <a:pt x="132" y="219"/>
                </a:cubicBezTo>
                <a:cubicBezTo>
                  <a:pt x="133" y="221"/>
                  <a:pt x="134" y="222"/>
                  <a:pt x="136" y="222"/>
                </a:cubicBezTo>
                <a:cubicBezTo>
                  <a:pt x="137" y="222"/>
                  <a:pt x="138" y="222"/>
                  <a:pt x="138" y="221"/>
                </a:cubicBezTo>
                <a:cubicBezTo>
                  <a:pt x="138" y="221"/>
                  <a:pt x="138" y="221"/>
                  <a:pt x="138" y="220"/>
                </a:cubicBezTo>
                <a:cubicBezTo>
                  <a:pt x="138" y="220"/>
                  <a:pt x="138" y="220"/>
                  <a:pt x="138" y="221"/>
                </a:cubicBezTo>
                <a:close/>
                <a:moveTo>
                  <a:pt x="134" y="212"/>
                </a:moveTo>
                <a:cubicBezTo>
                  <a:pt x="134" y="211"/>
                  <a:pt x="133" y="210"/>
                  <a:pt x="132" y="209"/>
                </a:cubicBezTo>
                <a:cubicBezTo>
                  <a:pt x="132" y="210"/>
                  <a:pt x="131" y="210"/>
                  <a:pt x="130" y="209"/>
                </a:cubicBezTo>
                <a:cubicBezTo>
                  <a:pt x="129" y="210"/>
                  <a:pt x="128" y="211"/>
                  <a:pt x="129" y="212"/>
                </a:cubicBezTo>
                <a:cubicBezTo>
                  <a:pt x="128" y="214"/>
                  <a:pt x="129" y="215"/>
                  <a:pt x="131" y="215"/>
                </a:cubicBezTo>
                <a:cubicBezTo>
                  <a:pt x="133" y="215"/>
                  <a:pt x="134" y="214"/>
                  <a:pt x="134" y="212"/>
                </a:cubicBezTo>
                <a:close/>
                <a:moveTo>
                  <a:pt x="125" y="212"/>
                </a:moveTo>
                <a:cubicBezTo>
                  <a:pt x="125" y="211"/>
                  <a:pt x="124" y="210"/>
                  <a:pt x="122" y="210"/>
                </a:cubicBezTo>
                <a:cubicBezTo>
                  <a:pt x="121" y="209"/>
                  <a:pt x="120" y="211"/>
                  <a:pt x="120" y="213"/>
                </a:cubicBezTo>
                <a:cubicBezTo>
                  <a:pt x="119" y="214"/>
                  <a:pt x="120" y="215"/>
                  <a:pt x="122" y="215"/>
                </a:cubicBezTo>
                <a:cubicBezTo>
                  <a:pt x="124" y="215"/>
                  <a:pt x="125" y="214"/>
                  <a:pt x="125" y="212"/>
                </a:cubicBezTo>
                <a:close/>
                <a:moveTo>
                  <a:pt x="152" y="226"/>
                </a:moveTo>
                <a:cubicBezTo>
                  <a:pt x="152" y="226"/>
                  <a:pt x="152" y="226"/>
                  <a:pt x="152" y="226"/>
                </a:cubicBezTo>
                <a:cubicBezTo>
                  <a:pt x="152" y="226"/>
                  <a:pt x="152" y="225"/>
                  <a:pt x="151" y="224"/>
                </a:cubicBezTo>
                <a:cubicBezTo>
                  <a:pt x="151" y="225"/>
                  <a:pt x="151" y="225"/>
                  <a:pt x="151" y="226"/>
                </a:cubicBezTo>
                <a:cubicBezTo>
                  <a:pt x="151" y="226"/>
                  <a:pt x="152" y="226"/>
                  <a:pt x="152" y="226"/>
                </a:cubicBezTo>
                <a:close/>
                <a:moveTo>
                  <a:pt x="171" y="222"/>
                </a:moveTo>
                <a:cubicBezTo>
                  <a:pt x="172" y="222"/>
                  <a:pt x="173" y="221"/>
                  <a:pt x="173" y="220"/>
                </a:cubicBezTo>
                <a:cubicBezTo>
                  <a:pt x="173" y="220"/>
                  <a:pt x="173" y="220"/>
                  <a:pt x="173" y="220"/>
                </a:cubicBezTo>
                <a:cubicBezTo>
                  <a:pt x="172" y="219"/>
                  <a:pt x="173" y="218"/>
                  <a:pt x="173" y="218"/>
                </a:cubicBezTo>
                <a:cubicBezTo>
                  <a:pt x="173" y="217"/>
                  <a:pt x="172" y="216"/>
                  <a:pt x="171" y="217"/>
                </a:cubicBezTo>
                <a:cubicBezTo>
                  <a:pt x="169" y="216"/>
                  <a:pt x="168" y="218"/>
                  <a:pt x="168" y="219"/>
                </a:cubicBezTo>
                <a:cubicBezTo>
                  <a:pt x="168" y="220"/>
                  <a:pt x="168" y="220"/>
                  <a:pt x="168" y="220"/>
                </a:cubicBezTo>
                <a:cubicBezTo>
                  <a:pt x="169" y="220"/>
                  <a:pt x="169" y="221"/>
                  <a:pt x="169" y="222"/>
                </a:cubicBezTo>
                <a:cubicBezTo>
                  <a:pt x="169" y="222"/>
                  <a:pt x="170" y="222"/>
                  <a:pt x="171" y="222"/>
                </a:cubicBezTo>
                <a:close/>
                <a:moveTo>
                  <a:pt x="189" y="231"/>
                </a:moveTo>
                <a:cubicBezTo>
                  <a:pt x="189" y="231"/>
                  <a:pt x="189" y="231"/>
                  <a:pt x="189" y="231"/>
                </a:cubicBezTo>
                <a:cubicBezTo>
                  <a:pt x="189" y="231"/>
                  <a:pt x="188" y="231"/>
                  <a:pt x="188" y="231"/>
                </a:cubicBezTo>
                <a:cubicBezTo>
                  <a:pt x="188" y="231"/>
                  <a:pt x="188" y="231"/>
                  <a:pt x="188" y="231"/>
                </a:cubicBezTo>
                <a:cubicBezTo>
                  <a:pt x="188" y="231"/>
                  <a:pt x="188" y="232"/>
                  <a:pt x="188" y="232"/>
                </a:cubicBezTo>
                <a:cubicBezTo>
                  <a:pt x="187" y="232"/>
                  <a:pt x="187" y="232"/>
                  <a:pt x="186" y="232"/>
                </a:cubicBezTo>
                <a:cubicBezTo>
                  <a:pt x="186" y="232"/>
                  <a:pt x="186" y="233"/>
                  <a:pt x="186" y="233"/>
                </a:cubicBezTo>
                <a:cubicBezTo>
                  <a:pt x="186" y="233"/>
                  <a:pt x="186" y="234"/>
                  <a:pt x="186" y="234"/>
                </a:cubicBezTo>
                <a:cubicBezTo>
                  <a:pt x="186" y="234"/>
                  <a:pt x="186" y="234"/>
                  <a:pt x="186" y="234"/>
                </a:cubicBezTo>
                <a:cubicBezTo>
                  <a:pt x="186" y="235"/>
                  <a:pt x="186" y="235"/>
                  <a:pt x="186" y="235"/>
                </a:cubicBezTo>
                <a:cubicBezTo>
                  <a:pt x="186" y="236"/>
                  <a:pt x="187" y="236"/>
                  <a:pt x="189" y="236"/>
                </a:cubicBezTo>
                <a:cubicBezTo>
                  <a:pt x="189" y="236"/>
                  <a:pt x="190" y="236"/>
                  <a:pt x="190" y="236"/>
                </a:cubicBezTo>
                <a:cubicBezTo>
                  <a:pt x="189" y="235"/>
                  <a:pt x="189" y="235"/>
                  <a:pt x="188" y="236"/>
                </a:cubicBezTo>
                <a:cubicBezTo>
                  <a:pt x="187" y="233"/>
                  <a:pt x="190" y="234"/>
                  <a:pt x="190" y="232"/>
                </a:cubicBezTo>
                <a:cubicBezTo>
                  <a:pt x="191" y="232"/>
                  <a:pt x="191" y="232"/>
                  <a:pt x="191" y="232"/>
                </a:cubicBezTo>
                <a:cubicBezTo>
                  <a:pt x="191" y="231"/>
                  <a:pt x="190" y="231"/>
                  <a:pt x="189" y="231"/>
                </a:cubicBezTo>
                <a:close/>
                <a:moveTo>
                  <a:pt x="107" y="199"/>
                </a:moveTo>
                <a:cubicBezTo>
                  <a:pt x="108" y="197"/>
                  <a:pt x="107" y="195"/>
                  <a:pt x="105" y="195"/>
                </a:cubicBezTo>
                <a:cubicBezTo>
                  <a:pt x="104" y="196"/>
                  <a:pt x="102" y="197"/>
                  <a:pt x="102" y="198"/>
                </a:cubicBezTo>
                <a:cubicBezTo>
                  <a:pt x="102" y="199"/>
                  <a:pt x="104" y="201"/>
                  <a:pt x="104" y="201"/>
                </a:cubicBezTo>
                <a:cubicBezTo>
                  <a:pt x="106" y="201"/>
                  <a:pt x="107" y="200"/>
                  <a:pt x="107" y="199"/>
                </a:cubicBezTo>
                <a:close/>
                <a:moveTo>
                  <a:pt x="153" y="217"/>
                </a:moveTo>
                <a:cubicBezTo>
                  <a:pt x="153" y="217"/>
                  <a:pt x="153" y="217"/>
                  <a:pt x="153" y="217"/>
                </a:cubicBezTo>
                <a:cubicBezTo>
                  <a:pt x="152" y="217"/>
                  <a:pt x="151" y="217"/>
                  <a:pt x="151" y="218"/>
                </a:cubicBezTo>
                <a:cubicBezTo>
                  <a:pt x="152" y="218"/>
                  <a:pt x="153" y="218"/>
                  <a:pt x="153" y="217"/>
                </a:cubicBezTo>
                <a:close/>
                <a:moveTo>
                  <a:pt x="23" y="179"/>
                </a:moveTo>
                <a:cubicBezTo>
                  <a:pt x="24" y="180"/>
                  <a:pt x="24" y="180"/>
                  <a:pt x="24" y="179"/>
                </a:cubicBezTo>
                <a:cubicBezTo>
                  <a:pt x="24" y="180"/>
                  <a:pt x="26" y="180"/>
                  <a:pt x="26" y="180"/>
                </a:cubicBezTo>
                <a:cubicBezTo>
                  <a:pt x="25" y="181"/>
                  <a:pt x="25" y="181"/>
                  <a:pt x="25" y="181"/>
                </a:cubicBezTo>
                <a:cubicBezTo>
                  <a:pt x="26" y="181"/>
                  <a:pt x="26" y="181"/>
                  <a:pt x="27" y="181"/>
                </a:cubicBezTo>
                <a:cubicBezTo>
                  <a:pt x="26" y="180"/>
                  <a:pt x="26" y="179"/>
                  <a:pt x="27" y="178"/>
                </a:cubicBezTo>
                <a:cubicBezTo>
                  <a:pt x="27" y="180"/>
                  <a:pt x="28" y="180"/>
                  <a:pt x="29" y="180"/>
                </a:cubicBezTo>
                <a:cubicBezTo>
                  <a:pt x="31" y="181"/>
                  <a:pt x="33" y="179"/>
                  <a:pt x="32" y="177"/>
                </a:cubicBezTo>
                <a:cubicBezTo>
                  <a:pt x="32" y="176"/>
                  <a:pt x="31" y="175"/>
                  <a:pt x="29" y="175"/>
                </a:cubicBezTo>
                <a:cubicBezTo>
                  <a:pt x="28" y="175"/>
                  <a:pt x="28" y="175"/>
                  <a:pt x="28" y="176"/>
                </a:cubicBezTo>
                <a:cubicBezTo>
                  <a:pt x="27" y="176"/>
                  <a:pt x="27" y="176"/>
                  <a:pt x="26" y="175"/>
                </a:cubicBezTo>
                <a:cubicBezTo>
                  <a:pt x="26" y="176"/>
                  <a:pt x="27" y="176"/>
                  <a:pt x="27" y="176"/>
                </a:cubicBezTo>
                <a:cubicBezTo>
                  <a:pt x="26" y="177"/>
                  <a:pt x="26" y="177"/>
                  <a:pt x="26" y="178"/>
                </a:cubicBezTo>
                <a:cubicBezTo>
                  <a:pt x="26" y="178"/>
                  <a:pt x="25" y="178"/>
                  <a:pt x="25" y="178"/>
                </a:cubicBezTo>
                <a:cubicBezTo>
                  <a:pt x="26" y="178"/>
                  <a:pt x="26" y="178"/>
                  <a:pt x="26" y="178"/>
                </a:cubicBezTo>
                <a:cubicBezTo>
                  <a:pt x="26" y="179"/>
                  <a:pt x="25" y="179"/>
                  <a:pt x="25" y="179"/>
                </a:cubicBezTo>
                <a:cubicBezTo>
                  <a:pt x="25" y="179"/>
                  <a:pt x="25" y="178"/>
                  <a:pt x="25" y="178"/>
                </a:cubicBezTo>
                <a:cubicBezTo>
                  <a:pt x="24" y="178"/>
                  <a:pt x="24" y="179"/>
                  <a:pt x="23" y="179"/>
                </a:cubicBezTo>
                <a:close/>
                <a:moveTo>
                  <a:pt x="28" y="156"/>
                </a:moveTo>
                <a:cubicBezTo>
                  <a:pt x="27" y="154"/>
                  <a:pt x="27" y="153"/>
                  <a:pt x="25" y="154"/>
                </a:cubicBezTo>
                <a:cubicBezTo>
                  <a:pt x="23" y="154"/>
                  <a:pt x="22" y="155"/>
                  <a:pt x="23" y="156"/>
                </a:cubicBezTo>
                <a:cubicBezTo>
                  <a:pt x="23" y="157"/>
                  <a:pt x="23" y="159"/>
                  <a:pt x="25" y="160"/>
                </a:cubicBezTo>
                <a:cubicBezTo>
                  <a:pt x="26" y="159"/>
                  <a:pt x="28" y="158"/>
                  <a:pt x="28" y="156"/>
                </a:cubicBezTo>
                <a:close/>
                <a:moveTo>
                  <a:pt x="17" y="117"/>
                </a:moveTo>
                <a:cubicBezTo>
                  <a:pt x="17" y="117"/>
                  <a:pt x="18" y="117"/>
                  <a:pt x="19" y="117"/>
                </a:cubicBezTo>
                <a:cubicBezTo>
                  <a:pt x="17" y="117"/>
                  <a:pt x="17" y="116"/>
                  <a:pt x="17" y="115"/>
                </a:cubicBezTo>
                <a:cubicBezTo>
                  <a:pt x="16" y="115"/>
                  <a:pt x="16" y="116"/>
                  <a:pt x="15" y="116"/>
                </a:cubicBezTo>
                <a:cubicBezTo>
                  <a:pt x="16" y="116"/>
                  <a:pt x="16" y="115"/>
                  <a:pt x="16" y="115"/>
                </a:cubicBezTo>
                <a:cubicBezTo>
                  <a:pt x="16" y="115"/>
                  <a:pt x="16" y="115"/>
                  <a:pt x="17" y="115"/>
                </a:cubicBezTo>
                <a:cubicBezTo>
                  <a:pt x="16" y="114"/>
                  <a:pt x="16" y="113"/>
                  <a:pt x="17" y="112"/>
                </a:cubicBezTo>
                <a:cubicBezTo>
                  <a:pt x="17" y="112"/>
                  <a:pt x="17" y="112"/>
                  <a:pt x="16" y="112"/>
                </a:cubicBezTo>
                <a:cubicBezTo>
                  <a:pt x="15" y="112"/>
                  <a:pt x="13" y="113"/>
                  <a:pt x="14" y="115"/>
                </a:cubicBezTo>
                <a:cubicBezTo>
                  <a:pt x="13" y="116"/>
                  <a:pt x="15" y="118"/>
                  <a:pt x="17" y="117"/>
                </a:cubicBezTo>
                <a:close/>
                <a:moveTo>
                  <a:pt x="29" y="167"/>
                </a:moveTo>
                <a:cubicBezTo>
                  <a:pt x="31" y="167"/>
                  <a:pt x="32" y="165"/>
                  <a:pt x="32" y="164"/>
                </a:cubicBezTo>
                <a:cubicBezTo>
                  <a:pt x="32" y="164"/>
                  <a:pt x="32" y="164"/>
                  <a:pt x="32" y="164"/>
                </a:cubicBezTo>
                <a:cubicBezTo>
                  <a:pt x="32" y="164"/>
                  <a:pt x="33" y="164"/>
                  <a:pt x="34" y="164"/>
                </a:cubicBezTo>
                <a:cubicBezTo>
                  <a:pt x="34" y="164"/>
                  <a:pt x="34" y="164"/>
                  <a:pt x="34" y="165"/>
                </a:cubicBezTo>
                <a:cubicBezTo>
                  <a:pt x="34" y="165"/>
                  <a:pt x="34" y="165"/>
                  <a:pt x="35" y="165"/>
                </a:cubicBezTo>
                <a:cubicBezTo>
                  <a:pt x="35" y="164"/>
                  <a:pt x="35" y="164"/>
                  <a:pt x="35" y="164"/>
                </a:cubicBezTo>
                <a:cubicBezTo>
                  <a:pt x="36" y="164"/>
                  <a:pt x="36" y="164"/>
                  <a:pt x="36" y="165"/>
                </a:cubicBezTo>
                <a:cubicBezTo>
                  <a:pt x="35" y="165"/>
                  <a:pt x="35" y="166"/>
                  <a:pt x="35" y="166"/>
                </a:cubicBezTo>
                <a:cubicBezTo>
                  <a:pt x="36" y="166"/>
                  <a:pt x="36" y="166"/>
                  <a:pt x="36" y="166"/>
                </a:cubicBezTo>
                <a:cubicBezTo>
                  <a:pt x="36" y="166"/>
                  <a:pt x="36" y="166"/>
                  <a:pt x="37" y="166"/>
                </a:cubicBezTo>
                <a:cubicBezTo>
                  <a:pt x="37" y="166"/>
                  <a:pt x="38" y="166"/>
                  <a:pt x="39" y="166"/>
                </a:cubicBezTo>
                <a:cubicBezTo>
                  <a:pt x="40" y="167"/>
                  <a:pt x="41" y="165"/>
                  <a:pt x="41" y="164"/>
                </a:cubicBezTo>
                <a:cubicBezTo>
                  <a:pt x="42" y="162"/>
                  <a:pt x="40" y="161"/>
                  <a:pt x="38" y="161"/>
                </a:cubicBezTo>
                <a:cubicBezTo>
                  <a:pt x="36" y="161"/>
                  <a:pt x="35" y="162"/>
                  <a:pt x="36" y="164"/>
                </a:cubicBezTo>
                <a:cubicBezTo>
                  <a:pt x="36" y="164"/>
                  <a:pt x="36" y="164"/>
                  <a:pt x="36" y="164"/>
                </a:cubicBezTo>
                <a:cubicBezTo>
                  <a:pt x="36" y="164"/>
                  <a:pt x="35" y="164"/>
                  <a:pt x="35" y="163"/>
                </a:cubicBezTo>
                <a:cubicBezTo>
                  <a:pt x="35" y="164"/>
                  <a:pt x="33" y="164"/>
                  <a:pt x="33" y="163"/>
                </a:cubicBezTo>
                <a:cubicBezTo>
                  <a:pt x="32" y="163"/>
                  <a:pt x="32" y="163"/>
                  <a:pt x="32" y="163"/>
                </a:cubicBezTo>
                <a:cubicBezTo>
                  <a:pt x="32" y="162"/>
                  <a:pt x="31" y="161"/>
                  <a:pt x="30" y="161"/>
                </a:cubicBezTo>
                <a:cubicBezTo>
                  <a:pt x="28" y="161"/>
                  <a:pt x="27" y="162"/>
                  <a:pt x="27" y="164"/>
                </a:cubicBezTo>
                <a:cubicBezTo>
                  <a:pt x="27" y="166"/>
                  <a:pt x="28" y="167"/>
                  <a:pt x="29" y="167"/>
                </a:cubicBezTo>
                <a:close/>
                <a:moveTo>
                  <a:pt x="31" y="156"/>
                </a:moveTo>
                <a:cubicBezTo>
                  <a:pt x="31" y="157"/>
                  <a:pt x="31" y="157"/>
                  <a:pt x="31" y="158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58"/>
                  <a:pt x="32" y="158"/>
                  <a:pt x="32" y="158"/>
                </a:cubicBezTo>
                <a:cubicBezTo>
                  <a:pt x="32" y="159"/>
                  <a:pt x="33" y="159"/>
                  <a:pt x="35" y="159"/>
                </a:cubicBezTo>
                <a:cubicBezTo>
                  <a:pt x="35" y="160"/>
                  <a:pt x="37" y="158"/>
                  <a:pt x="37" y="156"/>
                </a:cubicBezTo>
                <a:cubicBezTo>
                  <a:pt x="37" y="155"/>
                  <a:pt x="35" y="154"/>
                  <a:pt x="34" y="153"/>
                </a:cubicBezTo>
                <a:cubicBezTo>
                  <a:pt x="34" y="153"/>
                  <a:pt x="34" y="153"/>
                  <a:pt x="34" y="154"/>
                </a:cubicBezTo>
                <a:cubicBezTo>
                  <a:pt x="34" y="153"/>
                  <a:pt x="33" y="153"/>
                  <a:pt x="33" y="153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34" y="152"/>
                  <a:pt x="34" y="152"/>
                  <a:pt x="34" y="152"/>
                </a:cubicBezTo>
                <a:cubicBezTo>
                  <a:pt x="33" y="152"/>
                  <a:pt x="32" y="151"/>
                  <a:pt x="32" y="152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2" y="153"/>
                  <a:pt x="33" y="153"/>
                  <a:pt x="33" y="15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33" y="154"/>
                  <a:pt x="33" y="154"/>
                  <a:pt x="33" y="154"/>
                </a:cubicBezTo>
                <a:cubicBezTo>
                  <a:pt x="32" y="153"/>
                  <a:pt x="32" y="154"/>
                  <a:pt x="32" y="154"/>
                </a:cubicBezTo>
                <a:cubicBezTo>
                  <a:pt x="32" y="154"/>
                  <a:pt x="32" y="154"/>
                  <a:pt x="32" y="154"/>
                </a:cubicBezTo>
                <a:cubicBezTo>
                  <a:pt x="31" y="155"/>
                  <a:pt x="31" y="155"/>
                  <a:pt x="31" y="156"/>
                </a:cubicBezTo>
                <a:close/>
                <a:moveTo>
                  <a:pt x="72" y="198"/>
                </a:moveTo>
                <a:cubicBezTo>
                  <a:pt x="72" y="197"/>
                  <a:pt x="71" y="195"/>
                  <a:pt x="69" y="195"/>
                </a:cubicBezTo>
                <a:cubicBezTo>
                  <a:pt x="68" y="195"/>
                  <a:pt x="67" y="196"/>
                  <a:pt x="67" y="198"/>
                </a:cubicBezTo>
                <a:cubicBezTo>
                  <a:pt x="66" y="200"/>
                  <a:pt x="68" y="201"/>
                  <a:pt x="70" y="201"/>
                </a:cubicBezTo>
                <a:cubicBezTo>
                  <a:pt x="71" y="201"/>
                  <a:pt x="72" y="200"/>
                  <a:pt x="72" y="198"/>
                </a:cubicBezTo>
                <a:close/>
                <a:moveTo>
                  <a:pt x="69" y="201"/>
                </a:moveTo>
                <a:cubicBezTo>
                  <a:pt x="69" y="201"/>
                  <a:pt x="69" y="201"/>
                  <a:pt x="69" y="201"/>
                </a:cubicBezTo>
                <a:cubicBezTo>
                  <a:pt x="69" y="202"/>
                  <a:pt x="69" y="202"/>
                  <a:pt x="69" y="202"/>
                </a:cubicBezTo>
                <a:cubicBezTo>
                  <a:pt x="69" y="202"/>
                  <a:pt x="69" y="202"/>
                  <a:pt x="69" y="201"/>
                </a:cubicBezTo>
                <a:close/>
                <a:moveTo>
                  <a:pt x="147" y="212"/>
                </a:moveTo>
                <a:cubicBezTo>
                  <a:pt x="147" y="211"/>
                  <a:pt x="147" y="211"/>
                  <a:pt x="146" y="211"/>
                </a:cubicBezTo>
                <a:cubicBezTo>
                  <a:pt x="146" y="211"/>
                  <a:pt x="146" y="212"/>
                  <a:pt x="146" y="212"/>
                </a:cubicBezTo>
                <a:cubicBezTo>
                  <a:pt x="146" y="213"/>
                  <a:pt x="146" y="213"/>
                  <a:pt x="147" y="214"/>
                </a:cubicBezTo>
                <a:cubicBezTo>
                  <a:pt x="147" y="213"/>
                  <a:pt x="148" y="213"/>
                  <a:pt x="147" y="212"/>
                </a:cubicBezTo>
                <a:close/>
                <a:moveTo>
                  <a:pt x="96" y="201"/>
                </a:moveTo>
                <a:cubicBezTo>
                  <a:pt x="96" y="201"/>
                  <a:pt x="96" y="201"/>
                  <a:pt x="96" y="201"/>
                </a:cubicBezTo>
                <a:cubicBezTo>
                  <a:pt x="97" y="201"/>
                  <a:pt x="97" y="201"/>
                  <a:pt x="97" y="201"/>
                </a:cubicBezTo>
                <a:cubicBezTo>
                  <a:pt x="97" y="201"/>
                  <a:pt x="97" y="201"/>
                  <a:pt x="97" y="201"/>
                </a:cubicBezTo>
                <a:cubicBezTo>
                  <a:pt x="98" y="201"/>
                  <a:pt x="99" y="200"/>
                  <a:pt x="99" y="198"/>
                </a:cubicBezTo>
                <a:cubicBezTo>
                  <a:pt x="99" y="198"/>
                  <a:pt x="99" y="197"/>
                  <a:pt x="98" y="197"/>
                </a:cubicBezTo>
                <a:cubicBezTo>
                  <a:pt x="98" y="197"/>
                  <a:pt x="98" y="197"/>
                  <a:pt x="97" y="197"/>
                </a:cubicBezTo>
                <a:cubicBezTo>
                  <a:pt x="97" y="197"/>
                  <a:pt x="97" y="196"/>
                  <a:pt x="97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94" y="195"/>
                  <a:pt x="93" y="196"/>
                  <a:pt x="94" y="198"/>
                </a:cubicBezTo>
                <a:cubicBezTo>
                  <a:pt x="94" y="198"/>
                  <a:pt x="94" y="199"/>
                  <a:pt x="94" y="199"/>
                </a:cubicBezTo>
                <a:cubicBezTo>
                  <a:pt x="94" y="199"/>
                  <a:pt x="94" y="199"/>
                  <a:pt x="94" y="198"/>
                </a:cubicBezTo>
                <a:cubicBezTo>
                  <a:pt x="94" y="199"/>
                  <a:pt x="95" y="199"/>
                  <a:pt x="95" y="199"/>
                </a:cubicBezTo>
                <a:cubicBezTo>
                  <a:pt x="95" y="199"/>
                  <a:pt x="94" y="199"/>
                  <a:pt x="94" y="199"/>
                </a:cubicBezTo>
                <a:cubicBezTo>
                  <a:pt x="94" y="200"/>
                  <a:pt x="95" y="201"/>
                  <a:pt x="96" y="201"/>
                </a:cubicBezTo>
                <a:close/>
                <a:moveTo>
                  <a:pt x="58" y="192"/>
                </a:moveTo>
                <a:cubicBezTo>
                  <a:pt x="59" y="190"/>
                  <a:pt x="57" y="189"/>
                  <a:pt x="56" y="189"/>
                </a:cubicBezTo>
                <a:cubicBezTo>
                  <a:pt x="55" y="189"/>
                  <a:pt x="53" y="191"/>
                  <a:pt x="54" y="192"/>
                </a:cubicBezTo>
                <a:cubicBezTo>
                  <a:pt x="54" y="193"/>
                  <a:pt x="55" y="195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7" y="194"/>
                  <a:pt x="57" y="194"/>
                  <a:pt x="58" y="194"/>
                </a:cubicBezTo>
                <a:cubicBezTo>
                  <a:pt x="58" y="194"/>
                  <a:pt x="58" y="194"/>
                  <a:pt x="57" y="194"/>
                </a:cubicBezTo>
                <a:cubicBezTo>
                  <a:pt x="58" y="194"/>
                  <a:pt x="59" y="193"/>
                  <a:pt x="58" y="192"/>
                </a:cubicBezTo>
                <a:close/>
                <a:moveTo>
                  <a:pt x="134" y="94"/>
                </a:moveTo>
                <a:cubicBezTo>
                  <a:pt x="133" y="93"/>
                  <a:pt x="133" y="93"/>
                  <a:pt x="133" y="93"/>
                </a:cubicBezTo>
                <a:cubicBezTo>
                  <a:pt x="133" y="93"/>
                  <a:pt x="133" y="93"/>
                  <a:pt x="133" y="94"/>
                </a:cubicBezTo>
                <a:cubicBezTo>
                  <a:pt x="132" y="95"/>
                  <a:pt x="134" y="97"/>
                  <a:pt x="135" y="97"/>
                </a:cubicBezTo>
                <a:cubicBezTo>
                  <a:pt x="135" y="97"/>
                  <a:pt x="135" y="97"/>
                  <a:pt x="135" y="97"/>
                </a:cubicBezTo>
                <a:cubicBezTo>
                  <a:pt x="135" y="97"/>
                  <a:pt x="135" y="97"/>
                  <a:pt x="134" y="97"/>
                </a:cubicBezTo>
                <a:cubicBezTo>
                  <a:pt x="134" y="96"/>
                  <a:pt x="134" y="95"/>
                  <a:pt x="134" y="94"/>
                </a:cubicBezTo>
                <a:close/>
                <a:moveTo>
                  <a:pt x="167" y="70"/>
                </a:moveTo>
                <a:cubicBezTo>
                  <a:pt x="165" y="70"/>
                  <a:pt x="164" y="71"/>
                  <a:pt x="164" y="72"/>
                </a:cubicBezTo>
                <a:cubicBezTo>
                  <a:pt x="164" y="73"/>
                  <a:pt x="164" y="73"/>
                  <a:pt x="164" y="73"/>
                </a:cubicBezTo>
                <a:cubicBezTo>
                  <a:pt x="165" y="74"/>
                  <a:pt x="165" y="74"/>
                  <a:pt x="165" y="74"/>
                </a:cubicBezTo>
                <a:cubicBezTo>
                  <a:pt x="165" y="75"/>
                  <a:pt x="166" y="75"/>
                  <a:pt x="167" y="75"/>
                </a:cubicBezTo>
                <a:cubicBezTo>
                  <a:pt x="167" y="75"/>
                  <a:pt x="167" y="75"/>
                  <a:pt x="167" y="74"/>
                </a:cubicBezTo>
                <a:cubicBezTo>
                  <a:pt x="167" y="75"/>
                  <a:pt x="168" y="75"/>
                  <a:pt x="168" y="75"/>
                </a:cubicBezTo>
                <a:cubicBezTo>
                  <a:pt x="169" y="75"/>
                  <a:pt x="169" y="74"/>
                  <a:pt x="169" y="72"/>
                </a:cubicBezTo>
                <a:cubicBezTo>
                  <a:pt x="170" y="71"/>
                  <a:pt x="168" y="70"/>
                  <a:pt x="167" y="70"/>
                </a:cubicBezTo>
                <a:close/>
                <a:moveTo>
                  <a:pt x="179" y="77"/>
                </a:moveTo>
                <a:cubicBezTo>
                  <a:pt x="178" y="77"/>
                  <a:pt x="177" y="78"/>
                  <a:pt x="177" y="80"/>
                </a:cubicBezTo>
                <a:cubicBezTo>
                  <a:pt x="177" y="81"/>
                  <a:pt x="179" y="83"/>
                  <a:pt x="180" y="83"/>
                </a:cubicBezTo>
                <a:cubicBezTo>
                  <a:pt x="179" y="83"/>
                  <a:pt x="179" y="83"/>
                  <a:pt x="179" y="82"/>
                </a:cubicBezTo>
                <a:cubicBezTo>
                  <a:pt x="179" y="82"/>
                  <a:pt x="180" y="82"/>
                  <a:pt x="180" y="82"/>
                </a:cubicBezTo>
                <a:cubicBezTo>
                  <a:pt x="181" y="82"/>
                  <a:pt x="181" y="80"/>
                  <a:pt x="182" y="79"/>
                </a:cubicBezTo>
                <a:cubicBezTo>
                  <a:pt x="182" y="79"/>
                  <a:pt x="181" y="77"/>
                  <a:pt x="180" y="77"/>
                </a:cubicBezTo>
                <a:cubicBezTo>
                  <a:pt x="180" y="77"/>
                  <a:pt x="180" y="77"/>
                  <a:pt x="179" y="77"/>
                </a:cubicBezTo>
                <a:close/>
                <a:moveTo>
                  <a:pt x="151" y="80"/>
                </a:moveTo>
                <a:cubicBezTo>
                  <a:pt x="150" y="81"/>
                  <a:pt x="151" y="82"/>
                  <a:pt x="153" y="82"/>
                </a:cubicBezTo>
                <a:cubicBezTo>
                  <a:pt x="155" y="82"/>
                  <a:pt x="156" y="81"/>
                  <a:pt x="156" y="80"/>
                </a:cubicBezTo>
                <a:cubicBezTo>
                  <a:pt x="156" y="79"/>
                  <a:pt x="155" y="78"/>
                  <a:pt x="154" y="78"/>
                </a:cubicBezTo>
                <a:cubicBezTo>
                  <a:pt x="154" y="78"/>
                  <a:pt x="153" y="79"/>
                  <a:pt x="152" y="78"/>
                </a:cubicBezTo>
                <a:cubicBezTo>
                  <a:pt x="152" y="77"/>
                  <a:pt x="152" y="77"/>
                  <a:pt x="152" y="77"/>
                </a:cubicBezTo>
                <a:cubicBezTo>
                  <a:pt x="151" y="77"/>
                  <a:pt x="150" y="78"/>
                  <a:pt x="151" y="80"/>
                </a:cubicBezTo>
                <a:close/>
                <a:moveTo>
                  <a:pt x="171" y="77"/>
                </a:moveTo>
                <a:cubicBezTo>
                  <a:pt x="169" y="77"/>
                  <a:pt x="168" y="79"/>
                  <a:pt x="168" y="80"/>
                </a:cubicBezTo>
                <a:cubicBezTo>
                  <a:pt x="168" y="81"/>
                  <a:pt x="170" y="83"/>
                  <a:pt x="171" y="83"/>
                </a:cubicBezTo>
                <a:cubicBezTo>
                  <a:pt x="173" y="83"/>
                  <a:pt x="174" y="81"/>
                  <a:pt x="173" y="80"/>
                </a:cubicBezTo>
                <a:cubicBezTo>
                  <a:pt x="173" y="79"/>
                  <a:pt x="172" y="78"/>
                  <a:pt x="171" y="77"/>
                </a:cubicBezTo>
                <a:close/>
                <a:moveTo>
                  <a:pt x="162" y="83"/>
                </a:moveTo>
                <a:cubicBezTo>
                  <a:pt x="164" y="82"/>
                  <a:pt x="165" y="81"/>
                  <a:pt x="164" y="80"/>
                </a:cubicBezTo>
                <a:cubicBezTo>
                  <a:pt x="164" y="78"/>
                  <a:pt x="164" y="77"/>
                  <a:pt x="162" y="78"/>
                </a:cubicBezTo>
                <a:cubicBezTo>
                  <a:pt x="160" y="77"/>
                  <a:pt x="159" y="79"/>
                  <a:pt x="159" y="79"/>
                </a:cubicBezTo>
                <a:cubicBezTo>
                  <a:pt x="159" y="81"/>
                  <a:pt x="161" y="82"/>
                  <a:pt x="162" y="83"/>
                </a:cubicBezTo>
                <a:close/>
                <a:moveTo>
                  <a:pt x="71" y="66"/>
                </a:moveTo>
                <a:cubicBezTo>
                  <a:pt x="71" y="66"/>
                  <a:pt x="71" y="67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2" y="66"/>
                  <a:pt x="73" y="66"/>
                </a:cubicBezTo>
                <a:cubicBezTo>
                  <a:pt x="73" y="65"/>
                  <a:pt x="72" y="65"/>
                  <a:pt x="72" y="64"/>
                </a:cubicBezTo>
                <a:cubicBezTo>
                  <a:pt x="71" y="64"/>
                  <a:pt x="71" y="65"/>
                  <a:pt x="71" y="66"/>
                </a:cubicBezTo>
                <a:close/>
                <a:moveTo>
                  <a:pt x="195" y="241"/>
                </a:moveTo>
                <a:cubicBezTo>
                  <a:pt x="195" y="241"/>
                  <a:pt x="194" y="241"/>
                  <a:pt x="194" y="242"/>
                </a:cubicBezTo>
                <a:cubicBezTo>
                  <a:pt x="194" y="242"/>
                  <a:pt x="194" y="242"/>
                  <a:pt x="194" y="242"/>
                </a:cubicBezTo>
                <a:cubicBezTo>
                  <a:pt x="195" y="242"/>
                  <a:pt x="195" y="242"/>
                  <a:pt x="195" y="241"/>
                </a:cubicBezTo>
                <a:close/>
                <a:moveTo>
                  <a:pt x="88" y="66"/>
                </a:moveTo>
                <a:cubicBezTo>
                  <a:pt x="88" y="66"/>
                  <a:pt x="89" y="66"/>
                  <a:pt x="89" y="67"/>
                </a:cubicBezTo>
                <a:cubicBezTo>
                  <a:pt x="90" y="66"/>
                  <a:pt x="90" y="65"/>
                  <a:pt x="92" y="65"/>
                </a:cubicBezTo>
                <a:cubicBezTo>
                  <a:pt x="91" y="66"/>
                  <a:pt x="90" y="66"/>
                  <a:pt x="90" y="67"/>
                </a:cubicBezTo>
                <a:cubicBezTo>
                  <a:pt x="90" y="67"/>
                  <a:pt x="90" y="68"/>
                  <a:pt x="90" y="68"/>
                </a:cubicBezTo>
                <a:cubicBezTo>
                  <a:pt x="90" y="68"/>
                  <a:pt x="91" y="69"/>
                  <a:pt x="91" y="68"/>
                </a:cubicBezTo>
                <a:cubicBezTo>
                  <a:pt x="93" y="69"/>
                  <a:pt x="94" y="68"/>
                  <a:pt x="95" y="66"/>
                </a:cubicBezTo>
                <a:cubicBezTo>
                  <a:pt x="94" y="64"/>
                  <a:pt x="93" y="64"/>
                  <a:pt x="91" y="63"/>
                </a:cubicBezTo>
                <a:cubicBezTo>
                  <a:pt x="89" y="63"/>
                  <a:pt x="89" y="65"/>
                  <a:pt x="88" y="66"/>
                </a:cubicBezTo>
                <a:close/>
                <a:moveTo>
                  <a:pt x="106" y="80"/>
                </a:moveTo>
                <a:cubicBezTo>
                  <a:pt x="107" y="82"/>
                  <a:pt x="108" y="83"/>
                  <a:pt x="110" y="82"/>
                </a:cubicBezTo>
                <a:cubicBezTo>
                  <a:pt x="110" y="83"/>
                  <a:pt x="111" y="82"/>
                  <a:pt x="111" y="82"/>
                </a:cubicBezTo>
                <a:cubicBezTo>
                  <a:pt x="110" y="81"/>
                  <a:pt x="111" y="79"/>
                  <a:pt x="112" y="79"/>
                </a:cubicBezTo>
                <a:cubicBezTo>
                  <a:pt x="111" y="78"/>
                  <a:pt x="110" y="77"/>
                  <a:pt x="109" y="77"/>
                </a:cubicBezTo>
                <a:cubicBezTo>
                  <a:pt x="108" y="77"/>
                  <a:pt x="106" y="79"/>
                  <a:pt x="106" y="80"/>
                </a:cubicBezTo>
                <a:close/>
                <a:moveTo>
                  <a:pt x="87" y="70"/>
                </a:moveTo>
                <a:cubicBezTo>
                  <a:pt x="87" y="70"/>
                  <a:pt x="87" y="70"/>
                  <a:pt x="87" y="70"/>
                </a:cubicBezTo>
                <a:cubicBezTo>
                  <a:pt x="87" y="70"/>
                  <a:pt x="87" y="69"/>
                  <a:pt x="87" y="69"/>
                </a:cubicBezTo>
                <a:cubicBezTo>
                  <a:pt x="85" y="70"/>
                  <a:pt x="85" y="71"/>
                  <a:pt x="85" y="72"/>
                </a:cubicBezTo>
                <a:cubicBezTo>
                  <a:pt x="85" y="73"/>
                  <a:pt x="85" y="73"/>
                  <a:pt x="85" y="73"/>
                </a:cubicBezTo>
                <a:cubicBezTo>
                  <a:pt x="85" y="73"/>
                  <a:pt x="86" y="73"/>
                  <a:pt x="87" y="73"/>
                </a:cubicBezTo>
                <a:cubicBezTo>
                  <a:pt x="87" y="73"/>
                  <a:pt x="87" y="74"/>
                  <a:pt x="88" y="73"/>
                </a:cubicBezTo>
                <a:cubicBezTo>
                  <a:pt x="88" y="74"/>
                  <a:pt x="87" y="75"/>
                  <a:pt x="86" y="75"/>
                </a:cubicBezTo>
                <a:cubicBezTo>
                  <a:pt x="86" y="75"/>
                  <a:pt x="86" y="76"/>
                  <a:pt x="86" y="76"/>
                </a:cubicBezTo>
                <a:cubicBezTo>
                  <a:pt x="86" y="76"/>
                  <a:pt x="86" y="76"/>
                  <a:pt x="87" y="76"/>
                </a:cubicBezTo>
                <a:cubicBezTo>
                  <a:pt x="89" y="75"/>
                  <a:pt x="90" y="74"/>
                  <a:pt x="90" y="72"/>
                </a:cubicBezTo>
                <a:cubicBezTo>
                  <a:pt x="90" y="71"/>
                  <a:pt x="89" y="70"/>
                  <a:pt x="87" y="70"/>
                </a:cubicBezTo>
                <a:cubicBezTo>
                  <a:pt x="87" y="70"/>
                  <a:pt x="87" y="70"/>
                  <a:pt x="87" y="70"/>
                </a:cubicBezTo>
                <a:close/>
                <a:moveTo>
                  <a:pt x="191" y="224"/>
                </a:moveTo>
                <a:cubicBezTo>
                  <a:pt x="191" y="224"/>
                  <a:pt x="191" y="224"/>
                  <a:pt x="191" y="225"/>
                </a:cubicBezTo>
                <a:cubicBezTo>
                  <a:pt x="191" y="224"/>
                  <a:pt x="191" y="224"/>
                  <a:pt x="191" y="224"/>
                </a:cubicBezTo>
                <a:close/>
                <a:moveTo>
                  <a:pt x="146" y="220"/>
                </a:moveTo>
                <a:cubicBezTo>
                  <a:pt x="146" y="220"/>
                  <a:pt x="147" y="220"/>
                  <a:pt x="148" y="220"/>
                </a:cubicBezTo>
                <a:cubicBezTo>
                  <a:pt x="148" y="220"/>
                  <a:pt x="148" y="220"/>
                  <a:pt x="148" y="220"/>
                </a:cubicBezTo>
                <a:cubicBezTo>
                  <a:pt x="147" y="218"/>
                  <a:pt x="146" y="217"/>
                  <a:pt x="144" y="217"/>
                </a:cubicBezTo>
                <a:cubicBezTo>
                  <a:pt x="143" y="216"/>
                  <a:pt x="142" y="218"/>
                  <a:pt x="142" y="219"/>
                </a:cubicBezTo>
                <a:cubicBezTo>
                  <a:pt x="142" y="220"/>
                  <a:pt x="142" y="220"/>
                  <a:pt x="142" y="220"/>
                </a:cubicBezTo>
                <a:cubicBezTo>
                  <a:pt x="142" y="220"/>
                  <a:pt x="143" y="220"/>
                  <a:pt x="143" y="220"/>
                </a:cubicBezTo>
                <a:cubicBezTo>
                  <a:pt x="143" y="219"/>
                  <a:pt x="142" y="219"/>
                  <a:pt x="143" y="218"/>
                </a:cubicBezTo>
                <a:cubicBezTo>
                  <a:pt x="143" y="218"/>
                  <a:pt x="144" y="218"/>
                  <a:pt x="144" y="218"/>
                </a:cubicBezTo>
                <a:cubicBezTo>
                  <a:pt x="144" y="220"/>
                  <a:pt x="145" y="220"/>
                  <a:pt x="145" y="221"/>
                </a:cubicBezTo>
                <a:cubicBezTo>
                  <a:pt x="146" y="221"/>
                  <a:pt x="145" y="220"/>
                  <a:pt x="146" y="220"/>
                </a:cubicBezTo>
                <a:close/>
                <a:moveTo>
                  <a:pt x="175" y="202"/>
                </a:moveTo>
                <a:cubicBezTo>
                  <a:pt x="177" y="201"/>
                  <a:pt x="178" y="199"/>
                  <a:pt x="178" y="198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178" y="198"/>
                  <a:pt x="177" y="197"/>
                  <a:pt x="177" y="197"/>
                </a:cubicBezTo>
                <a:cubicBezTo>
                  <a:pt x="177" y="197"/>
                  <a:pt x="177" y="198"/>
                  <a:pt x="176" y="198"/>
                </a:cubicBezTo>
                <a:cubicBezTo>
                  <a:pt x="176" y="197"/>
                  <a:pt x="176" y="197"/>
                  <a:pt x="176" y="196"/>
                </a:cubicBezTo>
                <a:cubicBezTo>
                  <a:pt x="175" y="196"/>
                  <a:pt x="175" y="196"/>
                  <a:pt x="175" y="196"/>
                </a:cubicBezTo>
                <a:cubicBezTo>
                  <a:pt x="175" y="196"/>
                  <a:pt x="175" y="196"/>
                  <a:pt x="175" y="196"/>
                </a:cubicBezTo>
                <a:cubicBezTo>
                  <a:pt x="175" y="196"/>
                  <a:pt x="175" y="196"/>
                  <a:pt x="175" y="196"/>
                </a:cubicBezTo>
                <a:cubicBezTo>
                  <a:pt x="175" y="195"/>
                  <a:pt x="174" y="196"/>
                  <a:pt x="173" y="197"/>
                </a:cubicBezTo>
                <a:cubicBezTo>
                  <a:pt x="174" y="196"/>
                  <a:pt x="174" y="196"/>
                  <a:pt x="174" y="196"/>
                </a:cubicBezTo>
                <a:cubicBezTo>
                  <a:pt x="174" y="197"/>
                  <a:pt x="175" y="197"/>
                  <a:pt x="174" y="197"/>
                </a:cubicBezTo>
                <a:cubicBezTo>
                  <a:pt x="174" y="198"/>
                  <a:pt x="174" y="197"/>
                  <a:pt x="173" y="197"/>
                </a:cubicBezTo>
                <a:cubicBezTo>
                  <a:pt x="173" y="197"/>
                  <a:pt x="173" y="198"/>
                  <a:pt x="173" y="198"/>
                </a:cubicBezTo>
                <a:cubicBezTo>
                  <a:pt x="173" y="199"/>
                  <a:pt x="174" y="201"/>
                  <a:pt x="175" y="202"/>
                </a:cubicBezTo>
                <a:close/>
                <a:moveTo>
                  <a:pt x="142" y="224"/>
                </a:moveTo>
                <a:cubicBezTo>
                  <a:pt x="141" y="223"/>
                  <a:pt x="141" y="223"/>
                  <a:pt x="141" y="223"/>
                </a:cubicBezTo>
                <a:cubicBezTo>
                  <a:pt x="140" y="223"/>
                  <a:pt x="139" y="224"/>
                  <a:pt x="138" y="224"/>
                </a:cubicBezTo>
                <a:cubicBezTo>
                  <a:pt x="139" y="225"/>
                  <a:pt x="139" y="225"/>
                  <a:pt x="139" y="225"/>
                </a:cubicBezTo>
                <a:cubicBezTo>
                  <a:pt x="140" y="224"/>
                  <a:pt x="141" y="224"/>
                  <a:pt x="142" y="224"/>
                </a:cubicBezTo>
                <a:close/>
                <a:moveTo>
                  <a:pt x="223" y="235"/>
                </a:moveTo>
                <a:cubicBezTo>
                  <a:pt x="224" y="234"/>
                  <a:pt x="223" y="234"/>
                  <a:pt x="223" y="235"/>
                </a:cubicBezTo>
                <a:close/>
                <a:moveTo>
                  <a:pt x="224" y="91"/>
                </a:moveTo>
                <a:cubicBezTo>
                  <a:pt x="222" y="91"/>
                  <a:pt x="222" y="92"/>
                  <a:pt x="221" y="94"/>
                </a:cubicBezTo>
                <a:cubicBezTo>
                  <a:pt x="221" y="95"/>
                  <a:pt x="222" y="97"/>
                  <a:pt x="224" y="97"/>
                </a:cubicBezTo>
                <a:cubicBezTo>
                  <a:pt x="226" y="97"/>
                  <a:pt x="227" y="95"/>
                  <a:pt x="226" y="94"/>
                </a:cubicBezTo>
                <a:cubicBezTo>
                  <a:pt x="227" y="93"/>
                  <a:pt x="225" y="91"/>
                  <a:pt x="224" y="91"/>
                </a:cubicBezTo>
                <a:close/>
                <a:moveTo>
                  <a:pt x="215" y="77"/>
                </a:moveTo>
                <a:cubicBezTo>
                  <a:pt x="214" y="77"/>
                  <a:pt x="212" y="79"/>
                  <a:pt x="212" y="80"/>
                </a:cubicBezTo>
                <a:cubicBezTo>
                  <a:pt x="212" y="82"/>
                  <a:pt x="213" y="82"/>
                  <a:pt x="215" y="83"/>
                </a:cubicBezTo>
                <a:cubicBezTo>
                  <a:pt x="216" y="83"/>
                  <a:pt x="218" y="82"/>
                  <a:pt x="218" y="80"/>
                </a:cubicBezTo>
                <a:cubicBezTo>
                  <a:pt x="218" y="78"/>
                  <a:pt x="216" y="78"/>
                  <a:pt x="215" y="77"/>
                </a:cubicBezTo>
                <a:close/>
                <a:moveTo>
                  <a:pt x="201" y="233"/>
                </a:moveTo>
                <a:cubicBezTo>
                  <a:pt x="200" y="233"/>
                  <a:pt x="200" y="232"/>
                  <a:pt x="200" y="232"/>
                </a:cubicBezTo>
                <a:cubicBezTo>
                  <a:pt x="200" y="232"/>
                  <a:pt x="199" y="232"/>
                  <a:pt x="199" y="232"/>
                </a:cubicBezTo>
                <a:cubicBezTo>
                  <a:pt x="199" y="232"/>
                  <a:pt x="199" y="231"/>
                  <a:pt x="199" y="231"/>
                </a:cubicBezTo>
                <a:cubicBezTo>
                  <a:pt x="199" y="231"/>
                  <a:pt x="198" y="231"/>
                  <a:pt x="197" y="231"/>
                </a:cubicBezTo>
                <a:cubicBezTo>
                  <a:pt x="198" y="232"/>
                  <a:pt x="197" y="234"/>
                  <a:pt x="199" y="235"/>
                </a:cubicBezTo>
                <a:cubicBezTo>
                  <a:pt x="199" y="234"/>
                  <a:pt x="199" y="234"/>
                  <a:pt x="199" y="233"/>
                </a:cubicBezTo>
                <a:cubicBezTo>
                  <a:pt x="200" y="233"/>
                  <a:pt x="200" y="233"/>
                  <a:pt x="201" y="233"/>
                </a:cubicBezTo>
                <a:close/>
                <a:moveTo>
                  <a:pt x="222" y="232"/>
                </a:moveTo>
                <a:cubicBezTo>
                  <a:pt x="222" y="232"/>
                  <a:pt x="223" y="232"/>
                  <a:pt x="223" y="233"/>
                </a:cubicBezTo>
                <a:cubicBezTo>
                  <a:pt x="223" y="232"/>
                  <a:pt x="223" y="232"/>
                  <a:pt x="222" y="232"/>
                </a:cubicBezTo>
                <a:close/>
                <a:moveTo>
                  <a:pt x="82" y="195"/>
                </a:moveTo>
                <a:cubicBezTo>
                  <a:pt x="84" y="195"/>
                  <a:pt x="85" y="193"/>
                  <a:pt x="85" y="192"/>
                </a:cubicBezTo>
                <a:cubicBezTo>
                  <a:pt x="86" y="190"/>
                  <a:pt x="84" y="189"/>
                  <a:pt x="82" y="189"/>
                </a:cubicBezTo>
                <a:cubicBezTo>
                  <a:pt x="81" y="189"/>
                  <a:pt x="80" y="190"/>
                  <a:pt x="80" y="192"/>
                </a:cubicBezTo>
                <a:cubicBezTo>
                  <a:pt x="80" y="193"/>
                  <a:pt x="81" y="195"/>
                  <a:pt x="82" y="195"/>
                </a:cubicBezTo>
                <a:close/>
                <a:moveTo>
                  <a:pt x="131" y="207"/>
                </a:moveTo>
                <a:cubicBezTo>
                  <a:pt x="131" y="207"/>
                  <a:pt x="132" y="207"/>
                  <a:pt x="132" y="207"/>
                </a:cubicBezTo>
                <a:cubicBezTo>
                  <a:pt x="132" y="206"/>
                  <a:pt x="132" y="207"/>
                  <a:pt x="131" y="206"/>
                </a:cubicBezTo>
                <a:cubicBezTo>
                  <a:pt x="131" y="206"/>
                  <a:pt x="131" y="206"/>
                  <a:pt x="130" y="206"/>
                </a:cubicBezTo>
                <a:cubicBezTo>
                  <a:pt x="130" y="206"/>
                  <a:pt x="130" y="206"/>
                  <a:pt x="130" y="206"/>
                </a:cubicBezTo>
                <a:cubicBezTo>
                  <a:pt x="130" y="206"/>
                  <a:pt x="130" y="207"/>
                  <a:pt x="129" y="207"/>
                </a:cubicBezTo>
                <a:cubicBezTo>
                  <a:pt x="129" y="207"/>
                  <a:pt x="129" y="206"/>
                  <a:pt x="129" y="206"/>
                </a:cubicBezTo>
                <a:cubicBezTo>
                  <a:pt x="129" y="205"/>
                  <a:pt x="129" y="205"/>
                  <a:pt x="129" y="204"/>
                </a:cubicBezTo>
                <a:cubicBezTo>
                  <a:pt x="129" y="204"/>
                  <a:pt x="129" y="204"/>
                  <a:pt x="129" y="204"/>
                </a:cubicBezTo>
                <a:cubicBezTo>
                  <a:pt x="129" y="204"/>
                  <a:pt x="129" y="205"/>
                  <a:pt x="130" y="205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30" y="205"/>
                  <a:pt x="130" y="205"/>
                  <a:pt x="130" y="205"/>
                </a:cubicBezTo>
                <a:cubicBezTo>
                  <a:pt x="130" y="205"/>
                  <a:pt x="131" y="204"/>
                  <a:pt x="131" y="204"/>
                </a:cubicBezTo>
                <a:cubicBezTo>
                  <a:pt x="131" y="203"/>
                  <a:pt x="130" y="203"/>
                  <a:pt x="130" y="203"/>
                </a:cubicBezTo>
                <a:cubicBezTo>
                  <a:pt x="130" y="203"/>
                  <a:pt x="130" y="204"/>
                  <a:pt x="129" y="204"/>
                </a:cubicBezTo>
                <a:cubicBezTo>
                  <a:pt x="129" y="204"/>
                  <a:pt x="129" y="204"/>
                  <a:pt x="129" y="204"/>
                </a:cubicBezTo>
                <a:cubicBezTo>
                  <a:pt x="129" y="203"/>
                  <a:pt x="128" y="203"/>
                  <a:pt x="127" y="203"/>
                </a:cubicBezTo>
                <a:cubicBezTo>
                  <a:pt x="125" y="203"/>
                  <a:pt x="124" y="204"/>
                  <a:pt x="124" y="205"/>
                </a:cubicBezTo>
                <a:cubicBezTo>
                  <a:pt x="124" y="206"/>
                  <a:pt x="124" y="207"/>
                  <a:pt x="125" y="207"/>
                </a:cubicBezTo>
                <a:cubicBezTo>
                  <a:pt x="125" y="207"/>
                  <a:pt x="125" y="207"/>
                  <a:pt x="125" y="207"/>
                </a:cubicBezTo>
                <a:cubicBezTo>
                  <a:pt x="125" y="207"/>
                  <a:pt x="125" y="208"/>
                  <a:pt x="125" y="208"/>
                </a:cubicBezTo>
                <a:cubicBezTo>
                  <a:pt x="126" y="208"/>
                  <a:pt x="126" y="208"/>
                  <a:pt x="126" y="208"/>
                </a:cubicBezTo>
                <a:cubicBezTo>
                  <a:pt x="126" y="208"/>
                  <a:pt x="126" y="208"/>
                  <a:pt x="126" y="208"/>
                </a:cubicBezTo>
                <a:cubicBezTo>
                  <a:pt x="127" y="207"/>
                  <a:pt x="127" y="207"/>
                  <a:pt x="128" y="207"/>
                </a:cubicBezTo>
                <a:cubicBezTo>
                  <a:pt x="128" y="207"/>
                  <a:pt x="128" y="208"/>
                  <a:pt x="128" y="208"/>
                </a:cubicBezTo>
                <a:cubicBezTo>
                  <a:pt x="129" y="208"/>
                  <a:pt x="129" y="208"/>
                  <a:pt x="129" y="207"/>
                </a:cubicBezTo>
                <a:cubicBezTo>
                  <a:pt x="129" y="207"/>
                  <a:pt x="129" y="207"/>
                  <a:pt x="129" y="208"/>
                </a:cubicBezTo>
                <a:cubicBezTo>
                  <a:pt x="130" y="207"/>
                  <a:pt x="130" y="207"/>
                  <a:pt x="131" y="207"/>
                </a:cubicBezTo>
                <a:close/>
                <a:moveTo>
                  <a:pt x="143" y="227"/>
                </a:moveTo>
                <a:cubicBezTo>
                  <a:pt x="142" y="227"/>
                  <a:pt x="142" y="228"/>
                  <a:pt x="141" y="228"/>
                </a:cubicBezTo>
                <a:cubicBezTo>
                  <a:pt x="141" y="227"/>
                  <a:pt x="141" y="227"/>
                  <a:pt x="142" y="227"/>
                </a:cubicBezTo>
                <a:cubicBezTo>
                  <a:pt x="141" y="227"/>
                  <a:pt x="140" y="227"/>
                  <a:pt x="139" y="227"/>
                </a:cubicBezTo>
                <a:cubicBezTo>
                  <a:pt x="139" y="227"/>
                  <a:pt x="139" y="228"/>
                  <a:pt x="139" y="229"/>
                </a:cubicBezTo>
                <a:cubicBezTo>
                  <a:pt x="139" y="229"/>
                  <a:pt x="140" y="229"/>
                  <a:pt x="141" y="229"/>
                </a:cubicBezTo>
                <a:cubicBezTo>
                  <a:pt x="141" y="229"/>
                  <a:pt x="143" y="228"/>
                  <a:pt x="143" y="227"/>
                </a:cubicBezTo>
                <a:close/>
                <a:moveTo>
                  <a:pt x="142" y="242"/>
                </a:moveTo>
                <a:cubicBezTo>
                  <a:pt x="142" y="241"/>
                  <a:pt x="143" y="241"/>
                  <a:pt x="143" y="240"/>
                </a:cubicBezTo>
                <a:cubicBezTo>
                  <a:pt x="143" y="238"/>
                  <a:pt x="142" y="237"/>
                  <a:pt x="141" y="237"/>
                </a:cubicBezTo>
                <a:cubicBezTo>
                  <a:pt x="139" y="237"/>
                  <a:pt x="137" y="239"/>
                  <a:pt x="138" y="240"/>
                </a:cubicBezTo>
                <a:cubicBezTo>
                  <a:pt x="138" y="241"/>
                  <a:pt x="139" y="242"/>
                  <a:pt x="140" y="242"/>
                </a:cubicBezTo>
                <a:cubicBezTo>
                  <a:pt x="140" y="242"/>
                  <a:pt x="141" y="242"/>
                  <a:pt x="141" y="242"/>
                </a:cubicBezTo>
                <a:cubicBezTo>
                  <a:pt x="141" y="242"/>
                  <a:pt x="141" y="242"/>
                  <a:pt x="142" y="242"/>
                </a:cubicBezTo>
                <a:close/>
                <a:moveTo>
                  <a:pt x="123" y="201"/>
                </a:moveTo>
                <a:cubicBezTo>
                  <a:pt x="124" y="201"/>
                  <a:pt x="124" y="200"/>
                  <a:pt x="124" y="200"/>
                </a:cubicBezTo>
                <a:cubicBezTo>
                  <a:pt x="124" y="200"/>
                  <a:pt x="124" y="200"/>
                  <a:pt x="124" y="200"/>
                </a:cubicBezTo>
                <a:cubicBezTo>
                  <a:pt x="124" y="200"/>
                  <a:pt x="125" y="200"/>
                  <a:pt x="125" y="200"/>
                </a:cubicBezTo>
                <a:cubicBezTo>
                  <a:pt x="125" y="199"/>
                  <a:pt x="125" y="199"/>
                  <a:pt x="125" y="199"/>
                </a:cubicBezTo>
                <a:cubicBezTo>
                  <a:pt x="125" y="197"/>
                  <a:pt x="124" y="196"/>
                  <a:pt x="122" y="195"/>
                </a:cubicBezTo>
                <a:cubicBezTo>
                  <a:pt x="121" y="195"/>
                  <a:pt x="120" y="197"/>
                  <a:pt x="120" y="199"/>
                </a:cubicBezTo>
                <a:cubicBezTo>
                  <a:pt x="120" y="199"/>
                  <a:pt x="120" y="199"/>
                  <a:pt x="120" y="199"/>
                </a:cubicBezTo>
                <a:cubicBezTo>
                  <a:pt x="120" y="198"/>
                  <a:pt x="119" y="198"/>
                  <a:pt x="118" y="197"/>
                </a:cubicBezTo>
                <a:cubicBezTo>
                  <a:pt x="118" y="197"/>
                  <a:pt x="118" y="198"/>
                  <a:pt x="117" y="198"/>
                </a:cubicBezTo>
                <a:cubicBezTo>
                  <a:pt x="117" y="198"/>
                  <a:pt x="116" y="198"/>
                  <a:pt x="116" y="198"/>
                </a:cubicBezTo>
                <a:cubicBezTo>
                  <a:pt x="116" y="198"/>
                  <a:pt x="116" y="197"/>
                  <a:pt x="116" y="197"/>
                </a:cubicBezTo>
                <a:cubicBezTo>
                  <a:pt x="116" y="197"/>
                  <a:pt x="116" y="197"/>
                  <a:pt x="116" y="196"/>
                </a:cubicBezTo>
                <a:cubicBezTo>
                  <a:pt x="115" y="196"/>
                  <a:pt x="114" y="196"/>
                  <a:pt x="113" y="195"/>
                </a:cubicBezTo>
                <a:cubicBezTo>
                  <a:pt x="112" y="195"/>
                  <a:pt x="111" y="196"/>
                  <a:pt x="110" y="198"/>
                </a:cubicBezTo>
                <a:cubicBezTo>
                  <a:pt x="110" y="200"/>
                  <a:pt x="112" y="201"/>
                  <a:pt x="113" y="201"/>
                </a:cubicBezTo>
                <a:cubicBezTo>
                  <a:pt x="115" y="201"/>
                  <a:pt x="116" y="200"/>
                  <a:pt x="116" y="199"/>
                </a:cubicBezTo>
                <a:cubicBezTo>
                  <a:pt x="117" y="199"/>
                  <a:pt x="118" y="199"/>
                  <a:pt x="119" y="199"/>
                </a:cubicBezTo>
                <a:cubicBezTo>
                  <a:pt x="119" y="199"/>
                  <a:pt x="119" y="200"/>
                  <a:pt x="119" y="200"/>
                </a:cubicBezTo>
                <a:cubicBezTo>
                  <a:pt x="120" y="200"/>
                  <a:pt x="120" y="199"/>
                  <a:pt x="120" y="199"/>
                </a:cubicBezTo>
                <a:cubicBezTo>
                  <a:pt x="120" y="200"/>
                  <a:pt x="121" y="201"/>
                  <a:pt x="122" y="201"/>
                </a:cubicBezTo>
                <a:cubicBezTo>
                  <a:pt x="123" y="201"/>
                  <a:pt x="123" y="201"/>
                  <a:pt x="123" y="201"/>
                </a:cubicBezTo>
                <a:cubicBezTo>
                  <a:pt x="123" y="201"/>
                  <a:pt x="123" y="201"/>
                  <a:pt x="123" y="201"/>
                </a:cubicBezTo>
                <a:cubicBezTo>
                  <a:pt x="123" y="201"/>
                  <a:pt x="123" y="201"/>
                  <a:pt x="123" y="201"/>
                </a:cubicBezTo>
                <a:close/>
                <a:moveTo>
                  <a:pt x="104" y="187"/>
                </a:moveTo>
                <a:cubicBezTo>
                  <a:pt x="106" y="187"/>
                  <a:pt x="107" y="186"/>
                  <a:pt x="107" y="185"/>
                </a:cubicBezTo>
                <a:cubicBezTo>
                  <a:pt x="108" y="183"/>
                  <a:pt x="106" y="182"/>
                  <a:pt x="104" y="182"/>
                </a:cubicBezTo>
                <a:cubicBezTo>
                  <a:pt x="103" y="181"/>
                  <a:pt x="102" y="183"/>
                  <a:pt x="102" y="184"/>
                </a:cubicBezTo>
                <a:cubicBezTo>
                  <a:pt x="102" y="185"/>
                  <a:pt x="104" y="187"/>
                  <a:pt x="104" y="187"/>
                </a:cubicBezTo>
                <a:close/>
                <a:moveTo>
                  <a:pt x="150" y="220"/>
                </a:moveTo>
                <a:cubicBezTo>
                  <a:pt x="150" y="220"/>
                  <a:pt x="151" y="220"/>
                  <a:pt x="151" y="221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0" y="220"/>
                  <a:pt x="150" y="220"/>
                </a:cubicBezTo>
                <a:close/>
                <a:moveTo>
                  <a:pt x="147" y="201"/>
                </a:moveTo>
                <a:cubicBezTo>
                  <a:pt x="148" y="201"/>
                  <a:pt x="148" y="201"/>
                  <a:pt x="149" y="201"/>
                </a:cubicBezTo>
                <a:cubicBezTo>
                  <a:pt x="151" y="201"/>
                  <a:pt x="152" y="200"/>
                  <a:pt x="152" y="198"/>
                </a:cubicBezTo>
                <a:cubicBezTo>
                  <a:pt x="152" y="197"/>
                  <a:pt x="150" y="196"/>
                  <a:pt x="149" y="195"/>
                </a:cubicBezTo>
                <a:cubicBezTo>
                  <a:pt x="148" y="196"/>
                  <a:pt x="146" y="197"/>
                  <a:pt x="146" y="199"/>
                </a:cubicBezTo>
                <a:cubicBezTo>
                  <a:pt x="146" y="199"/>
                  <a:pt x="146" y="200"/>
                  <a:pt x="147" y="201"/>
                </a:cubicBezTo>
                <a:close/>
                <a:moveTo>
                  <a:pt x="159" y="205"/>
                </a:moveTo>
                <a:cubicBezTo>
                  <a:pt x="159" y="206"/>
                  <a:pt x="159" y="206"/>
                  <a:pt x="159" y="206"/>
                </a:cubicBezTo>
                <a:cubicBezTo>
                  <a:pt x="160" y="205"/>
                  <a:pt x="160" y="205"/>
                  <a:pt x="160" y="205"/>
                </a:cubicBezTo>
                <a:cubicBezTo>
                  <a:pt x="159" y="205"/>
                  <a:pt x="159" y="205"/>
                  <a:pt x="159" y="205"/>
                </a:cubicBezTo>
                <a:close/>
                <a:moveTo>
                  <a:pt x="152" y="212"/>
                </a:moveTo>
                <a:cubicBezTo>
                  <a:pt x="152" y="211"/>
                  <a:pt x="152" y="210"/>
                  <a:pt x="151" y="210"/>
                </a:cubicBezTo>
                <a:cubicBezTo>
                  <a:pt x="151" y="210"/>
                  <a:pt x="151" y="210"/>
                  <a:pt x="151" y="210"/>
                </a:cubicBezTo>
                <a:cubicBezTo>
                  <a:pt x="150" y="209"/>
                  <a:pt x="149" y="209"/>
                  <a:pt x="149" y="209"/>
                </a:cubicBezTo>
                <a:cubicBezTo>
                  <a:pt x="148" y="209"/>
                  <a:pt x="147" y="209"/>
                  <a:pt x="147" y="210"/>
                </a:cubicBezTo>
                <a:cubicBezTo>
                  <a:pt x="147" y="211"/>
                  <a:pt x="148" y="211"/>
                  <a:pt x="149" y="211"/>
                </a:cubicBezTo>
                <a:cubicBezTo>
                  <a:pt x="149" y="212"/>
                  <a:pt x="149" y="213"/>
                  <a:pt x="149" y="213"/>
                </a:cubicBezTo>
                <a:cubicBezTo>
                  <a:pt x="149" y="214"/>
                  <a:pt x="150" y="214"/>
                  <a:pt x="150" y="214"/>
                </a:cubicBezTo>
                <a:cubicBezTo>
                  <a:pt x="151" y="214"/>
                  <a:pt x="152" y="213"/>
                  <a:pt x="152" y="212"/>
                </a:cubicBezTo>
                <a:close/>
                <a:moveTo>
                  <a:pt x="45" y="53"/>
                </a:moveTo>
                <a:cubicBezTo>
                  <a:pt x="45" y="52"/>
                  <a:pt x="45" y="52"/>
                  <a:pt x="45" y="52"/>
                </a:cubicBezTo>
                <a:cubicBezTo>
                  <a:pt x="45" y="52"/>
                  <a:pt x="45" y="53"/>
                  <a:pt x="45" y="53"/>
                </a:cubicBezTo>
                <a:cubicBezTo>
                  <a:pt x="45" y="53"/>
                  <a:pt x="45" y="53"/>
                  <a:pt x="45" y="53"/>
                </a:cubicBezTo>
                <a:close/>
                <a:moveTo>
                  <a:pt x="38" y="138"/>
                </a:moveTo>
                <a:cubicBezTo>
                  <a:pt x="39" y="139"/>
                  <a:pt x="41" y="137"/>
                  <a:pt x="41" y="136"/>
                </a:cubicBezTo>
                <a:cubicBezTo>
                  <a:pt x="41" y="135"/>
                  <a:pt x="41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39" y="134"/>
                  <a:pt x="39" y="134"/>
                  <a:pt x="38" y="134"/>
                </a:cubicBezTo>
                <a:cubicBezTo>
                  <a:pt x="37" y="134"/>
                  <a:pt x="37" y="133"/>
                  <a:pt x="37" y="133"/>
                </a:cubicBezTo>
                <a:cubicBezTo>
                  <a:pt x="36" y="133"/>
                  <a:pt x="35" y="134"/>
                  <a:pt x="36" y="136"/>
                </a:cubicBezTo>
                <a:cubicBezTo>
                  <a:pt x="35" y="137"/>
                  <a:pt x="37" y="139"/>
                  <a:pt x="38" y="138"/>
                </a:cubicBezTo>
                <a:close/>
                <a:moveTo>
                  <a:pt x="39" y="153"/>
                </a:moveTo>
                <a:cubicBezTo>
                  <a:pt x="40" y="153"/>
                  <a:pt x="41" y="151"/>
                  <a:pt x="41" y="150"/>
                </a:cubicBezTo>
                <a:cubicBezTo>
                  <a:pt x="42" y="148"/>
                  <a:pt x="40" y="147"/>
                  <a:pt x="38" y="147"/>
                </a:cubicBezTo>
                <a:cubicBezTo>
                  <a:pt x="37" y="147"/>
                  <a:pt x="36" y="148"/>
                  <a:pt x="36" y="149"/>
                </a:cubicBezTo>
                <a:cubicBezTo>
                  <a:pt x="36" y="152"/>
                  <a:pt x="36" y="152"/>
                  <a:pt x="39" y="153"/>
                </a:cubicBezTo>
                <a:close/>
                <a:moveTo>
                  <a:pt x="44" y="28"/>
                </a:moveTo>
                <a:cubicBezTo>
                  <a:pt x="44" y="29"/>
                  <a:pt x="44" y="29"/>
                  <a:pt x="43" y="29"/>
                </a:cubicBezTo>
                <a:cubicBezTo>
                  <a:pt x="44" y="29"/>
                  <a:pt x="44" y="30"/>
                  <a:pt x="44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29"/>
                  <a:pt x="45" y="28"/>
                  <a:pt x="44" y="28"/>
                </a:cubicBezTo>
                <a:close/>
                <a:moveTo>
                  <a:pt x="54" y="51"/>
                </a:moveTo>
                <a:cubicBezTo>
                  <a:pt x="54" y="51"/>
                  <a:pt x="54" y="51"/>
                  <a:pt x="55" y="51"/>
                </a:cubicBezTo>
                <a:cubicBezTo>
                  <a:pt x="55" y="51"/>
                  <a:pt x="54" y="50"/>
                  <a:pt x="54" y="50"/>
                </a:cubicBezTo>
                <a:cubicBezTo>
                  <a:pt x="54" y="50"/>
                  <a:pt x="54" y="50"/>
                  <a:pt x="54" y="51"/>
                </a:cubicBezTo>
                <a:close/>
                <a:moveTo>
                  <a:pt x="163" y="207"/>
                </a:moveTo>
                <a:cubicBezTo>
                  <a:pt x="164" y="207"/>
                  <a:pt x="164" y="207"/>
                  <a:pt x="164" y="208"/>
                </a:cubicBezTo>
                <a:cubicBezTo>
                  <a:pt x="164" y="207"/>
                  <a:pt x="165" y="206"/>
                  <a:pt x="164" y="205"/>
                </a:cubicBezTo>
                <a:cubicBezTo>
                  <a:pt x="164" y="205"/>
                  <a:pt x="164" y="205"/>
                  <a:pt x="164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64" y="204"/>
                  <a:pt x="164" y="204"/>
                  <a:pt x="164" y="204"/>
                </a:cubicBezTo>
                <a:cubicBezTo>
                  <a:pt x="163" y="203"/>
                  <a:pt x="163" y="203"/>
                  <a:pt x="162" y="203"/>
                </a:cubicBezTo>
                <a:cubicBezTo>
                  <a:pt x="161" y="203"/>
                  <a:pt x="160" y="203"/>
                  <a:pt x="160" y="20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60" y="205"/>
                  <a:pt x="160" y="205"/>
                  <a:pt x="160" y="205"/>
                </a:cubicBezTo>
                <a:cubicBezTo>
                  <a:pt x="160" y="205"/>
                  <a:pt x="161" y="205"/>
                  <a:pt x="162" y="205"/>
                </a:cubicBezTo>
                <a:cubicBezTo>
                  <a:pt x="162" y="204"/>
                  <a:pt x="161" y="204"/>
                  <a:pt x="162" y="204"/>
                </a:cubicBezTo>
                <a:cubicBezTo>
                  <a:pt x="162" y="205"/>
                  <a:pt x="164" y="204"/>
                  <a:pt x="163" y="206"/>
                </a:cubicBezTo>
                <a:cubicBezTo>
                  <a:pt x="162" y="206"/>
                  <a:pt x="162" y="206"/>
                  <a:pt x="162" y="208"/>
                </a:cubicBezTo>
                <a:cubicBezTo>
                  <a:pt x="162" y="208"/>
                  <a:pt x="163" y="208"/>
                  <a:pt x="163" y="208"/>
                </a:cubicBezTo>
                <a:cubicBezTo>
                  <a:pt x="163" y="207"/>
                  <a:pt x="163" y="207"/>
                  <a:pt x="163" y="207"/>
                </a:cubicBezTo>
                <a:close/>
                <a:moveTo>
                  <a:pt x="92" y="195"/>
                </a:moveTo>
                <a:cubicBezTo>
                  <a:pt x="92" y="194"/>
                  <a:pt x="94" y="193"/>
                  <a:pt x="94" y="191"/>
                </a:cubicBezTo>
                <a:cubicBezTo>
                  <a:pt x="94" y="190"/>
                  <a:pt x="93" y="189"/>
                  <a:pt x="91" y="189"/>
                </a:cubicBezTo>
                <a:cubicBezTo>
                  <a:pt x="90" y="189"/>
                  <a:pt x="89" y="190"/>
                  <a:pt x="89" y="191"/>
                </a:cubicBezTo>
                <a:cubicBezTo>
                  <a:pt x="89" y="193"/>
                  <a:pt x="90" y="195"/>
                  <a:pt x="92" y="195"/>
                </a:cubicBezTo>
                <a:close/>
                <a:moveTo>
                  <a:pt x="96" y="187"/>
                </a:moveTo>
                <a:cubicBezTo>
                  <a:pt x="98" y="187"/>
                  <a:pt x="98" y="186"/>
                  <a:pt x="99" y="185"/>
                </a:cubicBezTo>
                <a:cubicBezTo>
                  <a:pt x="98" y="183"/>
                  <a:pt x="98" y="182"/>
                  <a:pt x="96" y="182"/>
                </a:cubicBezTo>
                <a:cubicBezTo>
                  <a:pt x="94" y="181"/>
                  <a:pt x="93" y="183"/>
                  <a:pt x="93" y="184"/>
                </a:cubicBezTo>
                <a:cubicBezTo>
                  <a:pt x="94" y="186"/>
                  <a:pt x="95" y="187"/>
                  <a:pt x="96" y="187"/>
                </a:cubicBezTo>
                <a:close/>
                <a:moveTo>
                  <a:pt x="69" y="187"/>
                </a:moveTo>
                <a:cubicBezTo>
                  <a:pt x="71" y="187"/>
                  <a:pt x="72" y="186"/>
                  <a:pt x="72" y="184"/>
                </a:cubicBezTo>
                <a:cubicBezTo>
                  <a:pt x="72" y="183"/>
                  <a:pt x="71" y="182"/>
                  <a:pt x="69" y="182"/>
                </a:cubicBezTo>
                <a:cubicBezTo>
                  <a:pt x="68" y="182"/>
                  <a:pt x="67" y="182"/>
                  <a:pt x="67" y="185"/>
                </a:cubicBezTo>
                <a:cubicBezTo>
                  <a:pt x="67" y="186"/>
                  <a:pt x="68" y="187"/>
                  <a:pt x="69" y="187"/>
                </a:cubicBezTo>
                <a:close/>
                <a:moveTo>
                  <a:pt x="57" y="180"/>
                </a:moveTo>
                <a:cubicBezTo>
                  <a:pt x="58" y="180"/>
                  <a:pt x="59" y="180"/>
                  <a:pt x="59" y="181"/>
                </a:cubicBezTo>
                <a:cubicBezTo>
                  <a:pt x="60" y="180"/>
                  <a:pt x="61" y="180"/>
                  <a:pt x="60" y="179"/>
                </a:cubicBezTo>
                <a:cubicBezTo>
                  <a:pt x="60" y="180"/>
                  <a:pt x="59" y="180"/>
                  <a:pt x="58" y="180"/>
                </a:cubicBezTo>
                <a:cubicBezTo>
                  <a:pt x="59" y="179"/>
                  <a:pt x="59" y="179"/>
                  <a:pt x="59" y="178"/>
                </a:cubicBezTo>
                <a:cubicBezTo>
                  <a:pt x="59" y="176"/>
                  <a:pt x="57" y="175"/>
                  <a:pt x="56" y="175"/>
                </a:cubicBezTo>
                <a:cubicBezTo>
                  <a:pt x="55" y="175"/>
                  <a:pt x="53" y="176"/>
                  <a:pt x="53" y="178"/>
                </a:cubicBezTo>
                <a:cubicBezTo>
                  <a:pt x="53" y="180"/>
                  <a:pt x="54" y="180"/>
                  <a:pt x="56" y="180"/>
                </a:cubicBezTo>
                <a:cubicBezTo>
                  <a:pt x="56" y="180"/>
                  <a:pt x="56" y="180"/>
                  <a:pt x="56" y="180"/>
                </a:cubicBezTo>
                <a:cubicBezTo>
                  <a:pt x="56" y="181"/>
                  <a:pt x="56" y="181"/>
                  <a:pt x="56" y="181"/>
                </a:cubicBezTo>
                <a:cubicBezTo>
                  <a:pt x="57" y="181"/>
                  <a:pt x="57" y="181"/>
                  <a:pt x="57" y="181"/>
                </a:cubicBezTo>
                <a:cubicBezTo>
                  <a:pt x="58" y="181"/>
                  <a:pt x="57" y="181"/>
                  <a:pt x="57" y="180"/>
                </a:cubicBezTo>
                <a:cubicBezTo>
                  <a:pt x="57" y="180"/>
                  <a:pt x="57" y="180"/>
                  <a:pt x="57" y="180"/>
                </a:cubicBezTo>
                <a:close/>
                <a:moveTo>
                  <a:pt x="43" y="188"/>
                </a:moveTo>
                <a:cubicBezTo>
                  <a:pt x="45" y="188"/>
                  <a:pt x="45" y="186"/>
                  <a:pt x="46" y="184"/>
                </a:cubicBezTo>
                <a:cubicBezTo>
                  <a:pt x="45" y="182"/>
                  <a:pt x="44" y="182"/>
                  <a:pt x="43" y="181"/>
                </a:cubicBezTo>
                <a:cubicBezTo>
                  <a:pt x="41" y="182"/>
                  <a:pt x="40" y="183"/>
                  <a:pt x="40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4"/>
                  <a:pt x="40" y="184"/>
                  <a:pt x="40" y="184"/>
                </a:cubicBezTo>
                <a:cubicBezTo>
                  <a:pt x="40" y="185"/>
                  <a:pt x="38" y="185"/>
                  <a:pt x="38" y="186"/>
                </a:cubicBezTo>
                <a:cubicBezTo>
                  <a:pt x="39" y="186"/>
                  <a:pt x="40" y="186"/>
                  <a:pt x="40" y="187"/>
                </a:cubicBezTo>
                <a:cubicBezTo>
                  <a:pt x="40" y="188"/>
                  <a:pt x="39" y="188"/>
                  <a:pt x="39" y="188"/>
                </a:cubicBezTo>
                <a:cubicBezTo>
                  <a:pt x="39" y="187"/>
                  <a:pt x="39" y="187"/>
                  <a:pt x="39" y="187"/>
                </a:cubicBezTo>
                <a:cubicBezTo>
                  <a:pt x="38" y="187"/>
                  <a:pt x="37" y="187"/>
                  <a:pt x="36" y="187"/>
                </a:cubicBezTo>
                <a:cubicBezTo>
                  <a:pt x="36" y="188"/>
                  <a:pt x="37" y="189"/>
                  <a:pt x="38" y="189"/>
                </a:cubicBezTo>
                <a:cubicBezTo>
                  <a:pt x="36" y="190"/>
                  <a:pt x="36" y="190"/>
                  <a:pt x="36" y="192"/>
                </a:cubicBezTo>
                <a:cubicBezTo>
                  <a:pt x="36" y="192"/>
                  <a:pt x="36" y="192"/>
                  <a:pt x="36" y="192"/>
                </a:cubicBezTo>
                <a:cubicBezTo>
                  <a:pt x="36" y="192"/>
                  <a:pt x="36" y="192"/>
                  <a:pt x="36" y="192"/>
                </a:cubicBezTo>
                <a:cubicBezTo>
                  <a:pt x="36" y="193"/>
                  <a:pt x="37" y="195"/>
                  <a:pt x="38" y="194"/>
                </a:cubicBezTo>
                <a:cubicBezTo>
                  <a:pt x="38" y="194"/>
                  <a:pt x="38" y="194"/>
                  <a:pt x="38" y="194"/>
                </a:cubicBezTo>
                <a:cubicBezTo>
                  <a:pt x="38" y="194"/>
                  <a:pt x="38" y="195"/>
                  <a:pt x="38" y="195"/>
                </a:cubicBezTo>
                <a:cubicBezTo>
                  <a:pt x="39" y="194"/>
                  <a:pt x="39" y="194"/>
                  <a:pt x="40" y="194"/>
                </a:cubicBezTo>
                <a:cubicBezTo>
                  <a:pt x="40" y="194"/>
                  <a:pt x="40" y="194"/>
                  <a:pt x="40" y="194"/>
                </a:cubicBezTo>
                <a:cubicBezTo>
                  <a:pt x="41" y="193"/>
                  <a:pt x="41" y="192"/>
                  <a:pt x="41" y="191"/>
                </a:cubicBezTo>
                <a:cubicBezTo>
                  <a:pt x="41" y="191"/>
                  <a:pt x="40" y="189"/>
                  <a:pt x="39" y="189"/>
                </a:cubicBezTo>
                <a:cubicBezTo>
                  <a:pt x="39" y="189"/>
                  <a:pt x="38" y="189"/>
                  <a:pt x="38" y="189"/>
                </a:cubicBezTo>
                <a:cubicBezTo>
                  <a:pt x="38" y="189"/>
                  <a:pt x="38" y="189"/>
                  <a:pt x="38" y="189"/>
                </a:cubicBezTo>
                <a:cubicBezTo>
                  <a:pt x="39" y="189"/>
                  <a:pt x="39" y="188"/>
                  <a:pt x="40" y="188"/>
                </a:cubicBezTo>
                <a:cubicBezTo>
                  <a:pt x="40" y="189"/>
                  <a:pt x="40" y="189"/>
                  <a:pt x="40" y="189"/>
                </a:cubicBezTo>
                <a:cubicBezTo>
                  <a:pt x="41" y="189"/>
                  <a:pt x="41" y="190"/>
                  <a:pt x="42" y="190"/>
                </a:cubicBezTo>
                <a:cubicBezTo>
                  <a:pt x="42" y="191"/>
                  <a:pt x="41" y="191"/>
                  <a:pt x="41" y="191"/>
                </a:cubicBezTo>
                <a:cubicBezTo>
                  <a:pt x="43" y="191"/>
                  <a:pt x="41" y="189"/>
                  <a:pt x="42" y="187"/>
                </a:cubicBezTo>
                <a:cubicBezTo>
                  <a:pt x="42" y="187"/>
                  <a:pt x="43" y="187"/>
                  <a:pt x="43" y="188"/>
                </a:cubicBezTo>
                <a:close/>
                <a:moveTo>
                  <a:pt x="117" y="241"/>
                </a:moveTo>
                <a:cubicBezTo>
                  <a:pt x="117" y="241"/>
                  <a:pt x="118" y="241"/>
                  <a:pt x="118" y="240"/>
                </a:cubicBezTo>
                <a:cubicBezTo>
                  <a:pt x="118" y="240"/>
                  <a:pt x="118" y="240"/>
                  <a:pt x="118" y="240"/>
                </a:cubicBezTo>
                <a:cubicBezTo>
                  <a:pt x="118" y="240"/>
                  <a:pt x="117" y="240"/>
                  <a:pt x="117" y="240"/>
                </a:cubicBezTo>
                <a:cubicBezTo>
                  <a:pt x="117" y="239"/>
                  <a:pt x="117" y="239"/>
                  <a:pt x="116" y="239"/>
                </a:cubicBezTo>
                <a:cubicBezTo>
                  <a:pt x="116" y="239"/>
                  <a:pt x="116" y="238"/>
                  <a:pt x="116" y="238"/>
                </a:cubicBezTo>
                <a:cubicBezTo>
                  <a:pt x="116" y="238"/>
                  <a:pt x="115" y="237"/>
                  <a:pt x="115" y="237"/>
                </a:cubicBezTo>
                <a:cubicBezTo>
                  <a:pt x="115" y="237"/>
                  <a:pt x="114" y="237"/>
                  <a:pt x="114" y="237"/>
                </a:cubicBezTo>
                <a:cubicBezTo>
                  <a:pt x="112" y="237"/>
                  <a:pt x="110" y="239"/>
                  <a:pt x="110" y="240"/>
                </a:cubicBezTo>
                <a:cubicBezTo>
                  <a:pt x="111" y="241"/>
                  <a:pt x="112" y="242"/>
                  <a:pt x="114" y="242"/>
                </a:cubicBezTo>
                <a:cubicBezTo>
                  <a:pt x="114" y="242"/>
                  <a:pt x="114" y="242"/>
                  <a:pt x="114" y="242"/>
                </a:cubicBezTo>
                <a:cubicBezTo>
                  <a:pt x="114" y="242"/>
                  <a:pt x="114" y="242"/>
                  <a:pt x="114" y="242"/>
                </a:cubicBezTo>
                <a:cubicBezTo>
                  <a:pt x="116" y="243"/>
                  <a:pt x="116" y="241"/>
                  <a:pt x="117" y="241"/>
                </a:cubicBezTo>
                <a:close/>
                <a:moveTo>
                  <a:pt x="246" y="19"/>
                </a:moveTo>
                <a:cubicBezTo>
                  <a:pt x="247" y="20"/>
                  <a:pt x="249" y="18"/>
                  <a:pt x="249" y="17"/>
                </a:cubicBezTo>
                <a:cubicBezTo>
                  <a:pt x="249" y="15"/>
                  <a:pt x="247" y="14"/>
                  <a:pt x="246" y="14"/>
                </a:cubicBezTo>
                <a:cubicBezTo>
                  <a:pt x="245" y="13"/>
                  <a:pt x="243" y="15"/>
                  <a:pt x="243" y="16"/>
                </a:cubicBezTo>
                <a:cubicBezTo>
                  <a:pt x="243" y="18"/>
                  <a:pt x="244" y="20"/>
                  <a:pt x="246" y="19"/>
                </a:cubicBezTo>
                <a:close/>
                <a:moveTo>
                  <a:pt x="108" y="226"/>
                </a:moveTo>
                <a:cubicBezTo>
                  <a:pt x="107" y="224"/>
                  <a:pt x="106" y="224"/>
                  <a:pt x="105" y="224"/>
                </a:cubicBezTo>
                <a:cubicBezTo>
                  <a:pt x="103" y="224"/>
                  <a:pt x="102" y="224"/>
                  <a:pt x="102" y="226"/>
                </a:cubicBezTo>
                <a:cubicBezTo>
                  <a:pt x="102" y="228"/>
                  <a:pt x="104" y="229"/>
                  <a:pt x="104" y="229"/>
                </a:cubicBezTo>
                <a:cubicBezTo>
                  <a:pt x="106" y="229"/>
                  <a:pt x="108" y="227"/>
                  <a:pt x="108" y="226"/>
                </a:cubicBezTo>
                <a:close/>
                <a:moveTo>
                  <a:pt x="126" y="250"/>
                </a:moveTo>
                <a:cubicBezTo>
                  <a:pt x="126" y="250"/>
                  <a:pt x="126" y="250"/>
                  <a:pt x="127" y="250"/>
                </a:cubicBezTo>
                <a:cubicBezTo>
                  <a:pt x="128" y="250"/>
                  <a:pt x="129" y="249"/>
                  <a:pt x="130" y="247"/>
                </a:cubicBezTo>
                <a:cubicBezTo>
                  <a:pt x="130" y="246"/>
                  <a:pt x="129" y="246"/>
                  <a:pt x="129" y="246"/>
                </a:cubicBezTo>
                <a:cubicBezTo>
                  <a:pt x="129" y="246"/>
                  <a:pt x="129" y="246"/>
                  <a:pt x="128" y="246"/>
                </a:cubicBezTo>
                <a:cubicBezTo>
                  <a:pt x="128" y="246"/>
                  <a:pt x="128" y="246"/>
                  <a:pt x="127" y="246"/>
                </a:cubicBezTo>
                <a:cubicBezTo>
                  <a:pt x="127" y="246"/>
                  <a:pt x="127" y="247"/>
                  <a:pt x="126" y="247"/>
                </a:cubicBezTo>
                <a:cubicBezTo>
                  <a:pt x="126" y="246"/>
                  <a:pt x="126" y="246"/>
                  <a:pt x="125" y="245"/>
                </a:cubicBezTo>
                <a:cubicBezTo>
                  <a:pt x="124" y="246"/>
                  <a:pt x="124" y="246"/>
                  <a:pt x="124" y="247"/>
                </a:cubicBezTo>
                <a:cubicBezTo>
                  <a:pt x="124" y="248"/>
                  <a:pt x="125" y="249"/>
                  <a:pt x="125" y="249"/>
                </a:cubicBezTo>
                <a:cubicBezTo>
                  <a:pt x="125" y="249"/>
                  <a:pt x="125" y="248"/>
                  <a:pt x="126" y="248"/>
                </a:cubicBezTo>
                <a:cubicBezTo>
                  <a:pt x="126" y="248"/>
                  <a:pt x="127" y="248"/>
                  <a:pt x="127" y="247"/>
                </a:cubicBezTo>
                <a:cubicBezTo>
                  <a:pt x="127" y="248"/>
                  <a:pt x="128" y="248"/>
                  <a:pt x="128" y="249"/>
                </a:cubicBezTo>
                <a:cubicBezTo>
                  <a:pt x="127" y="249"/>
                  <a:pt x="127" y="249"/>
                  <a:pt x="126" y="250"/>
                </a:cubicBezTo>
                <a:close/>
                <a:moveTo>
                  <a:pt x="237" y="256"/>
                </a:moveTo>
                <a:cubicBezTo>
                  <a:pt x="237" y="255"/>
                  <a:pt x="237" y="256"/>
                  <a:pt x="237" y="255"/>
                </a:cubicBezTo>
                <a:cubicBezTo>
                  <a:pt x="237" y="254"/>
                  <a:pt x="236" y="254"/>
                  <a:pt x="235" y="255"/>
                </a:cubicBezTo>
                <a:cubicBezTo>
                  <a:pt x="235" y="256"/>
                  <a:pt x="236" y="257"/>
                  <a:pt x="237" y="256"/>
                </a:cubicBezTo>
                <a:cubicBezTo>
                  <a:pt x="237" y="256"/>
                  <a:pt x="237" y="256"/>
                  <a:pt x="237" y="256"/>
                </a:cubicBezTo>
                <a:close/>
                <a:moveTo>
                  <a:pt x="144" y="258"/>
                </a:moveTo>
                <a:cubicBezTo>
                  <a:pt x="143" y="259"/>
                  <a:pt x="142" y="259"/>
                  <a:pt x="142" y="261"/>
                </a:cubicBezTo>
                <a:cubicBezTo>
                  <a:pt x="142" y="263"/>
                  <a:pt x="143" y="264"/>
                  <a:pt x="144" y="264"/>
                </a:cubicBezTo>
                <a:cubicBezTo>
                  <a:pt x="145" y="264"/>
                  <a:pt x="146" y="263"/>
                  <a:pt x="146" y="263"/>
                </a:cubicBezTo>
                <a:cubicBezTo>
                  <a:pt x="146" y="263"/>
                  <a:pt x="146" y="263"/>
                  <a:pt x="146" y="263"/>
                </a:cubicBezTo>
                <a:cubicBezTo>
                  <a:pt x="146" y="262"/>
                  <a:pt x="147" y="261"/>
                  <a:pt x="147" y="261"/>
                </a:cubicBezTo>
                <a:cubicBezTo>
                  <a:pt x="147" y="261"/>
                  <a:pt x="148" y="261"/>
                  <a:pt x="148" y="261"/>
                </a:cubicBezTo>
                <a:cubicBezTo>
                  <a:pt x="147" y="260"/>
                  <a:pt x="146" y="258"/>
                  <a:pt x="144" y="258"/>
                </a:cubicBezTo>
                <a:close/>
                <a:moveTo>
                  <a:pt x="177" y="254"/>
                </a:moveTo>
                <a:cubicBezTo>
                  <a:pt x="177" y="254"/>
                  <a:pt x="177" y="254"/>
                  <a:pt x="177" y="254"/>
                </a:cubicBezTo>
                <a:cubicBezTo>
                  <a:pt x="177" y="253"/>
                  <a:pt x="176" y="252"/>
                  <a:pt x="176" y="251"/>
                </a:cubicBezTo>
                <a:cubicBezTo>
                  <a:pt x="176" y="251"/>
                  <a:pt x="175" y="251"/>
                  <a:pt x="175" y="251"/>
                </a:cubicBezTo>
                <a:cubicBezTo>
                  <a:pt x="174" y="251"/>
                  <a:pt x="173" y="252"/>
                  <a:pt x="173" y="254"/>
                </a:cubicBezTo>
                <a:cubicBezTo>
                  <a:pt x="172" y="256"/>
                  <a:pt x="174" y="256"/>
                  <a:pt x="176" y="257"/>
                </a:cubicBezTo>
                <a:cubicBezTo>
                  <a:pt x="177" y="257"/>
                  <a:pt x="178" y="256"/>
                  <a:pt x="178" y="254"/>
                </a:cubicBezTo>
                <a:cubicBezTo>
                  <a:pt x="178" y="254"/>
                  <a:pt x="178" y="253"/>
                  <a:pt x="178" y="253"/>
                </a:cubicBezTo>
                <a:cubicBezTo>
                  <a:pt x="178" y="253"/>
                  <a:pt x="177" y="253"/>
                  <a:pt x="177" y="254"/>
                </a:cubicBezTo>
                <a:close/>
                <a:moveTo>
                  <a:pt x="68" y="242"/>
                </a:moveTo>
                <a:cubicBezTo>
                  <a:pt x="68" y="242"/>
                  <a:pt x="69" y="242"/>
                  <a:pt x="69" y="242"/>
                </a:cubicBezTo>
                <a:cubicBezTo>
                  <a:pt x="69" y="243"/>
                  <a:pt x="69" y="243"/>
                  <a:pt x="69" y="243"/>
                </a:cubicBezTo>
                <a:cubicBezTo>
                  <a:pt x="71" y="243"/>
                  <a:pt x="72" y="241"/>
                  <a:pt x="72" y="240"/>
                </a:cubicBezTo>
                <a:cubicBezTo>
                  <a:pt x="73" y="238"/>
                  <a:pt x="71" y="238"/>
                  <a:pt x="70" y="237"/>
                </a:cubicBezTo>
                <a:cubicBezTo>
                  <a:pt x="67" y="237"/>
                  <a:pt x="67" y="238"/>
                  <a:pt x="67" y="240"/>
                </a:cubicBezTo>
                <a:cubicBezTo>
                  <a:pt x="67" y="241"/>
                  <a:pt x="67" y="242"/>
                  <a:pt x="68" y="242"/>
                </a:cubicBezTo>
                <a:close/>
                <a:moveTo>
                  <a:pt x="152" y="236"/>
                </a:moveTo>
                <a:cubicBezTo>
                  <a:pt x="152" y="236"/>
                  <a:pt x="152" y="235"/>
                  <a:pt x="152" y="235"/>
                </a:cubicBezTo>
                <a:cubicBezTo>
                  <a:pt x="153" y="235"/>
                  <a:pt x="153" y="236"/>
                  <a:pt x="153" y="236"/>
                </a:cubicBezTo>
                <a:cubicBezTo>
                  <a:pt x="153" y="236"/>
                  <a:pt x="154" y="236"/>
                  <a:pt x="154" y="236"/>
                </a:cubicBezTo>
                <a:cubicBezTo>
                  <a:pt x="154" y="236"/>
                  <a:pt x="156" y="235"/>
                  <a:pt x="156" y="234"/>
                </a:cubicBezTo>
                <a:cubicBezTo>
                  <a:pt x="156" y="233"/>
                  <a:pt x="156" y="232"/>
                  <a:pt x="156" y="232"/>
                </a:cubicBezTo>
                <a:cubicBezTo>
                  <a:pt x="156" y="232"/>
                  <a:pt x="156" y="232"/>
                  <a:pt x="155" y="232"/>
                </a:cubicBezTo>
                <a:cubicBezTo>
                  <a:pt x="155" y="233"/>
                  <a:pt x="155" y="233"/>
                  <a:pt x="154" y="233"/>
                </a:cubicBezTo>
                <a:cubicBezTo>
                  <a:pt x="153" y="232"/>
                  <a:pt x="154" y="232"/>
                  <a:pt x="154" y="231"/>
                </a:cubicBezTo>
                <a:cubicBezTo>
                  <a:pt x="154" y="231"/>
                  <a:pt x="154" y="232"/>
                  <a:pt x="153" y="232"/>
                </a:cubicBezTo>
                <a:cubicBezTo>
                  <a:pt x="153" y="231"/>
                  <a:pt x="153" y="231"/>
                  <a:pt x="153" y="231"/>
                </a:cubicBezTo>
                <a:cubicBezTo>
                  <a:pt x="153" y="231"/>
                  <a:pt x="153" y="231"/>
                  <a:pt x="153" y="231"/>
                </a:cubicBezTo>
                <a:cubicBezTo>
                  <a:pt x="152" y="231"/>
                  <a:pt x="151" y="232"/>
                  <a:pt x="150" y="233"/>
                </a:cubicBezTo>
                <a:cubicBezTo>
                  <a:pt x="150" y="234"/>
                  <a:pt x="151" y="235"/>
                  <a:pt x="152" y="236"/>
                </a:cubicBezTo>
                <a:close/>
                <a:moveTo>
                  <a:pt x="58" y="24"/>
                </a:moveTo>
                <a:cubicBezTo>
                  <a:pt x="58" y="25"/>
                  <a:pt x="58" y="25"/>
                  <a:pt x="58" y="26"/>
                </a:cubicBezTo>
                <a:cubicBezTo>
                  <a:pt x="58" y="25"/>
                  <a:pt x="58" y="25"/>
                  <a:pt x="58" y="24"/>
                </a:cubicBezTo>
                <a:cubicBezTo>
                  <a:pt x="58" y="24"/>
                  <a:pt x="58" y="24"/>
                  <a:pt x="58" y="24"/>
                </a:cubicBezTo>
                <a:cubicBezTo>
                  <a:pt x="58" y="24"/>
                  <a:pt x="58" y="24"/>
                  <a:pt x="58" y="24"/>
                </a:cubicBezTo>
                <a:close/>
                <a:moveTo>
                  <a:pt x="89" y="23"/>
                </a:moveTo>
                <a:cubicBezTo>
                  <a:pt x="89" y="23"/>
                  <a:pt x="89" y="24"/>
                  <a:pt x="88" y="24"/>
                </a:cubicBezTo>
                <a:cubicBezTo>
                  <a:pt x="89" y="25"/>
                  <a:pt x="89" y="26"/>
                  <a:pt x="89" y="26"/>
                </a:cubicBezTo>
                <a:cubicBezTo>
                  <a:pt x="89" y="26"/>
                  <a:pt x="89" y="27"/>
                  <a:pt x="90" y="27"/>
                </a:cubicBezTo>
                <a:cubicBezTo>
                  <a:pt x="90" y="27"/>
                  <a:pt x="90" y="27"/>
                  <a:pt x="91" y="27"/>
                </a:cubicBezTo>
                <a:cubicBezTo>
                  <a:pt x="93" y="27"/>
                  <a:pt x="95" y="25"/>
                  <a:pt x="94" y="24"/>
                </a:cubicBezTo>
                <a:cubicBezTo>
                  <a:pt x="94" y="24"/>
                  <a:pt x="94" y="24"/>
                  <a:pt x="94" y="23"/>
                </a:cubicBezTo>
                <a:cubicBezTo>
                  <a:pt x="93" y="23"/>
                  <a:pt x="93" y="24"/>
                  <a:pt x="93" y="24"/>
                </a:cubicBezTo>
                <a:cubicBezTo>
                  <a:pt x="92" y="24"/>
                  <a:pt x="91" y="24"/>
                  <a:pt x="91" y="24"/>
                </a:cubicBezTo>
                <a:cubicBezTo>
                  <a:pt x="90" y="24"/>
                  <a:pt x="90" y="25"/>
                  <a:pt x="89" y="25"/>
                </a:cubicBezTo>
                <a:cubicBezTo>
                  <a:pt x="89" y="24"/>
                  <a:pt x="89" y="23"/>
                  <a:pt x="89" y="23"/>
                </a:cubicBezTo>
                <a:close/>
                <a:moveTo>
                  <a:pt x="62" y="24"/>
                </a:moveTo>
                <a:cubicBezTo>
                  <a:pt x="62" y="24"/>
                  <a:pt x="62" y="24"/>
                  <a:pt x="62" y="24"/>
                </a:cubicBezTo>
                <a:cubicBezTo>
                  <a:pt x="62" y="24"/>
                  <a:pt x="62" y="24"/>
                  <a:pt x="62" y="24"/>
                </a:cubicBezTo>
                <a:close/>
                <a:moveTo>
                  <a:pt x="76" y="219"/>
                </a:moveTo>
                <a:cubicBezTo>
                  <a:pt x="76" y="218"/>
                  <a:pt x="75" y="217"/>
                  <a:pt x="74" y="217"/>
                </a:cubicBezTo>
                <a:cubicBezTo>
                  <a:pt x="73" y="216"/>
                  <a:pt x="72" y="217"/>
                  <a:pt x="71" y="218"/>
                </a:cubicBezTo>
                <a:cubicBezTo>
                  <a:pt x="71" y="218"/>
                  <a:pt x="71" y="218"/>
                  <a:pt x="71" y="218"/>
                </a:cubicBezTo>
                <a:cubicBezTo>
                  <a:pt x="70" y="218"/>
                  <a:pt x="69" y="217"/>
                  <a:pt x="68" y="216"/>
                </a:cubicBezTo>
                <a:cubicBezTo>
                  <a:pt x="68" y="217"/>
                  <a:pt x="68" y="217"/>
                  <a:pt x="67" y="217"/>
                </a:cubicBezTo>
                <a:cubicBezTo>
                  <a:pt x="67" y="217"/>
                  <a:pt x="67" y="218"/>
                  <a:pt x="67" y="218"/>
                </a:cubicBezTo>
                <a:cubicBezTo>
                  <a:pt x="66" y="217"/>
                  <a:pt x="65" y="217"/>
                  <a:pt x="64" y="216"/>
                </a:cubicBezTo>
                <a:cubicBezTo>
                  <a:pt x="63" y="216"/>
                  <a:pt x="62" y="217"/>
                  <a:pt x="62" y="218"/>
                </a:cubicBezTo>
                <a:cubicBezTo>
                  <a:pt x="62" y="218"/>
                  <a:pt x="62" y="218"/>
                  <a:pt x="63" y="218"/>
                </a:cubicBezTo>
                <a:cubicBezTo>
                  <a:pt x="62" y="218"/>
                  <a:pt x="62" y="218"/>
                  <a:pt x="62" y="219"/>
                </a:cubicBezTo>
                <a:cubicBezTo>
                  <a:pt x="62" y="219"/>
                  <a:pt x="62" y="219"/>
                  <a:pt x="62" y="220"/>
                </a:cubicBezTo>
                <a:cubicBezTo>
                  <a:pt x="62" y="221"/>
                  <a:pt x="63" y="222"/>
                  <a:pt x="65" y="222"/>
                </a:cubicBezTo>
                <a:cubicBezTo>
                  <a:pt x="65" y="222"/>
                  <a:pt x="65" y="222"/>
                  <a:pt x="65" y="222"/>
                </a:cubicBezTo>
                <a:cubicBezTo>
                  <a:pt x="66" y="223"/>
                  <a:pt x="66" y="223"/>
                  <a:pt x="67" y="223"/>
                </a:cubicBezTo>
                <a:cubicBezTo>
                  <a:pt x="67" y="224"/>
                  <a:pt x="67" y="224"/>
                  <a:pt x="67" y="224"/>
                </a:cubicBezTo>
                <a:cubicBezTo>
                  <a:pt x="67" y="225"/>
                  <a:pt x="67" y="225"/>
                  <a:pt x="67" y="225"/>
                </a:cubicBezTo>
                <a:cubicBezTo>
                  <a:pt x="67" y="225"/>
                  <a:pt x="67" y="225"/>
                  <a:pt x="67" y="226"/>
                </a:cubicBezTo>
                <a:cubicBezTo>
                  <a:pt x="67" y="226"/>
                  <a:pt x="67" y="226"/>
                  <a:pt x="67" y="226"/>
                </a:cubicBezTo>
                <a:cubicBezTo>
                  <a:pt x="67" y="226"/>
                  <a:pt x="67" y="226"/>
                  <a:pt x="67" y="226"/>
                </a:cubicBezTo>
                <a:cubicBezTo>
                  <a:pt x="67" y="226"/>
                  <a:pt x="67" y="226"/>
                  <a:pt x="67" y="226"/>
                </a:cubicBezTo>
                <a:cubicBezTo>
                  <a:pt x="66" y="228"/>
                  <a:pt x="68" y="229"/>
                  <a:pt x="69" y="229"/>
                </a:cubicBezTo>
                <a:cubicBezTo>
                  <a:pt x="70" y="229"/>
                  <a:pt x="71" y="229"/>
                  <a:pt x="71" y="228"/>
                </a:cubicBezTo>
                <a:cubicBezTo>
                  <a:pt x="72" y="228"/>
                  <a:pt x="72" y="228"/>
                  <a:pt x="73" y="228"/>
                </a:cubicBezTo>
                <a:cubicBezTo>
                  <a:pt x="72" y="228"/>
                  <a:pt x="72" y="228"/>
                  <a:pt x="72" y="227"/>
                </a:cubicBezTo>
                <a:cubicBezTo>
                  <a:pt x="72" y="227"/>
                  <a:pt x="72" y="227"/>
                  <a:pt x="72" y="226"/>
                </a:cubicBezTo>
                <a:cubicBezTo>
                  <a:pt x="73" y="225"/>
                  <a:pt x="73" y="224"/>
                  <a:pt x="72" y="223"/>
                </a:cubicBezTo>
                <a:cubicBezTo>
                  <a:pt x="72" y="223"/>
                  <a:pt x="72" y="224"/>
                  <a:pt x="71" y="224"/>
                </a:cubicBezTo>
                <a:cubicBezTo>
                  <a:pt x="71" y="223"/>
                  <a:pt x="71" y="222"/>
                  <a:pt x="71" y="222"/>
                </a:cubicBezTo>
                <a:cubicBezTo>
                  <a:pt x="70" y="222"/>
                  <a:pt x="70" y="222"/>
                  <a:pt x="69" y="221"/>
                </a:cubicBezTo>
                <a:cubicBezTo>
                  <a:pt x="69" y="221"/>
                  <a:pt x="69" y="221"/>
                  <a:pt x="69" y="222"/>
                </a:cubicBezTo>
                <a:cubicBezTo>
                  <a:pt x="69" y="222"/>
                  <a:pt x="69" y="222"/>
                  <a:pt x="69" y="223"/>
                </a:cubicBezTo>
                <a:cubicBezTo>
                  <a:pt x="69" y="223"/>
                  <a:pt x="69" y="223"/>
                  <a:pt x="69" y="223"/>
                </a:cubicBezTo>
                <a:cubicBezTo>
                  <a:pt x="70" y="223"/>
                  <a:pt x="70" y="223"/>
                  <a:pt x="70" y="224"/>
                </a:cubicBezTo>
                <a:cubicBezTo>
                  <a:pt x="70" y="224"/>
                  <a:pt x="70" y="223"/>
                  <a:pt x="69" y="223"/>
                </a:cubicBezTo>
                <a:cubicBezTo>
                  <a:pt x="69" y="223"/>
                  <a:pt x="68" y="223"/>
                  <a:pt x="68" y="224"/>
                </a:cubicBezTo>
                <a:cubicBezTo>
                  <a:pt x="68" y="223"/>
                  <a:pt x="68" y="223"/>
                  <a:pt x="67" y="223"/>
                </a:cubicBezTo>
                <a:cubicBezTo>
                  <a:pt x="68" y="222"/>
                  <a:pt x="67" y="222"/>
                  <a:pt x="67" y="221"/>
                </a:cubicBezTo>
                <a:cubicBezTo>
                  <a:pt x="67" y="221"/>
                  <a:pt x="67" y="220"/>
                  <a:pt x="67" y="219"/>
                </a:cubicBezTo>
                <a:cubicBezTo>
                  <a:pt x="67" y="219"/>
                  <a:pt x="67" y="219"/>
                  <a:pt x="67" y="219"/>
                </a:cubicBezTo>
                <a:cubicBezTo>
                  <a:pt x="67" y="219"/>
                  <a:pt x="67" y="219"/>
                  <a:pt x="68" y="219"/>
                </a:cubicBezTo>
                <a:cubicBezTo>
                  <a:pt x="68" y="219"/>
                  <a:pt x="68" y="220"/>
                  <a:pt x="68" y="220"/>
                </a:cubicBezTo>
                <a:cubicBezTo>
                  <a:pt x="69" y="220"/>
                  <a:pt x="69" y="219"/>
                  <a:pt x="70" y="219"/>
                </a:cubicBezTo>
                <a:cubicBezTo>
                  <a:pt x="70" y="219"/>
                  <a:pt x="70" y="220"/>
                  <a:pt x="71" y="220"/>
                </a:cubicBezTo>
                <a:cubicBezTo>
                  <a:pt x="71" y="220"/>
                  <a:pt x="71" y="220"/>
                  <a:pt x="71" y="219"/>
                </a:cubicBezTo>
                <a:cubicBezTo>
                  <a:pt x="71" y="219"/>
                  <a:pt x="71" y="220"/>
                  <a:pt x="71" y="220"/>
                </a:cubicBezTo>
                <a:cubicBezTo>
                  <a:pt x="71" y="220"/>
                  <a:pt x="71" y="220"/>
                  <a:pt x="71" y="220"/>
                </a:cubicBezTo>
                <a:cubicBezTo>
                  <a:pt x="72" y="220"/>
                  <a:pt x="72" y="220"/>
                  <a:pt x="72" y="219"/>
                </a:cubicBezTo>
                <a:cubicBezTo>
                  <a:pt x="71" y="218"/>
                  <a:pt x="75" y="218"/>
                  <a:pt x="76" y="219"/>
                </a:cubicBezTo>
                <a:cubicBezTo>
                  <a:pt x="75" y="220"/>
                  <a:pt x="76" y="220"/>
                  <a:pt x="76" y="221"/>
                </a:cubicBezTo>
                <a:cubicBezTo>
                  <a:pt x="76" y="220"/>
                  <a:pt x="76" y="219"/>
                  <a:pt x="76" y="219"/>
                </a:cubicBezTo>
                <a:close/>
                <a:moveTo>
                  <a:pt x="92" y="22"/>
                </a:moveTo>
                <a:cubicBezTo>
                  <a:pt x="90" y="22"/>
                  <a:pt x="90" y="22"/>
                  <a:pt x="89" y="23"/>
                </a:cubicBezTo>
                <a:cubicBezTo>
                  <a:pt x="89" y="23"/>
                  <a:pt x="90" y="23"/>
                  <a:pt x="90" y="23"/>
                </a:cubicBezTo>
                <a:cubicBezTo>
                  <a:pt x="90" y="24"/>
                  <a:pt x="91" y="23"/>
                  <a:pt x="92" y="23"/>
                </a:cubicBezTo>
                <a:cubicBezTo>
                  <a:pt x="91" y="23"/>
                  <a:pt x="92" y="24"/>
                  <a:pt x="92" y="24"/>
                </a:cubicBezTo>
                <a:cubicBezTo>
                  <a:pt x="93" y="24"/>
                  <a:pt x="93" y="23"/>
                  <a:pt x="93" y="23"/>
                </a:cubicBezTo>
                <a:cubicBezTo>
                  <a:pt x="93" y="23"/>
                  <a:pt x="94" y="23"/>
                  <a:pt x="94" y="23"/>
                </a:cubicBezTo>
                <a:cubicBezTo>
                  <a:pt x="94" y="22"/>
                  <a:pt x="93" y="22"/>
                  <a:pt x="92" y="22"/>
                </a:cubicBezTo>
                <a:close/>
                <a:moveTo>
                  <a:pt x="51" y="219"/>
                </a:moveTo>
                <a:cubicBezTo>
                  <a:pt x="51" y="218"/>
                  <a:pt x="51" y="218"/>
                  <a:pt x="51" y="218"/>
                </a:cubicBezTo>
                <a:cubicBezTo>
                  <a:pt x="51" y="218"/>
                  <a:pt x="50" y="218"/>
                  <a:pt x="50" y="218"/>
                </a:cubicBezTo>
                <a:cubicBezTo>
                  <a:pt x="49" y="217"/>
                  <a:pt x="48" y="217"/>
                  <a:pt x="47" y="216"/>
                </a:cubicBezTo>
                <a:cubicBezTo>
                  <a:pt x="46" y="216"/>
                  <a:pt x="45" y="218"/>
                  <a:pt x="44" y="220"/>
                </a:cubicBezTo>
                <a:cubicBezTo>
                  <a:pt x="44" y="221"/>
                  <a:pt x="46" y="222"/>
                  <a:pt x="48" y="223"/>
                </a:cubicBezTo>
                <a:cubicBezTo>
                  <a:pt x="48" y="222"/>
                  <a:pt x="49" y="222"/>
                  <a:pt x="49" y="221"/>
                </a:cubicBezTo>
                <a:cubicBezTo>
                  <a:pt x="49" y="221"/>
                  <a:pt x="50" y="221"/>
                  <a:pt x="50" y="221"/>
                </a:cubicBezTo>
                <a:cubicBezTo>
                  <a:pt x="50" y="221"/>
                  <a:pt x="50" y="220"/>
                  <a:pt x="50" y="220"/>
                </a:cubicBezTo>
                <a:cubicBezTo>
                  <a:pt x="50" y="220"/>
                  <a:pt x="50" y="220"/>
                  <a:pt x="50" y="220"/>
                </a:cubicBezTo>
                <a:cubicBezTo>
                  <a:pt x="50" y="220"/>
                  <a:pt x="50" y="219"/>
                  <a:pt x="50" y="219"/>
                </a:cubicBezTo>
                <a:cubicBezTo>
                  <a:pt x="50" y="219"/>
                  <a:pt x="51" y="219"/>
                  <a:pt x="51" y="219"/>
                </a:cubicBezTo>
                <a:close/>
                <a:moveTo>
                  <a:pt x="52" y="209"/>
                </a:moveTo>
                <a:cubicBezTo>
                  <a:pt x="50" y="210"/>
                  <a:pt x="49" y="210"/>
                  <a:pt x="49" y="212"/>
                </a:cubicBezTo>
                <a:cubicBezTo>
                  <a:pt x="49" y="214"/>
                  <a:pt x="51" y="215"/>
                  <a:pt x="51" y="215"/>
                </a:cubicBezTo>
                <a:cubicBezTo>
                  <a:pt x="53" y="215"/>
                  <a:pt x="55" y="214"/>
                  <a:pt x="54" y="213"/>
                </a:cubicBezTo>
                <a:cubicBezTo>
                  <a:pt x="55" y="210"/>
                  <a:pt x="53" y="210"/>
                  <a:pt x="52" y="209"/>
                </a:cubicBezTo>
                <a:close/>
                <a:moveTo>
                  <a:pt x="3" y="153"/>
                </a:moveTo>
                <a:cubicBezTo>
                  <a:pt x="3" y="153"/>
                  <a:pt x="3" y="153"/>
                  <a:pt x="4" y="153"/>
                </a:cubicBezTo>
                <a:cubicBezTo>
                  <a:pt x="3" y="153"/>
                  <a:pt x="3" y="153"/>
                  <a:pt x="3" y="153"/>
                </a:cubicBezTo>
                <a:cubicBezTo>
                  <a:pt x="3" y="154"/>
                  <a:pt x="3" y="155"/>
                  <a:pt x="3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6"/>
                  <a:pt x="2" y="156"/>
                </a:cubicBezTo>
                <a:cubicBezTo>
                  <a:pt x="2" y="156"/>
                  <a:pt x="2" y="157"/>
                  <a:pt x="2" y="157"/>
                </a:cubicBezTo>
                <a:cubicBezTo>
                  <a:pt x="2" y="161"/>
                  <a:pt x="2" y="161"/>
                  <a:pt x="2" y="161"/>
                </a:cubicBezTo>
                <a:cubicBezTo>
                  <a:pt x="1" y="162"/>
                  <a:pt x="1" y="163"/>
                  <a:pt x="1" y="163"/>
                </a:cubicBezTo>
                <a:cubicBezTo>
                  <a:pt x="0" y="165"/>
                  <a:pt x="1" y="166"/>
                  <a:pt x="2" y="167"/>
                </a:cubicBezTo>
                <a:cubicBezTo>
                  <a:pt x="2" y="167"/>
                  <a:pt x="2" y="167"/>
                  <a:pt x="2" y="167"/>
                </a:cubicBezTo>
                <a:cubicBezTo>
                  <a:pt x="2" y="167"/>
                  <a:pt x="2" y="167"/>
                  <a:pt x="2" y="167"/>
                </a:cubicBezTo>
                <a:cubicBezTo>
                  <a:pt x="2" y="167"/>
                  <a:pt x="2" y="167"/>
                  <a:pt x="2" y="167"/>
                </a:cubicBezTo>
                <a:cubicBezTo>
                  <a:pt x="2" y="167"/>
                  <a:pt x="2" y="167"/>
                  <a:pt x="2" y="167"/>
                </a:cubicBezTo>
                <a:cubicBezTo>
                  <a:pt x="2" y="172"/>
                  <a:pt x="2" y="172"/>
                  <a:pt x="2" y="172"/>
                </a:cubicBezTo>
                <a:cubicBezTo>
                  <a:pt x="2" y="172"/>
                  <a:pt x="3" y="172"/>
                  <a:pt x="3" y="172"/>
                </a:cubicBezTo>
                <a:cubicBezTo>
                  <a:pt x="3" y="171"/>
                  <a:pt x="2" y="172"/>
                  <a:pt x="2" y="171"/>
                </a:cubicBezTo>
                <a:cubicBezTo>
                  <a:pt x="3" y="171"/>
                  <a:pt x="2" y="170"/>
                  <a:pt x="3" y="169"/>
                </a:cubicBezTo>
                <a:cubicBezTo>
                  <a:pt x="3" y="170"/>
                  <a:pt x="3" y="170"/>
                  <a:pt x="4" y="170"/>
                </a:cubicBezTo>
                <a:cubicBezTo>
                  <a:pt x="5" y="169"/>
                  <a:pt x="4" y="168"/>
                  <a:pt x="4" y="168"/>
                </a:cubicBezTo>
                <a:cubicBezTo>
                  <a:pt x="5" y="168"/>
                  <a:pt x="5" y="169"/>
                  <a:pt x="6" y="169"/>
                </a:cubicBezTo>
                <a:cubicBezTo>
                  <a:pt x="5" y="170"/>
                  <a:pt x="5" y="170"/>
                  <a:pt x="5" y="171"/>
                </a:cubicBezTo>
                <a:cubicBezTo>
                  <a:pt x="5" y="172"/>
                  <a:pt x="6" y="173"/>
                  <a:pt x="7" y="173"/>
                </a:cubicBezTo>
                <a:cubicBezTo>
                  <a:pt x="9" y="173"/>
                  <a:pt x="10" y="172"/>
                  <a:pt x="10" y="172"/>
                </a:cubicBezTo>
                <a:cubicBezTo>
                  <a:pt x="11" y="172"/>
                  <a:pt x="11" y="172"/>
                  <a:pt x="11" y="173"/>
                </a:cubicBezTo>
                <a:cubicBezTo>
                  <a:pt x="11" y="173"/>
                  <a:pt x="11" y="173"/>
                  <a:pt x="12" y="173"/>
                </a:cubicBezTo>
                <a:cubicBezTo>
                  <a:pt x="12" y="174"/>
                  <a:pt x="13" y="174"/>
                  <a:pt x="14" y="173"/>
                </a:cubicBezTo>
                <a:cubicBezTo>
                  <a:pt x="14" y="174"/>
                  <a:pt x="14" y="174"/>
                  <a:pt x="14" y="174"/>
                </a:cubicBezTo>
                <a:cubicBezTo>
                  <a:pt x="14" y="174"/>
                  <a:pt x="13" y="174"/>
                  <a:pt x="13" y="175"/>
                </a:cubicBezTo>
                <a:cubicBezTo>
                  <a:pt x="14" y="175"/>
                  <a:pt x="14" y="174"/>
                  <a:pt x="15" y="174"/>
                </a:cubicBezTo>
                <a:cubicBezTo>
                  <a:pt x="15" y="173"/>
                  <a:pt x="14" y="172"/>
                  <a:pt x="13" y="170"/>
                </a:cubicBezTo>
                <a:cubicBezTo>
                  <a:pt x="12" y="169"/>
                  <a:pt x="12" y="168"/>
                  <a:pt x="12" y="167"/>
                </a:cubicBezTo>
                <a:cubicBezTo>
                  <a:pt x="12" y="167"/>
                  <a:pt x="12" y="166"/>
                  <a:pt x="13" y="167"/>
                </a:cubicBezTo>
                <a:cubicBezTo>
                  <a:pt x="13" y="167"/>
                  <a:pt x="13" y="168"/>
                  <a:pt x="14" y="168"/>
                </a:cubicBezTo>
                <a:cubicBezTo>
                  <a:pt x="14" y="168"/>
                  <a:pt x="14" y="168"/>
                  <a:pt x="15" y="168"/>
                </a:cubicBezTo>
                <a:cubicBezTo>
                  <a:pt x="14" y="168"/>
                  <a:pt x="14" y="169"/>
                  <a:pt x="14" y="170"/>
                </a:cubicBezTo>
                <a:cubicBezTo>
                  <a:pt x="13" y="172"/>
                  <a:pt x="14" y="173"/>
                  <a:pt x="16" y="173"/>
                </a:cubicBezTo>
                <a:cubicBezTo>
                  <a:pt x="18" y="173"/>
                  <a:pt x="19" y="172"/>
                  <a:pt x="19" y="170"/>
                </a:cubicBezTo>
                <a:cubicBezTo>
                  <a:pt x="19" y="169"/>
                  <a:pt x="18" y="168"/>
                  <a:pt x="17" y="168"/>
                </a:cubicBezTo>
                <a:cubicBezTo>
                  <a:pt x="17" y="167"/>
                  <a:pt x="16" y="167"/>
                  <a:pt x="16" y="167"/>
                </a:cubicBezTo>
                <a:cubicBezTo>
                  <a:pt x="16" y="168"/>
                  <a:pt x="15" y="167"/>
                  <a:pt x="15" y="166"/>
                </a:cubicBezTo>
                <a:cubicBezTo>
                  <a:pt x="15" y="167"/>
                  <a:pt x="14" y="166"/>
                  <a:pt x="14" y="166"/>
                </a:cubicBezTo>
                <a:cubicBezTo>
                  <a:pt x="14" y="166"/>
                  <a:pt x="14" y="165"/>
                  <a:pt x="14" y="165"/>
                </a:cubicBezTo>
                <a:cubicBezTo>
                  <a:pt x="14" y="165"/>
                  <a:pt x="14" y="165"/>
                  <a:pt x="14" y="165"/>
                </a:cubicBezTo>
                <a:cubicBezTo>
                  <a:pt x="14" y="164"/>
                  <a:pt x="15" y="164"/>
                  <a:pt x="15" y="164"/>
                </a:cubicBezTo>
                <a:cubicBezTo>
                  <a:pt x="15" y="164"/>
                  <a:pt x="16" y="164"/>
                  <a:pt x="16" y="164"/>
                </a:cubicBezTo>
                <a:cubicBezTo>
                  <a:pt x="15" y="164"/>
                  <a:pt x="15" y="165"/>
                  <a:pt x="15" y="165"/>
                </a:cubicBezTo>
                <a:cubicBezTo>
                  <a:pt x="16" y="166"/>
                  <a:pt x="16" y="165"/>
                  <a:pt x="16" y="165"/>
                </a:cubicBezTo>
                <a:cubicBezTo>
                  <a:pt x="17" y="165"/>
                  <a:pt x="17" y="164"/>
                  <a:pt x="17" y="164"/>
                </a:cubicBezTo>
                <a:cubicBezTo>
                  <a:pt x="16" y="164"/>
                  <a:pt x="16" y="163"/>
                  <a:pt x="15" y="163"/>
                </a:cubicBezTo>
                <a:cubicBezTo>
                  <a:pt x="16" y="163"/>
                  <a:pt x="15" y="163"/>
                  <a:pt x="15" y="163"/>
                </a:cubicBezTo>
                <a:cubicBezTo>
                  <a:pt x="16" y="162"/>
                  <a:pt x="16" y="160"/>
                  <a:pt x="16" y="159"/>
                </a:cubicBezTo>
                <a:cubicBezTo>
                  <a:pt x="16" y="159"/>
                  <a:pt x="16" y="159"/>
                  <a:pt x="16" y="160"/>
                </a:cubicBezTo>
                <a:cubicBezTo>
                  <a:pt x="18" y="159"/>
                  <a:pt x="19" y="158"/>
                  <a:pt x="19" y="157"/>
                </a:cubicBezTo>
                <a:cubicBezTo>
                  <a:pt x="19" y="155"/>
                  <a:pt x="18" y="154"/>
                  <a:pt x="17" y="154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6" y="153"/>
                </a:cubicBezTo>
                <a:cubicBezTo>
                  <a:pt x="16" y="153"/>
                  <a:pt x="17" y="152"/>
                  <a:pt x="16" y="152"/>
                </a:cubicBezTo>
                <a:cubicBezTo>
                  <a:pt x="16" y="152"/>
                  <a:pt x="15" y="152"/>
                  <a:pt x="15" y="152"/>
                </a:cubicBezTo>
                <a:cubicBezTo>
                  <a:pt x="15" y="152"/>
                  <a:pt x="14" y="152"/>
                  <a:pt x="14" y="151"/>
                </a:cubicBezTo>
                <a:cubicBezTo>
                  <a:pt x="15" y="151"/>
                  <a:pt x="15" y="150"/>
                  <a:pt x="14" y="149"/>
                </a:cubicBezTo>
                <a:cubicBezTo>
                  <a:pt x="15" y="148"/>
                  <a:pt x="14" y="147"/>
                  <a:pt x="12" y="147"/>
                </a:cubicBezTo>
                <a:cubicBezTo>
                  <a:pt x="12" y="147"/>
                  <a:pt x="12" y="147"/>
                  <a:pt x="11" y="147"/>
                </a:cubicBezTo>
                <a:cubicBezTo>
                  <a:pt x="11" y="147"/>
                  <a:pt x="11" y="146"/>
                  <a:pt x="11" y="146"/>
                </a:cubicBezTo>
                <a:cubicBezTo>
                  <a:pt x="11" y="146"/>
                  <a:pt x="10" y="146"/>
                  <a:pt x="10" y="146"/>
                </a:cubicBezTo>
                <a:cubicBezTo>
                  <a:pt x="10" y="147"/>
                  <a:pt x="11" y="147"/>
                  <a:pt x="11" y="147"/>
                </a:cubicBezTo>
                <a:cubicBezTo>
                  <a:pt x="11" y="147"/>
                  <a:pt x="10" y="148"/>
                  <a:pt x="10" y="148"/>
                </a:cubicBezTo>
                <a:cubicBezTo>
                  <a:pt x="10" y="148"/>
                  <a:pt x="10" y="147"/>
                  <a:pt x="10" y="148"/>
                </a:cubicBezTo>
                <a:cubicBezTo>
                  <a:pt x="10" y="147"/>
                  <a:pt x="10" y="147"/>
                  <a:pt x="10" y="147"/>
                </a:cubicBezTo>
                <a:cubicBezTo>
                  <a:pt x="9" y="147"/>
                  <a:pt x="9" y="146"/>
                  <a:pt x="8" y="146"/>
                </a:cubicBezTo>
                <a:cubicBezTo>
                  <a:pt x="8" y="146"/>
                  <a:pt x="8" y="145"/>
                  <a:pt x="8" y="145"/>
                </a:cubicBezTo>
                <a:cubicBezTo>
                  <a:pt x="9" y="145"/>
                  <a:pt x="10" y="144"/>
                  <a:pt x="10" y="142"/>
                </a:cubicBezTo>
                <a:cubicBezTo>
                  <a:pt x="10" y="142"/>
                  <a:pt x="10" y="142"/>
                  <a:pt x="10" y="141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1" y="142"/>
                  <a:pt x="12" y="142"/>
                  <a:pt x="11" y="142"/>
                </a:cubicBezTo>
                <a:cubicBezTo>
                  <a:pt x="12" y="143"/>
                  <a:pt x="11" y="142"/>
                  <a:pt x="12" y="142"/>
                </a:cubicBezTo>
                <a:cubicBezTo>
                  <a:pt x="12" y="143"/>
                  <a:pt x="13" y="143"/>
                  <a:pt x="13" y="143"/>
                </a:cubicBezTo>
                <a:cubicBezTo>
                  <a:pt x="14" y="139"/>
                  <a:pt x="9" y="141"/>
                  <a:pt x="9" y="137"/>
                </a:cubicBezTo>
                <a:cubicBezTo>
                  <a:pt x="9" y="137"/>
                  <a:pt x="9" y="138"/>
                  <a:pt x="9" y="137"/>
                </a:cubicBezTo>
                <a:cubicBezTo>
                  <a:pt x="9" y="137"/>
                  <a:pt x="9" y="137"/>
                  <a:pt x="10" y="136"/>
                </a:cubicBezTo>
                <a:cubicBezTo>
                  <a:pt x="10" y="137"/>
                  <a:pt x="10" y="137"/>
                  <a:pt x="10" y="137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0" y="138"/>
                  <a:pt x="10" y="138"/>
                  <a:pt x="10" y="138"/>
                </a:cubicBezTo>
                <a:cubicBezTo>
                  <a:pt x="11" y="138"/>
                  <a:pt x="12" y="138"/>
                  <a:pt x="12" y="138"/>
                </a:cubicBezTo>
                <a:cubicBezTo>
                  <a:pt x="13" y="139"/>
                  <a:pt x="14" y="138"/>
                  <a:pt x="14" y="137"/>
                </a:cubicBezTo>
                <a:cubicBezTo>
                  <a:pt x="15" y="137"/>
                  <a:pt x="15" y="137"/>
                  <a:pt x="15" y="137"/>
                </a:cubicBezTo>
                <a:cubicBezTo>
                  <a:pt x="15" y="137"/>
                  <a:pt x="16" y="137"/>
                  <a:pt x="16" y="137"/>
                </a:cubicBezTo>
                <a:cubicBezTo>
                  <a:pt x="17" y="136"/>
                  <a:pt x="16" y="135"/>
                  <a:pt x="14" y="135"/>
                </a:cubicBezTo>
                <a:cubicBezTo>
                  <a:pt x="14" y="135"/>
                  <a:pt x="14" y="135"/>
                  <a:pt x="14" y="135"/>
                </a:cubicBezTo>
                <a:cubicBezTo>
                  <a:pt x="15" y="135"/>
                  <a:pt x="14" y="134"/>
                  <a:pt x="15" y="134"/>
                </a:cubicBezTo>
                <a:cubicBezTo>
                  <a:pt x="14" y="134"/>
                  <a:pt x="14" y="134"/>
                  <a:pt x="14" y="135"/>
                </a:cubicBezTo>
                <a:cubicBezTo>
                  <a:pt x="14" y="134"/>
                  <a:pt x="13" y="133"/>
                  <a:pt x="12" y="133"/>
                </a:cubicBezTo>
                <a:cubicBezTo>
                  <a:pt x="10" y="133"/>
                  <a:pt x="9" y="134"/>
                  <a:pt x="9" y="135"/>
                </a:cubicBezTo>
                <a:cubicBezTo>
                  <a:pt x="9" y="135"/>
                  <a:pt x="9" y="135"/>
                  <a:pt x="9" y="135"/>
                </a:cubicBezTo>
                <a:cubicBezTo>
                  <a:pt x="8" y="135"/>
                  <a:pt x="7" y="136"/>
                  <a:pt x="7" y="137"/>
                </a:cubicBezTo>
                <a:cubicBezTo>
                  <a:pt x="7" y="137"/>
                  <a:pt x="6" y="137"/>
                  <a:pt x="6" y="137"/>
                </a:cubicBezTo>
                <a:cubicBezTo>
                  <a:pt x="6" y="138"/>
                  <a:pt x="5" y="138"/>
                  <a:pt x="5" y="139"/>
                </a:cubicBezTo>
                <a:cubicBezTo>
                  <a:pt x="6" y="139"/>
                  <a:pt x="6" y="139"/>
                  <a:pt x="7" y="139"/>
                </a:cubicBezTo>
                <a:cubicBezTo>
                  <a:pt x="8" y="139"/>
                  <a:pt x="7" y="140"/>
                  <a:pt x="8" y="139"/>
                </a:cubicBezTo>
                <a:cubicBezTo>
                  <a:pt x="8" y="140"/>
                  <a:pt x="8" y="139"/>
                  <a:pt x="8" y="139"/>
                </a:cubicBezTo>
                <a:cubicBezTo>
                  <a:pt x="9" y="139"/>
                  <a:pt x="9" y="140"/>
                  <a:pt x="9" y="140"/>
                </a:cubicBezTo>
                <a:cubicBezTo>
                  <a:pt x="9" y="140"/>
                  <a:pt x="8" y="140"/>
                  <a:pt x="8" y="140"/>
                </a:cubicBezTo>
                <a:cubicBezTo>
                  <a:pt x="7" y="140"/>
                  <a:pt x="6" y="140"/>
                  <a:pt x="6" y="141"/>
                </a:cubicBezTo>
                <a:cubicBezTo>
                  <a:pt x="5" y="140"/>
                  <a:pt x="5" y="140"/>
                  <a:pt x="5" y="140"/>
                </a:cubicBezTo>
                <a:cubicBezTo>
                  <a:pt x="5" y="141"/>
                  <a:pt x="4" y="141"/>
                  <a:pt x="4" y="141"/>
                </a:cubicBezTo>
                <a:cubicBezTo>
                  <a:pt x="4" y="141"/>
                  <a:pt x="4" y="142"/>
                  <a:pt x="4" y="142"/>
                </a:cubicBezTo>
                <a:cubicBezTo>
                  <a:pt x="4" y="142"/>
                  <a:pt x="3" y="141"/>
                  <a:pt x="3" y="142"/>
                </a:cubicBezTo>
                <a:cubicBezTo>
                  <a:pt x="3" y="141"/>
                  <a:pt x="3" y="141"/>
                  <a:pt x="3" y="141"/>
                </a:cubicBezTo>
                <a:cubicBezTo>
                  <a:pt x="3" y="141"/>
                  <a:pt x="3" y="141"/>
                  <a:pt x="2" y="141"/>
                </a:cubicBezTo>
                <a:cubicBezTo>
                  <a:pt x="2" y="141"/>
                  <a:pt x="2" y="141"/>
                  <a:pt x="2" y="141"/>
                </a:cubicBezTo>
                <a:cubicBezTo>
                  <a:pt x="2" y="147"/>
                  <a:pt x="2" y="147"/>
                  <a:pt x="2" y="147"/>
                </a:cubicBezTo>
                <a:cubicBezTo>
                  <a:pt x="1" y="148"/>
                  <a:pt x="0" y="149"/>
                  <a:pt x="0" y="149"/>
                </a:cubicBezTo>
                <a:cubicBezTo>
                  <a:pt x="0" y="151"/>
                  <a:pt x="2" y="152"/>
                  <a:pt x="3" y="153"/>
                </a:cubicBezTo>
                <a:close/>
                <a:moveTo>
                  <a:pt x="5" y="167"/>
                </a:moveTo>
                <a:cubicBezTo>
                  <a:pt x="5" y="167"/>
                  <a:pt x="4" y="167"/>
                  <a:pt x="4" y="167"/>
                </a:cubicBezTo>
                <a:cubicBezTo>
                  <a:pt x="5" y="166"/>
                  <a:pt x="5" y="166"/>
                  <a:pt x="5" y="166"/>
                </a:cubicBezTo>
                <a:cubicBezTo>
                  <a:pt x="5" y="166"/>
                  <a:pt x="5" y="166"/>
                  <a:pt x="5" y="167"/>
                </a:cubicBezTo>
                <a:cubicBezTo>
                  <a:pt x="5" y="167"/>
                  <a:pt x="5" y="166"/>
                  <a:pt x="5" y="166"/>
                </a:cubicBezTo>
                <a:cubicBezTo>
                  <a:pt x="5" y="167"/>
                  <a:pt x="5" y="167"/>
                  <a:pt x="5" y="167"/>
                </a:cubicBezTo>
                <a:close/>
                <a:moveTo>
                  <a:pt x="10" y="162"/>
                </a:moveTo>
                <a:cubicBezTo>
                  <a:pt x="9" y="162"/>
                  <a:pt x="9" y="163"/>
                  <a:pt x="9" y="164"/>
                </a:cubicBezTo>
                <a:cubicBezTo>
                  <a:pt x="9" y="164"/>
                  <a:pt x="9" y="165"/>
                  <a:pt x="10" y="166"/>
                </a:cubicBezTo>
                <a:cubicBezTo>
                  <a:pt x="10" y="166"/>
                  <a:pt x="9" y="166"/>
                  <a:pt x="9" y="166"/>
                </a:cubicBezTo>
                <a:cubicBezTo>
                  <a:pt x="8" y="166"/>
                  <a:pt x="8" y="166"/>
                  <a:pt x="8" y="166"/>
                </a:cubicBezTo>
                <a:cubicBezTo>
                  <a:pt x="8" y="166"/>
                  <a:pt x="8" y="166"/>
                  <a:pt x="7" y="166"/>
                </a:cubicBezTo>
                <a:cubicBezTo>
                  <a:pt x="7" y="166"/>
                  <a:pt x="7" y="166"/>
                  <a:pt x="7" y="167"/>
                </a:cubicBezTo>
                <a:cubicBezTo>
                  <a:pt x="7" y="167"/>
                  <a:pt x="8" y="167"/>
                  <a:pt x="8" y="167"/>
                </a:cubicBezTo>
                <a:cubicBezTo>
                  <a:pt x="8" y="167"/>
                  <a:pt x="7" y="167"/>
                  <a:pt x="7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7" y="167"/>
                  <a:pt x="7" y="167"/>
                  <a:pt x="7" y="167"/>
                </a:cubicBezTo>
                <a:cubicBezTo>
                  <a:pt x="7" y="167"/>
                  <a:pt x="7" y="167"/>
                  <a:pt x="6" y="167"/>
                </a:cubicBezTo>
                <a:cubicBezTo>
                  <a:pt x="6" y="167"/>
                  <a:pt x="6" y="166"/>
                  <a:pt x="6" y="165"/>
                </a:cubicBezTo>
                <a:cubicBezTo>
                  <a:pt x="6" y="165"/>
                  <a:pt x="6" y="165"/>
                  <a:pt x="6" y="165"/>
                </a:cubicBezTo>
                <a:cubicBezTo>
                  <a:pt x="6" y="165"/>
                  <a:pt x="6" y="164"/>
                  <a:pt x="6" y="164"/>
                </a:cubicBezTo>
                <a:cubicBezTo>
                  <a:pt x="6" y="164"/>
                  <a:pt x="6" y="164"/>
                  <a:pt x="6" y="164"/>
                </a:cubicBezTo>
                <a:cubicBezTo>
                  <a:pt x="6" y="164"/>
                  <a:pt x="7" y="164"/>
                  <a:pt x="7" y="164"/>
                </a:cubicBezTo>
                <a:cubicBezTo>
                  <a:pt x="6" y="162"/>
                  <a:pt x="8" y="163"/>
                  <a:pt x="8" y="163"/>
                </a:cubicBezTo>
                <a:cubicBezTo>
                  <a:pt x="9" y="162"/>
                  <a:pt x="8" y="162"/>
                  <a:pt x="7" y="162"/>
                </a:cubicBezTo>
                <a:cubicBezTo>
                  <a:pt x="7" y="162"/>
                  <a:pt x="7" y="163"/>
                  <a:pt x="7" y="163"/>
                </a:cubicBezTo>
                <a:cubicBezTo>
                  <a:pt x="6" y="163"/>
                  <a:pt x="5" y="162"/>
                  <a:pt x="5" y="162"/>
                </a:cubicBezTo>
                <a:cubicBezTo>
                  <a:pt x="6" y="162"/>
                  <a:pt x="6" y="162"/>
                  <a:pt x="6" y="161"/>
                </a:cubicBezTo>
                <a:cubicBezTo>
                  <a:pt x="5" y="161"/>
                  <a:pt x="5" y="161"/>
                  <a:pt x="5" y="161"/>
                </a:cubicBezTo>
                <a:cubicBezTo>
                  <a:pt x="5" y="161"/>
                  <a:pt x="5" y="160"/>
                  <a:pt x="5" y="160"/>
                </a:cubicBezTo>
                <a:cubicBezTo>
                  <a:pt x="6" y="160"/>
                  <a:pt x="5" y="161"/>
                  <a:pt x="5" y="161"/>
                </a:cubicBezTo>
                <a:cubicBezTo>
                  <a:pt x="7" y="160"/>
                  <a:pt x="8" y="162"/>
                  <a:pt x="9" y="161"/>
                </a:cubicBezTo>
                <a:cubicBezTo>
                  <a:pt x="8" y="161"/>
                  <a:pt x="7" y="161"/>
                  <a:pt x="7" y="160"/>
                </a:cubicBezTo>
                <a:cubicBezTo>
                  <a:pt x="7" y="159"/>
                  <a:pt x="7" y="159"/>
                  <a:pt x="8" y="159"/>
                </a:cubicBezTo>
                <a:cubicBezTo>
                  <a:pt x="8" y="160"/>
                  <a:pt x="9" y="160"/>
                  <a:pt x="9" y="159"/>
                </a:cubicBezTo>
                <a:cubicBezTo>
                  <a:pt x="10" y="160"/>
                  <a:pt x="10" y="160"/>
                  <a:pt x="10" y="161"/>
                </a:cubicBezTo>
                <a:cubicBezTo>
                  <a:pt x="10" y="161"/>
                  <a:pt x="10" y="161"/>
                  <a:pt x="10" y="161"/>
                </a:cubicBezTo>
                <a:cubicBezTo>
                  <a:pt x="9" y="161"/>
                  <a:pt x="10" y="162"/>
                  <a:pt x="10" y="162"/>
                </a:cubicBezTo>
                <a:close/>
                <a:moveTo>
                  <a:pt x="14" y="164"/>
                </a:moveTo>
                <a:cubicBezTo>
                  <a:pt x="14" y="164"/>
                  <a:pt x="14" y="164"/>
                  <a:pt x="14" y="164"/>
                </a:cubicBezTo>
                <a:cubicBezTo>
                  <a:pt x="14" y="164"/>
                  <a:pt x="14" y="163"/>
                  <a:pt x="14" y="163"/>
                </a:cubicBezTo>
                <a:cubicBezTo>
                  <a:pt x="14" y="163"/>
                  <a:pt x="14" y="163"/>
                  <a:pt x="15" y="163"/>
                </a:cubicBezTo>
                <a:cubicBezTo>
                  <a:pt x="15" y="164"/>
                  <a:pt x="14" y="164"/>
                  <a:pt x="14" y="164"/>
                </a:cubicBezTo>
                <a:close/>
                <a:moveTo>
                  <a:pt x="7" y="150"/>
                </a:moveTo>
                <a:cubicBezTo>
                  <a:pt x="7" y="150"/>
                  <a:pt x="6" y="150"/>
                  <a:pt x="6" y="151"/>
                </a:cubicBezTo>
                <a:cubicBezTo>
                  <a:pt x="6" y="151"/>
                  <a:pt x="7" y="152"/>
                  <a:pt x="8" y="151"/>
                </a:cubicBezTo>
                <a:cubicBezTo>
                  <a:pt x="8" y="151"/>
                  <a:pt x="8" y="151"/>
                  <a:pt x="8" y="150"/>
                </a:cubicBezTo>
                <a:cubicBezTo>
                  <a:pt x="8" y="150"/>
                  <a:pt x="8" y="150"/>
                  <a:pt x="9" y="150"/>
                </a:cubicBezTo>
                <a:cubicBezTo>
                  <a:pt x="9" y="151"/>
                  <a:pt x="9" y="151"/>
                  <a:pt x="9" y="151"/>
                </a:cubicBezTo>
                <a:cubicBezTo>
                  <a:pt x="9" y="151"/>
                  <a:pt x="9" y="151"/>
                  <a:pt x="9" y="152"/>
                </a:cubicBezTo>
                <a:cubicBezTo>
                  <a:pt x="9" y="153"/>
                  <a:pt x="11" y="153"/>
                  <a:pt x="12" y="154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12" y="153"/>
                  <a:pt x="12" y="153"/>
                  <a:pt x="12" y="153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13" y="152"/>
                  <a:pt x="13" y="152"/>
                  <a:pt x="14" y="152"/>
                </a:cubicBezTo>
                <a:cubicBezTo>
                  <a:pt x="14" y="152"/>
                  <a:pt x="14" y="153"/>
                  <a:pt x="14" y="153"/>
                </a:cubicBezTo>
                <a:cubicBezTo>
                  <a:pt x="13" y="153"/>
                  <a:pt x="13" y="154"/>
                  <a:pt x="13" y="154"/>
                </a:cubicBezTo>
                <a:cubicBezTo>
                  <a:pt x="13" y="154"/>
                  <a:pt x="13" y="154"/>
                  <a:pt x="13" y="155"/>
                </a:cubicBezTo>
                <a:cubicBezTo>
                  <a:pt x="13" y="155"/>
                  <a:pt x="12" y="154"/>
                  <a:pt x="12" y="155"/>
                </a:cubicBezTo>
                <a:cubicBezTo>
                  <a:pt x="12" y="155"/>
                  <a:pt x="12" y="155"/>
                  <a:pt x="12" y="156"/>
                </a:cubicBezTo>
                <a:cubicBezTo>
                  <a:pt x="12" y="155"/>
                  <a:pt x="12" y="157"/>
                  <a:pt x="12" y="156"/>
                </a:cubicBezTo>
                <a:cubicBezTo>
                  <a:pt x="12" y="156"/>
                  <a:pt x="12" y="156"/>
                  <a:pt x="12" y="156"/>
                </a:cubicBezTo>
                <a:cubicBezTo>
                  <a:pt x="11" y="156"/>
                  <a:pt x="12" y="157"/>
                  <a:pt x="11" y="158"/>
                </a:cubicBezTo>
                <a:cubicBezTo>
                  <a:pt x="12" y="158"/>
                  <a:pt x="11" y="159"/>
                  <a:pt x="11" y="159"/>
                </a:cubicBezTo>
                <a:cubicBezTo>
                  <a:pt x="12" y="158"/>
                  <a:pt x="13" y="157"/>
                  <a:pt x="14" y="157"/>
                </a:cubicBezTo>
                <a:cubicBezTo>
                  <a:pt x="14" y="157"/>
                  <a:pt x="14" y="158"/>
                  <a:pt x="14" y="158"/>
                </a:cubicBezTo>
                <a:cubicBezTo>
                  <a:pt x="14" y="158"/>
                  <a:pt x="14" y="158"/>
                  <a:pt x="14" y="158"/>
                </a:cubicBezTo>
                <a:cubicBezTo>
                  <a:pt x="14" y="158"/>
                  <a:pt x="14" y="158"/>
                  <a:pt x="14" y="158"/>
                </a:cubicBezTo>
                <a:cubicBezTo>
                  <a:pt x="15" y="158"/>
                  <a:pt x="15" y="159"/>
                  <a:pt x="15" y="159"/>
                </a:cubicBezTo>
                <a:cubicBezTo>
                  <a:pt x="14" y="159"/>
                  <a:pt x="14" y="159"/>
                  <a:pt x="13" y="160"/>
                </a:cubicBezTo>
                <a:cubicBezTo>
                  <a:pt x="13" y="159"/>
                  <a:pt x="13" y="159"/>
                  <a:pt x="13" y="159"/>
                </a:cubicBezTo>
                <a:cubicBezTo>
                  <a:pt x="13" y="158"/>
                  <a:pt x="14" y="158"/>
                  <a:pt x="13" y="158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3" y="159"/>
                  <a:pt x="12" y="159"/>
                  <a:pt x="12" y="160"/>
                </a:cubicBezTo>
                <a:cubicBezTo>
                  <a:pt x="11" y="160"/>
                  <a:pt x="11" y="159"/>
                  <a:pt x="10" y="159"/>
                </a:cubicBezTo>
                <a:cubicBezTo>
                  <a:pt x="10" y="159"/>
                  <a:pt x="10" y="158"/>
                  <a:pt x="10" y="158"/>
                </a:cubicBezTo>
                <a:cubicBezTo>
                  <a:pt x="11" y="158"/>
                  <a:pt x="11" y="157"/>
                  <a:pt x="11" y="157"/>
                </a:cubicBezTo>
                <a:cubicBezTo>
                  <a:pt x="10" y="157"/>
                  <a:pt x="10" y="156"/>
                  <a:pt x="9" y="156"/>
                </a:cubicBezTo>
                <a:cubicBezTo>
                  <a:pt x="9" y="157"/>
                  <a:pt x="10" y="157"/>
                  <a:pt x="9" y="157"/>
                </a:cubicBezTo>
                <a:cubicBezTo>
                  <a:pt x="8" y="157"/>
                  <a:pt x="8" y="157"/>
                  <a:pt x="8" y="156"/>
                </a:cubicBezTo>
                <a:cubicBezTo>
                  <a:pt x="9" y="157"/>
                  <a:pt x="9" y="156"/>
                  <a:pt x="9" y="156"/>
                </a:cubicBezTo>
                <a:cubicBezTo>
                  <a:pt x="9" y="156"/>
                  <a:pt x="9" y="156"/>
                  <a:pt x="10" y="156"/>
                </a:cubicBezTo>
                <a:cubicBezTo>
                  <a:pt x="10" y="156"/>
                  <a:pt x="10" y="156"/>
                  <a:pt x="10" y="156"/>
                </a:cubicBezTo>
                <a:cubicBezTo>
                  <a:pt x="9" y="155"/>
                  <a:pt x="9" y="155"/>
                  <a:pt x="10" y="154"/>
                </a:cubicBezTo>
                <a:cubicBezTo>
                  <a:pt x="9" y="154"/>
                  <a:pt x="7" y="155"/>
                  <a:pt x="6" y="155"/>
                </a:cubicBezTo>
                <a:cubicBezTo>
                  <a:pt x="6" y="155"/>
                  <a:pt x="6" y="154"/>
                  <a:pt x="6" y="154"/>
                </a:cubicBezTo>
                <a:cubicBezTo>
                  <a:pt x="7" y="154"/>
                  <a:pt x="7" y="154"/>
                  <a:pt x="7" y="154"/>
                </a:cubicBezTo>
                <a:cubicBezTo>
                  <a:pt x="7" y="153"/>
                  <a:pt x="7" y="153"/>
                  <a:pt x="7" y="153"/>
                </a:cubicBezTo>
                <a:cubicBezTo>
                  <a:pt x="7" y="153"/>
                  <a:pt x="8" y="153"/>
                  <a:pt x="8" y="152"/>
                </a:cubicBezTo>
                <a:cubicBezTo>
                  <a:pt x="7" y="152"/>
                  <a:pt x="7" y="152"/>
                  <a:pt x="7" y="152"/>
                </a:cubicBezTo>
                <a:cubicBezTo>
                  <a:pt x="7" y="152"/>
                  <a:pt x="7" y="152"/>
                  <a:pt x="6" y="152"/>
                </a:cubicBezTo>
                <a:cubicBezTo>
                  <a:pt x="6" y="152"/>
                  <a:pt x="6" y="152"/>
                  <a:pt x="6" y="151"/>
                </a:cubicBezTo>
                <a:cubicBezTo>
                  <a:pt x="6" y="151"/>
                  <a:pt x="5" y="151"/>
                  <a:pt x="5" y="151"/>
                </a:cubicBezTo>
                <a:cubicBezTo>
                  <a:pt x="6" y="151"/>
                  <a:pt x="6" y="150"/>
                  <a:pt x="6" y="150"/>
                </a:cubicBezTo>
                <a:cubicBezTo>
                  <a:pt x="6" y="149"/>
                  <a:pt x="6" y="149"/>
                  <a:pt x="6" y="149"/>
                </a:cubicBezTo>
                <a:cubicBezTo>
                  <a:pt x="6" y="149"/>
                  <a:pt x="6" y="149"/>
                  <a:pt x="6" y="149"/>
                </a:cubicBezTo>
                <a:cubicBezTo>
                  <a:pt x="6" y="149"/>
                  <a:pt x="7" y="149"/>
                  <a:pt x="7" y="150"/>
                </a:cubicBezTo>
                <a:close/>
                <a:moveTo>
                  <a:pt x="6" y="148"/>
                </a:moveTo>
                <a:cubicBezTo>
                  <a:pt x="6" y="148"/>
                  <a:pt x="6" y="148"/>
                  <a:pt x="6" y="148"/>
                </a:cubicBezTo>
                <a:cubicBezTo>
                  <a:pt x="6" y="149"/>
                  <a:pt x="6" y="149"/>
                  <a:pt x="6" y="149"/>
                </a:cubicBezTo>
                <a:cubicBezTo>
                  <a:pt x="6" y="149"/>
                  <a:pt x="6" y="149"/>
                  <a:pt x="6" y="148"/>
                </a:cubicBezTo>
                <a:close/>
                <a:moveTo>
                  <a:pt x="5" y="142"/>
                </a:moveTo>
                <a:cubicBezTo>
                  <a:pt x="5" y="143"/>
                  <a:pt x="5" y="143"/>
                  <a:pt x="5" y="143"/>
                </a:cubicBezTo>
                <a:cubicBezTo>
                  <a:pt x="4" y="143"/>
                  <a:pt x="4" y="143"/>
                  <a:pt x="4" y="142"/>
                </a:cubicBezTo>
                <a:cubicBezTo>
                  <a:pt x="4" y="142"/>
                  <a:pt x="5" y="142"/>
                  <a:pt x="5" y="142"/>
                </a:cubicBezTo>
                <a:close/>
                <a:moveTo>
                  <a:pt x="4" y="144"/>
                </a:moveTo>
                <a:cubicBezTo>
                  <a:pt x="4" y="144"/>
                  <a:pt x="5" y="144"/>
                  <a:pt x="5" y="144"/>
                </a:cubicBezTo>
                <a:cubicBezTo>
                  <a:pt x="5" y="144"/>
                  <a:pt x="5" y="144"/>
                  <a:pt x="6" y="144"/>
                </a:cubicBezTo>
                <a:cubicBezTo>
                  <a:pt x="6" y="144"/>
                  <a:pt x="6" y="144"/>
                  <a:pt x="6" y="145"/>
                </a:cubicBezTo>
                <a:cubicBezTo>
                  <a:pt x="6" y="145"/>
                  <a:pt x="5" y="145"/>
                  <a:pt x="5" y="145"/>
                </a:cubicBezTo>
                <a:cubicBezTo>
                  <a:pt x="4" y="145"/>
                  <a:pt x="4" y="145"/>
                  <a:pt x="4" y="145"/>
                </a:cubicBezTo>
                <a:cubicBezTo>
                  <a:pt x="4" y="144"/>
                  <a:pt x="4" y="144"/>
                  <a:pt x="4" y="144"/>
                </a:cubicBezTo>
                <a:close/>
                <a:moveTo>
                  <a:pt x="4" y="168"/>
                </a:moveTo>
                <a:cubicBezTo>
                  <a:pt x="3" y="168"/>
                  <a:pt x="3" y="167"/>
                  <a:pt x="2" y="167"/>
                </a:cubicBezTo>
                <a:cubicBezTo>
                  <a:pt x="2" y="167"/>
                  <a:pt x="2" y="167"/>
                  <a:pt x="2" y="167"/>
                </a:cubicBezTo>
                <a:cubicBezTo>
                  <a:pt x="2" y="167"/>
                  <a:pt x="3" y="167"/>
                  <a:pt x="3" y="167"/>
                </a:cubicBezTo>
                <a:cubicBezTo>
                  <a:pt x="3" y="167"/>
                  <a:pt x="3" y="167"/>
                  <a:pt x="4" y="167"/>
                </a:cubicBezTo>
                <a:cubicBezTo>
                  <a:pt x="4" y="167"/>
                  <a:pt x="4" y="168"/>
                  <a:pt x="4" y="168"/>
                </a:cubicBezTo>
                <a:close/>
                <a:moveTo>
                  <a:pt x="4" y="138"/>
                </a:moveTo>
                <a:cubicBezTo>
                  <a:pt x="4" y="138"/>
                  <a:pt x="5" y="138"/>
                  <a:pt x="5" y="136"/>
                </a:cubicBezTo>
                <a:cubicBezTo>
                  <a:pt x="5" y="136"/>
                  <a:pt x="6" y="137"/>
                  <a:pt x="6" y="137"/>
                </a:cubicBezTo>
                <a:cubicBezTo>
                  <a:pt x="6" y="136"/>
                  <a:pt x="7" y="136"/>
                  <a:pt x="7" y="135"/>
                </a:cubicBezTo>
                <a:cubicBezTo>
                  <a:pt x="7" y="135"/>
                  <a:pt x="7" y="135"/>
                  <a:pt x="6" y="134"/>
                </a:cubicBezTo>
                <a:cubicBezTo>
                  <a:pt x="7" y="133"/>
                  <a:pt x="6" y="132"/>
                  <a:pt x="7" y="132"/>
                </a:cubicBezTo>
                <a:cubicBezTo>
                  <a:pt x="7" y="132"/>
                  <a:pt x="7" y="132"/>
                  <a:pt x="7" y="132"/>
                </a:cubicBezTo>
                <a:cubicBezTo>
                  <a:pt x="8" y="132"/>
                  <a:pt x="8" y="132"/>
                  <a:pt x="8" y="131"/>
                </a:cubicBezTo>
                <a:cubicBezTo>
                  <a:pt x="8" y="131"/>
                  <a:pt x="8" y="131"/>
                  <a:pt x="8" y="131"/>
                </a:cubicBezTo>
                <a:cubicBezTo>
                  <a:pt x="9" y="131"/>
                  <a:pt x="10" y="130"/>
                  <a:pt x="10" y="129"/>
                </a:cubicBezTo>
                <a:cubicBezTo>
                  <a:pt x="10" y="128"/>
                  <a:pt x="10" y="128"/>
                  <a:pt x="10" y="127"/>
                </a:cubicBezTo>
                <a:cubicBezTo>
                  <a:pt x="10" y="127"/>
                  <a:pt x="9" y="127"/>
                  <a:pt x="8" y="127"/>
                </a:cubicBezTo>
                <a:cubicBezTo>
                  <a:pt x="9" y="126"/>
                  <a:pt x="9" y="126"/>
                  <a:pt x="9" y="126"/>
                </a:cubicBezTo>
                <a:cubicBezTo>
                  <a:pt x="9" y="126"/>
                  <a:pt x="8" y="125"/>
                  <a:pt x="8" y="125"/>
                </a:cubicBezTo>
                <a:cubicBezTo>
                  <a:pt x="7" y="125"/>
                  <a:pt x="7" y="125"/>
                  <a:pt x="7" y="126"/>
                </a:cubicBezTo>
                <a:cubicBezTo>
                  <a:pt x="7" y="125"/>
                  <a:pt x="6" y="125"/>
                  <a:pt x="6" y="125"/>
                </a:cubicBezTo>
                <a:cubicBezTo>
                  <a:pt x="6" y="125"/>
                  <a:pt x="6" y="125"/>
                  <a:pt x="5" y="126"/>
                </a:cubicBezTo>
                <a:cubicBezTo>
                  <a:pt x="5" y="125"/>
                  <a:pt x="5" y="125"/>
                  <a:pt x="5" y="125"/>
                </a:cubicBezTo>
                <a:cubicBezTo>
                  <a:pt x="5" y="125"/>
                  <a:pt x="5" y="125"/>
                  <a:pt x="5" y="125"/>
                </a:cubicBezTo>
                <a:cubicBezTo>
                  <a:pt x="5" y="125"/>
                  <a:pt x="5" y="125"/>
                  <a:pt x="5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4" y="123"/>
                  <a:pt x="4" y="123"/>
                  <a:pt x="4" y="122"/>
                </a:cubicBezTo>
                <a:cubicBezTo>
                  <a:pt x="3" y="122"/>
                  <a:pt x="1" y="122"/>
                  <a:pt x="1" y="121"/>
                </a:cubicBezTo>
                <a:cubicBezTo>
                  <a:pt x="2" y="121"/>
                  <a:pt x="2" y="121"/>
                  <a:pt x="3" y="121"/>
                </a:cubicBezTo>
                <a:cubicBezTo>
                  <a:pt x="3" y="121"/>
                  <a:pt x="3" y="121"/>
                  <a:pt x="3" y="120"/>
                </a:cubicBezTo>
                <a:cubicBezTo>
                  <a:pt x="2" y="120"/>
                  <a:pt x="2" y="120"/>
                  <a:pt x="2" y="119"/>
                </a:cubicBezTo>
                <a:cubicBezTo>
                  <a:pt x="1" y="120"/>
                  <a:pt x="0" y="121"/>
                  <a:pt x="0" y="122"/>
                </a:cubicBezTo>
                <a:cubicBezTo>
                  <a:pt x="0" y="123"/>
                  <a:pt x="1" y="124"/>
                  <a:pt x="2" y="124"/>
                </a:cubicBezTo>
                <a:cubicBezTo>
                  <a:pt x="2" y="125"/>
                  <a:pt x="2" y="125"/>
                  <a:pt x="2" y="125"/>
                </a:cubicBezTo>
                <a:cubicBezTo>
                  <a:pt x="2" y="125"/>
                  <a:pt x="2" y="125"/>
                  <a:pt x="2" y="125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3" y="126"/>
                  <a:pt x="3" y="126"/>
                  <a:pt x="3" y="126"/>
                </a:cubicBezTo>
                <a:cubicBezTo>
                  <a:pt x="3" y="127"/>
                  <a:pt x="2" y="127"/>
                  <a:pt x="2" y="128"/>
                </a:cubicBezTo>
                <a:cubicBezTo>
                  <a:pt x="2" y="128"/>
                  <a:pt x="3" y="127"/>
                  <a:pt x="3" y="127"/>
                </a:cubicBezTo>
                <a:cubicBezTo>
                  <a:pt x="5" y="128"/>
                  <a:pt x="3" y="129"/>
                  <a:pt x="3" y="130"/>
                </a:cubicBezTo>
                <a:cubicBezTo>
                  <a:pt x="4" y="130"/>
                  <a:pt x="4" y="130"/>
                  <a:pt x="4" y="130"/>
                </a:cubicBezTo>
                <a:cubicBezTo>
                  <a:pt x="4" y="131"/>
                  <a:pt x="4" y="131"/>
                  <a:pt x="4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2"/>
                  <a:pt x="2" y="132"/>
                </a:cubicBezTo>
                <a:cubicBezTo>
                  <a:pt x="2" y="134"/>
                  <a:pt x="2" y="134"/>
                  <a:pt x="2" y="134"/>
                </a:cubicBezTo>
                <a:cubicBezTo>
                  <a:pt x="1" y="134"/>
                  <a:pt x="0" y="135"/>
                  <a:pt x="0" y="136"/>
                </a:cubicBezTo>
                <a:cubicBezTo>
                  <a:pt x="0" y="137"/>
                  <a:pt x="2" y="139"/>
                  <a:pt x="4" y="138"/>
                </a:cubicBezTo>
                <a:close/>
                <a:moveTo>
                  <a:pt x="6" y="131"/>
                </a:moveTo>
                <a:cubicBezTo>
                  <a:pt x="7" y="131"/>
                  <a:pt x="7" y="131"/>
                  <a:pt x="8" y="131"/>
                </a:cubicBezTo>
                <a:cubicBezTo>
                  <a:pt x="7" y="131"/>
                  <a:pt x="7" y="131"/>
                  <a:pt x="7" y="131"/>
                </a:cubicBezTo>
                <a:cubicBezTo>
                  <a:pt x="7" y="131"/>
                  <a:pt x="7" y="132"/>
                  <a:pt x="7" y="132"/>
                </a:cubicBezTo>
                <a:cubicBezTo>
                  <a:pt x="6" y="131"/>
                  <a:pt x="6" y="132"/>
                  <a:pt x="6" y="132"/>
                </a:cubicBezTo>
                <a:cubicBezTo>
                  <a:pt x="6" y="131"/>
                  <a:pt x="6" y="131"/>
                  <a:pt x="6" y="131"/>
                </a:cubicBezTo>
                <a:close/>
                <a:moveTo>
                  <a:pt x="5" y="126"/>
                </a:moveTo>
                <a:cubicBezTo>
                  <a:pt x="6" y="126"/>
                  <a:pt x="6" y="126"/>
                  <a:pt x="6" y="126"/>
                </a:cubicBezTo>
                <a:cubicBezTo>
                  <a:pt x="6" y="126"/>
                  <a:pt x="6" y="126"/>
                  <a:pt x="5" y="126"/>
                </a:cubicBezTo>
                <a:cubicBezTo>
                  <a:pt x="5" y="126"/>
                  <a:pt x="5" y="126"/>
                  <a:pt x="5" y="126"/>
                </a:cubicBezTo>
                <a:close/>
                <a:moveTo>
                  <a:pt x="4" y="125"/>
                </a:moveTo>
                <a:cubicBezTo>
                  <a:pt x="4" y="125"/>
                  <a:pt x="4" y="125"/>
                  <a:pt x="4" y="125"/>
                </a:cubicBezTo>
                <a:cubicBezTo>
                  <a:pt x="4" y="126"/>
                  <a:pt x="4" y="126"/>
                  <a:pt x="4" y="126"/>
                </a:cubicBezTo>
                <a:cubicBezTo>
                  <a:pt x="4" y="126"/>
                  <a:pt x="4" y="126"/>
                  <a:pt x="4" y="125"/>
                </a:cubicBezTo>
                <a:close/>
                <a:moveTo>
                  <a:pt x="4" y="129"/>
                </a:moveTo>
                <a:cubicBezTo>
                  <a:pt x="4" y="129"/>
                  <a:pt x="5" y="129"/>
                  <a:pt x="5" y="130"/>
                </a:cubicBezTo>
                <a:cubicBezTo>
                  <a:pt x="4" y="130"/>
                  <a:pt x="4" y="130"/>
                  <a:pt x="4" y="129"/>
                </a:cubicBezTo>
                <a:close/>
                <a:moveTo>
                  <a:pt x="20" y="236"/>
                </a:moveTo>
                <a:cubicBezTo>
                  <a:pt x="22" y="236"/>
                  <a:pt x="23" y="234"/>
                  <a:pt x="23" y="234"/>
                </a:cubicBezTo>
                <a:cubicBezTo>
                  <a:pt x="23" y="232"/>
                  <a:pt x="22" y="230"/>
                  <a:pt x="21" y="231"/>
                </a:cubicBezTo>
                <a:cubicBezTo>
                  <a:pt x="19" y="230"/>
                  <a:pt x="18" y="232"/>
                  <a:pt x="18" y="233"/>
                </a:cubicBezTo>
                <a:cubicBezTo>
                  <a:pt x="18" y="235"/>
                  <a:pt x="19" y="236"/>
                  <a:pt x="20" y="236"/>
                </a:cubicBezTo>
                <a:close/>
                <a:moveTo>
                  <a:pt x="47" y="236"/>
                </a:moveTo>
                <a:cubicBezTo>
                  <a:pt x="49" y="237"/>
                  <a:pt x="50" y="235"/>
                  <a:pt x="50" y="234"/>
                </a:cubicBezTo>
                <a:cubicBezTo>
                  <a:pt x="49" y="232"/>
                  <a:pt x="49" y="231"/>
                  <a:pt x="48" y="230"/>
                </a:cubicBezTo>
                <a:cubicBezTo>
                  <a:pt x="45" y="231"/>
                  <a:pt x="45" y="232"/>
                  <a:pt x="44" y="234"/>
                </a:cubicBezTo>
                <a:cubicBezTo>
                  <a:pt x="44" y="234"/>
                  <a:pt x="45" y="235"/>
                  <a:pt x="45" y="236"/>
                </a:cubicBezTo>
                <a:cubicBezTo>
                  <a:pt x="45" y="236"/>
                  <a:pt x="46" y="236"/>
                  <a:pt x="46" y="237"/>
                </a:cubicBezTo>
                <a:cubicBezTo>
                  <a:pt x="46" y="238"/>
                  <a:pt x="45" y="238"/>
                  <a:pt x="45" y="238"/>
                </a:cubicBezTo>
                <a:cubicBezTo>
                  <a:pt x="44" y="237"/>
                  <a:pt x="43" y="237"/>
                  <a:pt x="43" y="237"/>
                </a:cubicBezTo>
                <a:cubicBezTo>
                  <a:pt x="41" y="237"/>
                  <a:pt x="40" y="238"/>
                  <a:pt x="41" y="240"/>
                </a:cubicBezTo>
                <a:cubicBezTo>
                  <a:pt x="40" y="242"/>
                  <a:pt x="42" y="243"/>
                  <a:pt x="43" y="243"/>
                </a:cubicBezTo>
                <a:cubicBezTo>
                  <a:pt x="44" y="242"/>
                  <a:pt x="46" y="242"/>
                  <a:pt x="46" y="240"/>
                </a:cubicBezTo>
                <a:cubicBezTo>
                  <a:pt x="46" y="240"/>
                  <a:pt x="47" y="239"/>
                  <a:pt x="47" y="239"/>
                </a:cubicBezTo>
                <a:cubicBezTo>
                  <a:pt x="48" y="239"/>
                  <a:pt x="48" y="240"/>
                  <a:pt x="49" y="240"/>
                </a:cubicBezTo>
                <a:cubicBezTo>
                  <a:pt x="49" y="239"/>
                  <a:pt x="49" y="239"/>
                  <a:pt x="49" y="239"/>
                </a:cubicBezTo>
                <a:cubicBezTo>
                  <a:pt x="48" y="239"/>
                  <a:pt x="48" y="239"/>
                  <a:pt x="47" y="239"/>
                </a:cubicBezTo>
                <a:cubicBezTo>
                  <a:pt x="47" y="238"/>
                  <a:pt x="46" y="237"/>
                  <a:pt x="46" y="236"/>
                </a:cubicBezTo>
                <a:cubicBezTo>
                  <a:pt x="46" y="236"/>
                  <a:pt x="47" y="236"/>
                  <a:pt x="47" y="236"/>
                </a:cubicBezTo>
                <a:close/>
                <a:moveTo>
                  <a:pt x="239" y="24"/>
                </a:moveTo>
                <a:cubicBezTo>
                  <a:pt x="239" y="26"/>
                  <a:pt x="240" y="27"/>
                  <a:pt x="242" y="27"/>
                </a:cubicBezTo>
                <a:cubicBezTo>
                  <a:pt x="243" y="27"/>
                  <a:pt x="245" y="25"/>
                  <a:pt x="245" y="24"/>
                </a:cubicBezTo>
                <a:cubicBezTo>
                  <a:pt x="244" y="22"/>
                  <a:pt x="243" y="21"/>
                  <a:pt x="242" y="21"/>
                </a:cubicBezTo>
                <a:cubicBezTo>
                  <a:pt x="240" y="21"/>
                  <a:pt x="239" y="22"/>
                  <a:pt x="239" y="24"/>
                </a:cubicBezTo>
                <a:close/>
                <a:moveTo>
                  <a:pt x="14" y="239"/>
                </a:moveTo>
                <a:cubicBezTo>
                  <a:pt x="13" y="242"/>
                  <a:pt x="15" y="243"/>
                  <a:pt x="16" y="242"/>
                </a:cubicBezTo>
                <a:cubicBezTo>
                  <a:pt x="17" y="243"/>
                  <a:pt x="20" y="241"/>
                  <a:pt x="20" y="240"/>
                </a:cubicBezTo>
                <a:cubicBezTo>
                  <a:pt x="20" y="238"/>
                  <a:pt x="18" y="238"/>
                  <a:pt x="16" y="237"/>
                </a:cubicBezTo>
                <a:cubicBezTo>
                  <a:pt x="15" y="238"/>
                  <a:pt x="14" y="238"/>
                  <a:pt x="14" y="239"/>
                </a:cubicBezTo>
                <a:close/>
                <a:moveTo>
                  <a:pt x="18" y="238"/>
                </a:moveTo>
                <a:cubicBezTo>
                  <a:pt x="18" y="238"/>
                  <a:pt x="19" y="237"/>
                  <a:pt x="19" y="237"/>
                </a:cubicBezTo>
                <a:cubicBezTo>
                  <a:pt x="18" y="237"/>
                  <a:pt x="18" y="237"/>
                  <a:pt x="18" y="238"/>
                </a:cubicBezTo>
                <a:close/>
                <a:moveTo>
                  <a:pt x="52" y="236"/>
                </a:moveTo>
                <a:cubicBezTo>
                  <a:pt x="53" y="238"/>
                  <a:pt x="54" y="235"/>
                  <a:pt x="52" y="236"/>
                </a:cubicBezTo>
                <a:close/>
                <a:moveTo>
                  <a:pt x="87" y="251"/>
                </a:moveTo>
                <a:cubicBezTo>
                  <a:pt x="86" y="251"/>
                  <a:pt x="85" y="252"/>
                  <a:pt x="85" y="253"/>
                </a:cubicBezTo>
                <a:cubicBezTo>
                  <a:pt x="85" y="255"/>
                  <a:pt x="85" y="256"/>
                  <a:pt x="87" y="257"/>
                </a:cubicBezTo>
                <a:cubicBezTo>
                  <a:pt x="88" y="257"/>
                  <a:pt x="89" y="255"/>
                  <a:pt x="90" y="254"/>
                </a:cubicBezTo>
                <a:cubicBezTo>
                  <a:pt x="89" y="252"/>
                  <a:pt x="88" y="251"/>
                  <a:pt x="87" y="251"/>
                </a:cubicBezTo>
                <a:close/>
                <a:moveTo>
                  <a:pt x="73" y="254"/>
                </a:moveTo>
                <a:cubicBezTo>
                  <a:pt x="72" y="253"/>
                  <a:pt x="71" y="251"/>
                  <a:pt x="69" y="251"/>
                </a:cubicBezTo>
                <a:cubicBezTo>
                  <a:pt x="68" y="251"/>
                  <a:pt x="67" y="253"/>
                  <a:pt x="66" y="254"/>
                </a:cubicBezTo>
                <a:cubicBezTo>
                  <a:pt x="67" y="255"/>
                  <a:pt x="68" y="256"/>
                  <a:pt x="69" y="256"/>
                </a:cubicBezTo>
                <a:cubicBezTo>
                  <a:pt x="71" y="256"/>
                  <a:pt x="72" y="255"/>
                  <a:pt x="73" y="254"/>
                </a:cubicBezTo>
                <a:close/>
                <a:moveTo>
                  <a:pt x="54" y="227"/>
                </a:moveTo>
                <a:cubicBezTo>
                  <a:pt x="54" y="227"/>
                  <a:pt x="54" y="228"/>
                  <a:pt x="53" y="228"/>
                </a:cubicBezTo>
                <a:cubicBezTo>
                  <a:pt x="53" y="227"/>
                  <a:pt x="53" y="227"/>
                  <a:pt x="53" y="227"/>
                </a:cubicBezTo>
                <a:cubicBezTo>
                  <a:pt x="53" y="227"/>
                  <a:pt x="54" y="227"/>
                  <a:pt x="54" y="226"/>
                </a:cubicBezTo>
                <a:cubicBezTo>
                  <a:pt x="54" y="226"/>
                  <a:pt x="54" y="225"/>
                  <a:pt x="54" y="224"/>
                </a:cubicBezTo>
                <a:cubicBezTo>
                  <a:pt x="53" y="224"/>
                  <a:pt x="52" y="223"/>
                  <a:pt x="51" y="223"/>
                </a:cubicBezTo>
                <a:cubicBezTo>
                  <a:pt x="51" y="223"/>
                  <a:pt x="51" y="223"/>
                  <a:pt x="51" y="223"/>
                </a:cubicBezTo>
                <a:cubicBezTo>
                  <a:pt x="51" y="222"/>
                  <a:pt x="51" y="222"/>
                  <a:pt x="49" y="221"/>
                </a:cubicBezTo>
                <a:cubicBezTo>
                  <a:pt x="49" y="222"/>
                  <a:pt x="50" y="223"/>
                  <a:pt x="49" y="223"/>
                </a:cubicBezTo>
                <a:cubicBezTo>
                  <a:pt x="50" y="223"/>
                  <a:pt x="50" y="223"/>
                  <a:pt x="50" y="223"/>
                </a:cubicBezTo>
                <a:cubicBezTo>
                  <a:pt x="50" y="224"/>
                  <a:pt x="50" y="224"/>
                  <a:pt x="50" y="224"/>
                </a:cubicBezTo>
                <a:cubicBezTo>
                  <a:pt x="49" y="224"/>
                  <a:pt x="49" y="225"/>
                  <a:pt x="49" y="226"/>
                </a:cubicBezTo>
                <a:cubicBezTo>
                  <a:pt x="49" y="227"/>
                  <a:pt x="50" y="229"/>
                  <a:pt x="52" y="229"/>
                </a:cubicBezTo>
                <a:cubicBezTo>
                  <a:pt x="53" y="229"/>
                  <a:pt x="54" y="228"/>
                  <a:pt x="54" y="227"/>
                </a:cubicBezTo>
                <a:close/>
                <a:moveTo>
                  <a:pt x="230" y="213"/>
                </a:moveTo>
                <a:cubicBezTo>
                  <a:pt x="229" y="213"/>
                  <a:pt x="229" y="213"/>
                  <a:pt x="229" y="213"/>
                </a:cubicBezTo>
                <a:cubicBezTo>
                  <a:pt x="229" y="214"/>
                  <a:pt x="229" y="214"/>
                  <a:pt x="229" y="215"/>
                </a:cubicBezTo>
                <a:cubicBezTo>
                  <a:pt x="229" y="215"/>
                  <a:pt x="229" y="215"/>
                  <a:pt x="229" y="215"/>
                </a:cubicBezTo>
                <a:cubicBezTo>
                  <a:pt x="230" y="214"/>
                  <a:pt x="230" y="214"/>
                  <a:pt x="230" y="213"/>
                </a:cubicBezTo>
                <a:close/>
                <a:moveTo>
                  <a:pt x="47" y="245"/>
                </a:moveTo>
                <a:cubicBezTo>
                  <a:pt x="46" y="244"/>
                  <a:pt x="45" y="245"/>
                  <a:pt x="44" y="247"/>
                </a:cubicBezTo>
                <a:cubicBezTo>
                  <a:pt x="44" y="249"/>
                  <a:pt x="46" y="250"/>
                  <a:pt x="48" y="250"/>
                </a:cubicBezTo>
                <a:cubicBezTo>
                  <a:pt x="49" y="250"/>
                  <a:pt x="50" y="248"/>
                  <a:pt x="50" y="247"/>
                </a:cubicBezTo>
                <a:cubicBezTo>
                  <a:pt x="50" y="245"/>
                  <a:pt x="48" y="244"/>
                  <a:pt x="47" y="245"/>
                </a:cubicBezTo>
                <a:close/>
                <a:moveTo>
                  <a:pt x="89" y="10"/>
                </a:moveTo>
                <a:cubicBezTo>
                  <a:pt x="88" y="12"/>
                  <a:pt x="90" y="12"/>
                  <a:pt x="92" y="13"/>
                </a:cubicBezTo>
                <a:cubicBezTo>
                  <a:pt x="93" y="13"/>
                  <a:pt x="94" y="12"/>
                  <a:pt x="94" y="10"/>
                </a:cubicBezTo>
                <a:cubicBezTo>
                  <a:pt x="94" y="9"/>
                  <a:pt x="93" y="7"/>
                  <a:pt x="92" y="8"/>
                </a:cubicBezTo>
                <a:cubicBezTo>
                  <a:pt x="90" y="8"/>
                  <a:pt x="89" y="9"/>
                  <a:pt x="89" y="10"/>
                </a:cubicBezTo>
                <a:close/>
                <a:moveTo>
                  <a:pt x="100" y="21"/>
                </a:moveTo>
                <a:cubicBezTo>
                  <a:pt x="99" y="21"/>
                  <a:pt x="98" y="23"/>
                  <a:pt x="98" y="24"/>
                </a:cubicBezTo>
                <a:cubicBezTo>
                  <a:pt x="97" y="25"/>
                  <a:pt x="99" y="27"/>
                  <a:pt x="100" y="27"/>
                </a:cubicBezTo>
                <a:cubicBezTo>
                  <a:pt x="102" y="27"/>
                  <a:pt x="103" y="26"/>
                  <a:pt x="102" y="24"/>
                </a:cubicBezTo>
                <a:cubicBezTo>
                  <a:pt x="103" y="23"/>
                  <a:pt x="102" y="21"/>
                  <a:pt x="100" y="21"/>
                </a:cubicBezTo>
                <a:close/>
                <a:moveTo>
                  <a:pt x="114" y="33"/>
                </a:moveTo>
                <a:cubicBezTo>
                  <a:pt x="116" y="33"/>
                  <a:pt x="116" y="32"/>
                  <a:pt x="116" y="31"/>
                </a:cubicBezTo>
                <a:cubicBezTo>
                  <a:pt x="117" y="30"/>
                  <a:pt x="115" y="29"/>
                  <a:pt x="114" y="28"/>
                </a:cubicBezTo>
                <a:cubicBezTo>
                  <a:pt x="112" y="28"/>
                  <a:pt x="111" y="30"/>
                  <a:pt x="111" y="31"/>
                </a:cubicBezTo>
                <a:cubicBezTo>
                  <a:pt x="111" y="32"/>
                  <a:pt x="112" y="34"/>
                  <a:pt x="114" y="33"/>
                </a:cubicBezTo>
                <a:close/>
                <a:moveTo>
                  <a:pt x="193" y="19"/>
                </a:moveTo>
                <a:cubicBezTo>
                  <a:pt x="195" y="20"/>
                  <a:pt x="196" y="18"/>
                  <a:pt x="196" y="17"/>
                </a:cubicBezTo>
                <a:cubicBezTo>
                  <a:pt x="195" y="16"/>
                  <a:pt x="194" y="14"/>
                  <a:pt x="193" y="14"/>
                </a:cubicBezTo>
                <a:cubicBezTo>
                  <a:pt x="192" y="14"/>
                  <a:pt x="190" y="15"/>
                  <a:pt x="191" y="17"/>
                </a:cubicBezTo>
                <a:cubicBezTo>
                  <a:pt x="191" y="18"/>
                  <a:pt x="191" y="20"/>
                  <a:pt x="193" y="19"/>
                </a:cubicBezTo>
                <a:close/>
                <a:moveTo>
                  <a:pt x="71" y="24"/>
                </a:moveTo>
                <a:cubicBezTo>
                  <a:pt x="71" y="26"/>
                  <a:pt x="72" y="27"/>
                  <a:pt x="74" y="27"/>
                </a:cubicBezTo>
                <a:cubicBezTo>
                  <a:pt x="76" y="26"/>
                  <a:pt x="77" y="26"/>
                  <a:pt x="77" y="24"/>
                </a:cubicBezTo>
                <a:cubicBezTo>
                  <a:pt x="76" y="22"/>
                  <a:pt x="75" y="21"/>
                  <a:pt x="74" y="22"/>
                </a:cubicBezTo>
                <a:cubicBezTo>
                  <a:pt x="72" y="21"/>
                  <a:pt x="71" y="22"/>
                  <a:pt x="71" y="24"/>
                </a:cubicBezTo>
                <a:close/>
                <a:moveTo>
                  <a:pt x="19" y="222"/>
                </a:moveTo>
                <a:cubicBezTo>
                  <a:pt x="19" y="222"/>
                  <a:pt x="19" y="222"/>
                  <a:pt x="19" y="222"/>
                </a:cubicBezTo>
                <a:cubicBezTo>
                  <a:pt x="20" y="222"/>
                  <a:pt x="20" y="222"/>
                  <a:pt x="20" y="222"/>
                </a:cubicBezTo>
                <a:cubicBezTo>
                  <a:pt x="20" y="222"/>
                  <a:pt x="21" y="222"/>
                  <a:pt x="21" y="222"/>
                </a:cubicBezTo>
                <a:cubicBezTo>
                  <a:pt x="23" y="222"/>
                  <a:pt x="23" y="221"/>
                  <a:pt x="24" y="219"/>
                </a:cubicBezTo>
                <a:cubicBezTo>
                  <a:pt x="24" y="219"/>
                  <a:pt x="23" y="218"/>
                  <a:pt x="23" y="218"/>
                </a:cubicBezTo>
                <a:cubicBezTo>
                  <a:pt x="23" y="218"/>
                  <a:pt x="23" y="218"/>
                  <a:pt x="23" y="217"/>
                </a:cubicBezTo>
                <a:cubicBezTo>
                  <a:pt x="24" y="218"/>
                  <a:pt x="25" y="218"/>
                  <a:pt x="26" y="218"/>
                </a:cubicBezTo>
                <a:cubicBezTo>
                  <a:pt x="25" y="218"/>
                  <a:pt x="26" y="217"/>
                  <a:pt x="26" y="217"/>
                </a:cubicBezTo>
                <a:cubicBezTo>
                  <a:pt x="26" y="216"/>
                  <a:pt x="25" y="217"/>
                  <a:pt x="25" y="216"/>
                </a:cubicBezTo>
                <a:cubicBezTo>
                  <a:pt x="25" y="216"/>
                  <a:pt x="26" y="216"/>
                  <a:pt x="26" y="215"/>
                </a:cubicBezTo>
                <a:cubicBezTo>
                  <a:pt x="25" y="215"/>
                  <a:pt x="25" y="216"/>
                  <a:pt x="25" y="216"/>
                </a:cubicBezTo>
                <a:cubicBezTo>
                  <a:pt x="25" y="215"/>
                  <a:pt x="24" y="215"/>
                  <a:pt x="24" y="215"/>
                </a:cubicBezTo>
                <a:cubicBezTo>
                  <a:pt x="24" y="215"/>
                  <a:pt x="25" y="215"/>
                  <a:pt x="26" y="215"/>
                </a:cubicBezTo>
                <a:cubicBezTo>
                  <a:pt x="27" y="215"/>
                  <a:pt x="28" y="213"/>
                  <a:pt x="28" y="212"/>
                </a:cubicBezTo>
                <a:cubicBezTo>
                  <a:pt x="29" y="210"/>
                  <a:pt x="27" y="209"/>
                  <a:pt x="25" y="210"/>
                </a:cubicBezTo>
                <a:cubicBezTo>
                  <a:pt x="23" y="209"/>
                  <a:pt x="22" y="210"/>
                  <a:pt x="23" y="212"/>
                </a:cubicBezTo>
                <a:cubicBezTo>
                  <a:pt x="23" y="213"/>
                  <a:pt x="23" y="214"/>
                  <a:pt x="23" y="214"/>
                </a:cubicBezTo>
                <a:cubicBezTo>
                  <a:pt x="22" y="214"/>
                  <a:pt x="21" y="213"/>
                  <a:pt x="22" y="211"/>
                </a:cubicBezTo>
                <a:cubicBezTo>
                  <a:pt x="22" y="211"/>
                  <a:pt x="21" y="211"/>
                  <a:pt x="21" y="211"/>
                </a:cubicBezTo>
                <a:cubicBezTo>
                  <a:pt x="21" y="210"/>
                  <a:pt x="22" y="211"/>
                  <a:pt x="22" y="210"/>
                </a:cubicBezTo>
                <a:cubicBezTo>
                  <a:pt x="21" y="211"/>
                  <a:pt x="22" y="210"/>
                  <a:pt x="21" y="210"/>
                </a:cubicBezTo>
                <a:cubicBezTo>
                  <a:pt x="21" y="210"/>
                  <a:pt x="21" y="210"/>
                  <a:pt x="21" y="210"/>
                </a:cubicBezTo>
                <a:cubicBezTo>
                  <a:pt x="21" y="210"/>
                  <a:pt x="21" y="209"/>
                  <a:pt x="21" y="209"/>
                </a:cubicBezTo>
                <a:cubicBezTo>
                  <a:pt x="21" y="209"/>
                  <a:pt x="21" y="209"/>
                  <a:pt x="21" y="209"/>
                </a:cubicBezTo>
                <a:cubicBezTo>
                  <a:pt x="21" y="209"/>
                  <a:pt x="21" y="209"/>
                  <a:pt x="21" y="209"/>
                </a:cubicBezTo>
                <a:cubicBezTo>
                  <a:pt x="22" y="209"/>
                  <a:pt x="23" y="207"/>
                  <a:pt x="23" y="206"/>
                </a:cubicBezTo>
                <a:cubicBezTo>
                  <a:pt x="23" y="205"/>
                  <a:pt x="22" y="203"/>
                  <a:pt x="21" y="203"/>
                </a:cubicBezTo>
                <a:cubicBezTo>
                  <a:pt x="21" y="203"/>
                  <a:pt x="21" y="203"/>
                  <a:pt x="21" y="203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20" y="203"/>
                  <a:pt x="20" y="203"/>
                  <a:pt x="20" y="203"/>
                </a:cubicBezTo>
                <a:cubicBezTo>
                  <a:pt x="19" y="203"/>
                  <a:pt x="20" y="202"/>
                  <a:pt x="20" y="202"/>
                </a:cubicBezTo>
                <a:cubicBezTo>
                  <a:pt x="19" y="202"/>
                  <a:pt x="17" y="203"/>
                  <a:pt x="17" y="202"/>
                </a:cubicBezTo>
                <a:cubicBezTo>
                  <a:pt x="17" y="201"/>
                  <a:pt x="16" y="201"/>
                  <a:pt x="16" y="201"/>
                </a:cubicBezTo>
                <a:cubicBezTo>
                  <a:pt x="16" y="201"/>
                  <a:pt x="16" y="201"/>
                  <a:pt x="16" y="201"/>
                </a:cubicBezTo>
                <a:cubicBezTo>
                  <a:pt x="14" y="201"/>
                  <a:pt x="13" y="201"/>
                  <a:pt x="12" y="202"/>
                </a:cubicBezTo>
                <a:cubicBezTo>
                  <a:pt x="12" y="203"/>
                  <a:pt x="14" y="203"/>
                  <a:pt x="15" y="202"/>
                </a:cubicBezTo>
                <a:cubicBezTo>
                  <a:pt x="16" y="204"/>
                  <a:pt x="17" y="202"/>
                  <a:pt x="19" y="203"/>
                </a:cubicBezTo>
                <a:cubicBezTo>
                  <a:pt x="19" y="203"/>
                  <a:pt x="19" y="203"/>
                  <a:pt x="19" y="203"/>
                </a:cubicBezTo>
                <a:cubicBezTo>
                  <a:pt x="19" y="204"/>
                  <a:pt x="18" y="204"/>
                  <a:pt x="18" y="205"/>
                </a:cubicBezTo>
                <a:cubicBezTo>
                  <a:pt x="18" y="205"/>
                  <a:pt x="18" y="206"/>
                  <a:pt x="18" y="206"/>
                </a:cubicBezTo>
                <a:cubicBezTo>
                  <a:pt x="18" y="206"/>
                  <a:pt x="18" y="206"/>
                  <a:pt x="18" y="206"/>
                </a:cubicBezTo>
                <a:cubicBezTo>
                  <a:pt x="18" y="205"/>
                  <a:pt x="18" y="205"/>
                  <a:pt x="18" y="205"/>
                </a:cubicBezTo>
                <a:cubicBezTo>
                  <a:pt x="17" y="205"/>
                  <a:pt x="17" y="207"/>
                  <a:pt x="16" y="207"/>
                </a:cubicBezTo>
                <a:cubicBezTo>
                  <a:pt x="17" y="207"/>
                  <a:pt x="17" y="207"/>
                  <a:pt x="16" y="207"/>
                </a:cubicBezTo>
                <a:cubicBezTo>
                  <a:pt x="17" y="207"/>
                  <a:pt x="17" y="207"/>
                  <a:pt x="18" y="207"/>
                </a:cubicBezTo>
                <a:cubicBezTo>
                  <a:pt x="18" y="207"/>
                  <a:pt x="18" y="208"/>
                  <a:pt x="18" y="208"/>
                </a:cubicBezTo>
                <a:cubicBezTo>
                  <a:pt x="18" y="209"/>
                  <a:pt x="19" y="208"/>
                  <a:pt x="19" y="208"/>
                </a:cubicBezTo>
                <a:cubicBezTo>
                  <a:pt x="19" y="208"/>
                  <a:pt x="20" y="208"/>
                  <a:pt x="20" y="208"/>
                </a:cubicBezTo>
                <a:cubicBezTo>
                  <a:pt x="20" y="208"/>
                  <a:pt x="20" y="209"/>
                  <a:pt x="20" y="209"/>
                </a:cubicBezTo>
                <a:cubicBezTo>
                  <a:pt x="20" y="209"/>
                  <a:pt x="20" y="210"/>
                  <a:pt x="20" y="210"/>
                </a:cubicBezTo>
                <a:cubicBezTo>
                  <a:pt x="19" y="210"/>
                  <a:pt x="19" y="209"/>
                  <a:pt x="19" y="210"/>
                </a:cubicBezTo>
                <a:cubicBezTo>
                  <a:pt x="19" y="210"/>
                  <a:pt x="20" y="210"/>
                  <a:pt x="20" y="211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0" y="211"/>
                  <a:pt x="19" y="211"/>
                  <a:pt x="19" y="211"/>
                </a:cubicBezTo>
                <a:cubicBezTo>
                  <a:pt x="19" y="211"/>
                  <a:pt x="18" y="210"/>
                  <a:pt x="16" y="209"/>
                </a:cubicBezTo>
                <a:cubicBezTo>
                  <a:pt x="16" y="209"/>
                  <a:pt x="16" y="209"/>
                  <a:pt x="16" y="209"/>
                </a:cubicBezTo>
                <a:cubicBezTo>
                  <a:pt x="16" y="209"/>
                  <a:pt x="16" y="209"/>
                  <a:pt x="16" y="209"/>
                </a:cubicBezTo>
                <a:cubicBezTo>
                  <a:pt x="15" y="208"/>
                  <a:pt x="14" y="209"/>
                  <a:pt x="13" y="209"/>
                </a:cubicBezTo>
                <a:cubicBezTo>
                  <a:pt x="14" y="209"/>
                  <a:pt x="13" y="209"/>
                  <a:pt x="13" y="209"/>
                </a:cubicBezTo>
                <a:cubicBezTo>
                  <a:pt x="13" y="211"/>
                  <a:pt x="11" y="210"/>
                  <a:pt x="12" y="212"/>
                </a:cubicBezTo>
                <a:cubicBezTo>
                  <a:pt x="12" y="211"/>
                  <a:pt x="13" y="211"/>
                  <a:pt x="14" y="211"/>
                </a:cubicBezTo>
                <a:cubicBezTo>
                  <a:pt x="14" y="211"/>
                  <a:pt x="14" y="211"/>
                  <a:pt x="14" y="211"/>
                </a:cubicBezTo>
                <a:cubicBezTo>
                  <a:pt x="14" y="211"/>
                  <a:pt x="13" y="211"/>
                  <a:pt x="13" y="212"/>
                </a:cubicBezTo>
                <a:cubicBezTo>
                  <a:pt x="14" y="213"/>
                  <a:pt x="15" y="215"/>
                  <a:pt x="16" y="215"/>
                </a:cubicBezTo>
                <a:cubicBezTo>
                  <a:pt x="18" y="215"/>
                  <a:pt x="19" y="214"/>
                  <a:pt x="19" y="213"/>
                </a:cubicBezTo>
                <a:cubicBezTo>
                  <a:pt x="21" y="213"/>
                  <a:pt x="22" y="214"/>
                  <a:pt x="23" y="215"/>
                </a:cubicBezTo>
                <a:cubicBezTo>
                  <a:pt x="23" y="216"/>
                  <a:pt x="23" y="217"/>
                  <a:pt x="22" y="217"/>
                </a:cubicBezTo>
                <a:cubicBezTo>
                  <a:pt x="22" y="217"/>
                  <a:pt x="22" y="217"/>
                  <a:pt x="22" y="217"/>
                </a:cubicBezTo>
                <a:cubicBezTo>
                  <a:pt x="22" y="217"/>
                  <a:pt x="21" y="217"/>
                  <a:pt x="21" y="217"/>
                </a:cubicBezTo>
                <a:cubicBezTo>
                  <a:pt x="20" y="217"/>
                  <a:pt x="19" y="217"/>
                  <a:pt x="18" y="218"/>
                </a:cubicBezTo>
                <a:cubicBezTo>
                  <a:pt x="18" y="219"/>
                  <a:pt x="17" y="219"/>
                  <a:pt x="17" y="219"/>
                </a:cubicBezTo>
                <a:cubicBezTo>
                  <a:pt x="17" y="219"/>
                  <a:pt x="16" y="218"/>
                  <a:pt x="16" y="218"/>
                </a:cubicBezTo>
                <a:cubicBezTo>
                  <a:pt x="16" y="218"/>
                  <a:pt x="15" y="219"/>
                  <a:pt x="15" y="219"/>
                </a:cubicBezTo>
                <a:cubicBezTo>
                  <a:pt x="16" y="219"/>
                  <a:pt x="15" y="220"/>
                  <a:pt x="15" y="220"/>
                </a:cubicBezTo>
                <a:cubicBezTo>
                  <a:pt x="15" y="220"/>
                  <a:pt x="15" y="221"/>
                  <a:pt x="16" y="221"/>
                </a:cubicBezTo>
                <a:cubicBezTo>
                  <a:pt x="16" y="221"/>
                  <a:pt x="16" y="221"/>
                  <a:pt x="16" y="221"/>
                </a:cubicBezTo>
                <a:cubicBezTo>
                  <a:pt x="17" y="221"/>
                  <a:pt x="17" y="221"/>
                  <a:pt x="17" y="222"/>
                </a:cubicBezTo>
                <a:cubicBezTo>
                  <a:pt x="17" y="221"/>
                  <a:pt x="18" y="221"/>
                  <a:pt x="17" y="221"/>
                </a:cubicBezTo>
                <a:cubicBezTo>
                  <a:pt x="18" y="221"/>
                  <a:pt x="18" y="220"/>
                  <a:pt x="18" y="220"/>
                </a:cubicBezTo>
                <a:cubicBezTo>
                  <a:pt x="18" y="221"/>
                  <a:pt x="18" y="221"/>
                  <a:pt x="19" y="222"/>
                </a:cubicBezTo>
                <a:close/>
                <a:moveTo>
                  <a:pt x="15" y="201"/>
                </a:moveTo>
                <a:cubicBezTo>
                  <a:pt x="15" y="201"/>
                  <a:pt x="15" y="201"/>
                  <a:pt x="16" y="202"/>
                </a:cubicBezTo>
                <a:cubicBezTo>
                  <a:pt x="15" y="202"/>
                  <a:pt x="15" y="202"/>
                  <a:pt x="15" y="201"/>
                </a:cubicBezTo>
                <a:close/>
                <a:moveTo>
                  <a:pt x="15" y="210"/>
                </a:moveTo>
                <a:cubicBezTo>
                  <a:pt x="15" y="210"/>
                  <a:pt x="15" y="210"/>
                  <a:pt x="15" y="210"/>
                </a:cubicBezTo>
                <a:cubicBezTo>
                  <a:pt x="15" y="210"/>
                  <a:pt x="15" y="210"/>
                  <a:pt x="15" y="210"/>
                </a:cubicBezTo>
                <a:cubicBezTo>
                  <a:pt x="15" y="210"/>
                  <a:pt x="15" y="210"/>
                  <a:pt x="15" y="210"/>
                </a:cubicBezTo>
                <a:close/>
                <a:moveTo>
                  <a:pt x="12" y="209"/>
                </a:moveTo>
                <a:cubicBezTo>
                  <a:pt x="12" y="209"/>
                  <a:pt x="11" y="209"/>
                  <a:pt x="11" y="208"/>
                </a:cubicBezTo>
                <a:cubicBezTo>
                  <a:pt x="12" y="208"/>
                  <a:pt x="12" y="208"/>
                  <a:pt x="12" y="209"/>
                </a:cubicBezTo>
                <a:cubicBezTo>
                  <a:pt x="14" y="208"/>
                  <a:pt x="15" y="208"/>
                  <a:pt x="15" y="206"/>
                </a:cubicBezTo>
                <a:cubicBezTo>
                  <a:pt x="15" y="204"/>
                  <a:pt x="13" y="202"/>
                  <a:pt x="12" y="203"/>
                </a:cubicBezTo>
                <a:cubicBezTo>
                  <a:pt x="10" y="203"/>
                  <a:pt x="9" y="204"/>
                  <a:pt x="9" y="206"/>
                </a:cubicBezTo>
                <a:cubicBezTo>
                  <a:pt x="9" y="207"/>
                  <a:pt x="9" y="207"/>
                  <a:pt x="10" y="208"/>
                </a:cubicBezTo>
                <a:cubicBezTo>
                  <a:pt x="10" y="209"/>
                  <a:pt x="10" y="210"/>
                  <a:pt x="9" y="211"/>
                </a:cubicBezTo>
                <a:cubicBezTo>
                  <a:pt x="8" y="210"/>
                  <a:pt x="8" y="210"/>
                  <a:pt x="9" y="209"/>
                </a:cubicBezTo>
                <a:cubicBezTo>
                  <a:pt x="8" y="209"/>
                  <a:pt x="7" y="209"/>
                  <a:pt x="7" y="209"/>
                </a:cubicBezTo>
                <a:cubicBezTo>
                  <a:pt x="6" y="209"/>
                  <a:pt x="6" y="209"/>
                  <a:pt x="6" y="209"/>
                </a:cubicBezTo>
                <a:cubicBezTo>
                  <a:pt x="5" y="209"/>
                  <a:pt x="6" y="209"/>
                  <a:pt x="6" y="209"/>
                </a:cubicBezTo>
                <a:cubicBezTo>
                  <a:pt x="6" y="209"/>
                  <a:pt x="7" y="209"/>
                  <a:pt x="7" y="210"/>
                </a:cubicBezTo>
                <a:cubicBezTo>
                  <a:pt x="7" y="211"/>
                  <a:pt x="8" y="211"/>
                  <a:pt x="8" y="212"/>
                </a:cubicBezTo>
                <a:cubicBezTo>
                  <a:pt x="8" y="212"/>
                  <a:pt x="9" y="212"/>
                  <a:pt x="9" y="212"/>
                </a:cubicBezTo>
                <a:cubicBezTo>
                  <a:pt x="9" y="212"/>
                  <a:pt x="8" y="213"/>
                  <a:pt x="8" y="213"/>
                </a:cubicBezTo>
                <a:cubicBezTo>
                  <a:pt x="8" y="213"/>
                  <a:pt x="8" y="213"/>
                  <a:pt x="9" y="214"/>
                </a:cubicBezTo>
                <a:cubicBezTo>
                  <a:pt x="9" y="213"/>
                  <a:pt x="10" y="213"/>
                  <a:pt x="11" y="213"/>
                </a:cubicBezTo>
                <a:cubicBezTo>
                  <a:pt x="10" y="213"/>
                  <a:pt x="10" y="213"/>
                  <a:pt x="9" y="213"/>
                </a:cubicBezTo>
                <a:cubicBezTo>
                  <a:pt x="11" y="212"/>
                  <a:pt x="10" y="210"/>
                  <a:pt x="12" y="209"/>
                </a:cubicBezTo>
                <a:close/>
                <a:moveTo>
                  <a:pt x="10" y="211"/>
                </a:moveTo>
                <a:cubicBezTo>
                  <a:pt x="9" y="211"/>
                  <a:pt x="9" y="211"/>
                  <a:pt x="9" y="211"/>
                </a:cubicBezTo>
                <a:cubicBezTo>
                  <a:pt x="10" y="211"/>
                  <a:pt x="10" y="211"/>
                  <a:pt x="10" y="211"/>
                </a:cubicBezTo>
                <a:close/>
                <a:moveTo>
                  <a:pt x="224" y="248"/>
                </a:moveTo>
                <a:cubicBezTo>
                  <a:pt x="224" y="249"/>
                  <a:pt x="224" y="250"/>
                  <a:pt x="225" y="250"/>
                </a:cubicBezTo>
                <a:cubicBezTo>
                  <a:pt x="226" y="250"/>
                  <a:pt x="226" y="250"/>
                  <a:pt x="226" y="249"/>
                </a:cubicBezTo>
                <a:cubicBezTo>
                  <a:pt x="226" y="249"/>
                  <a:pt x="226" y="249"/>
                  <a:pt x="225" y="249"/>
                </a:cubicBezTo>
                <a:cubicBezTo>
                  <a:pt x="227" y="249"/>
                  <a:pt x="225" y="247"/>
                  <a:pt x="227" y="248"/>
                </a:cubicBezTo>
                <a:cubicBezTo>
                  <a:pt x="227" y="248"/>
                  <a:pt x="226" y="248"/>
                  <a:pt x="226" y="248"/>
                </a:cubicBezTo>
                <a:cubicBezTo>
                  <a:pt x="227" y="248"/>
                  <a:pt x="227" y="248"/>
                  <a:pt x="227" y="248"/>
                </a:cubicBezTo>
                <a:cubicBezTo>
                  <a:pt x="227" y="248"/>
                  <a:pt x="227" y="247"/>
                  <a:pt x="227" y="247"/>
                </a:cubicBezTo>
                <a:cubicBezTo>
                  <a:pt x="227" y="247"/>
                  <a:pt x="227" y="247"/>
                  <a:pt x="227" y="247"/>
                </a:cubicBezTo>
                <a:cubicBezTo>
                  <a:pt x="226" y="246"/>
                  <a:pt x="224" y="247"/>
                  <a:pt x="224" y="248"/>
                </a:cubicBezTo>
                <a:close/>
                <a:moveTo>
                  <a:pt x="2" y="208"/>
                </a:moveTo>
                <a:cubicBezTo>
                  <a:pt x="2" y="210"/>
                  <a:pt x="2" y="210"/>
                  <a:pt x="2" y="210"/>
                </a:cubicBezTo>
                <a:cubicBezTo>
                  <a:pt x="2" y="210"/>
                  <a:pt x="2" y="210"/>
                  <a:pt x="2" y="210"/>
                </a:cubicBezTo>
                <a:cubicBezTo>
                  <a:pt x="2" y="210"/>
                  <a:pt x="2" y="210"/>
                  <a:pt x="2" y="210"/>
                </a:cubicBezTo>
                <a:cubicBezTo>
                  <a:pt x="2" y="213"/>
                  <a:pt x="2" y="213"/>
                  <a:pt x="2" y="213"/>
                </a:cubicBezTo>
                <a:cubicBezTo>
                  <a:pt x="2" y="213"/>
                  <a:pt x="2" y="213"/>
                  <a:pt x="2" y="213"/>
                </a:cubicBezTo>
                <a:cubicBezTo>
                  <a:pt x="3" y="213"/>
                  <a:pt x="3" y="214"/>
                  <a:pt x="3" y="214"/>
                </a:cubicBezTo>
                <a:cubicBezTo>
                  <a:pt x="3" y="214"/>
                  <a:pt x="3" y="214"/>
                  <a:pt x="4" y="213"/>
                </a:cubicBezTo>
                <a:cubicBezTo>
                  <a:pt x="3" y="213"/>
                  <a:pt x="3" y="213"/>
                  <a:pt x="3" y="213"/>
                </a:cubicBezTo>
                <a:cubicBezTo>
                  <a:pt x="3" y="212"/>
                  <a:pt x="3" y="212"/>
                  <a:pt x="4" y="212"/>
                </a:cubicBezTo>
                <a:cubicBezTo>
                  <a:pt x="4" y="211"/>
                  <a:pt x="4" y="210"/>
                  <a:pt x="4" y="210"/>
                </a:cubicBezTo>
                <a:cubicBezTo>
                  <a:pt x="4" y="212"/>
                  <a:pt x="6" y="212"/>
                  <a:pt x="6" y="210"/>
                </a:cubicBezTo>
                <a:cubicBezTo>
                  <a:pt x="5" y="210"/>
                  <a:pt x="5" y="209"/>
                  <a:pt x="5" y="208"/>
                </a:cubicBezTo>
                <a:cubicBezTo>
                  <a:pt x="5" y="207"/>
                  <a:pt x="6" y="207"/>
                  <a:pt x="6" y="206"/>
                </a:cubicBezTo>
                <a:cubicBezTo>
                  <a:pt x="5" y="204"/>
                  <a:pt x="5" y="203"/>
                  <a:pt x="3" y="203"/>
                </a:cubicBezTo>
                <a:cubicBezTo>
                  <a:pt x="1" y="202"/>
                  <a:pt x="1" y="204"/>
                  <a:pt x="0" y="206"/>
                </a:cubicBezTo>
                <a:cubicBezTo>
                  <a:pt x="0" y="207"/>
                  <a:pt x="1" y="207"/>
                  <a:pt x="2" y="208"/>
                </a:cubicBezTo>
                <a:close/>
                <a:moveTo>
                  <a:pt x="5" y="208"/>
                </a:moveTo>
                <a:cubicBezTo>
                  <a:pt x="5" y="208"/>
                  <a:pt x="4" y="208"/>
                  <a:pt x="4" y="209"/>
                </a:cubicBezTo>
                <a:cubicBezTo>
                  <a:pt x="4" y="208"/>
                  <a:pt x="4" y="208"/>
                  <a:pt x="4" y="208"/>
                </a:cubicBezTo>
                <a:cubicBezTo>
                  <a:pt x="4" y="208"/>
                  <a:pt x="4" y="208"/>
                  <a:pt x="5" y="208"/>
                </a:cubicBezTo>
                <a:close/>
                <a:moveTo>
                  <a:pt x="128" y="44"/>
                </a:moveTo>
                <a:cubicBezTo>
                  <a:pt x="128" y="44"/>
                  <a:pt x="128" y="45"/>
                  <a:pt x="128" y="45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44"/>
                  <a:pt x="128" y="44"/>
                  <a:pt x="128" y="44"/>
                </a:cubicBezTo>
                <a:close/>
                <a:moveTo>
                  <a:pt x="58" y="45"/>
                </a:moveTo>
                <a:cubicBezTo>
                  <a:pt x="58" y="45"/>
                  <a:pt x="58" y="45"/>
                  <a:pt x="58" y="45"/>
                </a:cubicBezTo>
                <a:cubicBezTo>
                  <a:pt x="58" y="44"/>
                  <a:pt x="58" y="44"/>
                  <a:pt x="58" y="44"/>
                </a:cubicBezTo>
                <a:cubicBezTo>
                  <a:pt x="58" y="44"/>
                  <a:pt x="58" y="44"/>
                  <a:pt x="58" y="45"/>
                </a:cubicBezTo>
                <a:close/>
                <a:moveTo>
                  <a:pt x="84" y="45"/>
                </a:moveTo>
                <a:cubicBezTo>
                  <a:pt x="84" y="47"/>
                  <a:pt x="85" y="48"/>
                  <a:pt x="88" y="48"/>
                </a:cubicBezTo>
                <a:cubicBezTo>
                  <a:pt x="88" y="48"/>
                  <a:pt x="90" y="46"/>
                  <a:pt x="90" y="45"/>
                </a:cubicBezTo>
                <a:cubicBezTo>
                  <a:pt x="90" y="43"/>
                  <a:pt x="89" y="42"/>
                  <a:pt x="87" y="42"/>
                </a:cubicBezTo>
                <a:cubicBezTo>
                  <a:pt x="85" y="41"/>
                  <a:pt x="84" y="43"/>
                  <a:pt x="84" y="45"/>
                </a:cubicBezTo>
                <a:close/>
                <a:moveTo>
                  <a:pt x="41" y="206"/>
                </a:moveTo>
                <a:cubicBezTo>
                  <a:pt x="41" y="204"/>
                  <a:pt x="40" y="202"/>
                  <a:pt x="38" y="202"/>
                </a:cubicBezTo>
                <a:cubicBezTo>
                  <a:pt x="37" y="203"/>
                  <a:pt x="36" y="204"/>
                  <a:pt x="35" y="205"/>
                </a:cubicBezTo>
                <a:cubicBezTo>
                  <a:pt x="35" y="206"/>
                  <a:pt x="36" y="206"/>
                  <a:pt x="36" y="207"/>
                </a:cubicBezTo>
                <a:cubicBezTo>
                  <a:pt x="35" y="207"/>
                  <a:pt x="35" y="207"/>
                  <a:pt x="34" y="207"/>
                </a:cubicBezTo>
                <a:cubicBezTo>
                  <a:pt x="35" y="208"/>
                  <a:pt x="35" y="208"/>
                  <a:pt x="35" y="209"/>
                </a:cubicBezTo>
                <a:cubicBezTo>
                  <a:pt x="36" y="210"/>
                  <a:pt x="36" y="209"/>
                  <a:pt x="37" y="209"/>
                </a:cubicBezTo>
                <a:cubicBezTo>
                  <a:pt x="37" y="209"/>
                  <a:pt x="36" y="209"/>
                  <a:pt x="36" y="208"/>
                </a:cubicBezTo>
                <a:cubicBezTo>
                  <a:pt x="37" y="208"/>
                  <a:pt x="38" y="209"/>
                  <a:pt x="38" y="210"/>
                </a:cubicBezTo>
                <a:cubicBezTo>
                  <a:pt x="38" y="210"/>
                  <a:pt x="39" y="210"/>
                  <a:pt x="39" y="210"/>
                </a:cubicBezTo>
                <a:cubicBezTo>
                  <a:pt x="39" y="209"/>
                  <a:pt x="39" y="209"/>
                  <a:pt x="39" y="208"/>
                </a:cubicBezTo>
                <a:cubicBezTo>
                  <a:pt x="39" y="208"/>
                  <a:pt x="40" y="209"/>
                  <a:pt x="40" y="209"/>
                </a:cubicBezTo>
                <a:cubicBezTo>
                  <a:pt x="40" y="208"/>
                  <a:pt x="40" y="208"/>
                  <a:pt x="40" y="208"/>
                </a:cubicBezTo>
                <a:cubicBezTo>
                  <a:pt x="40" y="208"/>
                  <a:pt x="40" y="208"/>
                  <a:pt x="40" y="208"/>
                </a:cubicBezTo>
                <a:cubicBezTo>
                  <a:pt x="41" y="207"/>
                  <a:pt x="41" y="206"/>
                  <a:pt x="41" y="206"/>
                </a:cubicBezTo>
                <a:close/>
                <a:moveTo>
                  <a:pt x="61" y="33"/>
                </a:moveTo>
                <a:cubicBezTo>
                  <a:pt x="62" y="33"/>
                  <a:pt x="64" y="33"/>
                  <a:pt x="64" y="31"/>
                </a:cubicBezTo>
                <a:cubicBezTo>
                  <a:pt x="64" y="31"/>
                  <a:pt x="64" y="31"/>
                  <a:pt x="64" y="31"/>
                </a:cubicBezTo>
                <a:cubicBezTo>
                  <a:pt x="63" y="31"/>
                  <a:pt x="62" y="31"/>
                  <a:pt x="62" y="30"/>
                </a:cubicBezTo>
                <a:cubicBezTo>
                  <a:pt x="62" y="30"/>
                  <a:pt x="63" y="30"/>
                  <a:pt x="63" y="29"/>
                </a:cubicBezTo>
                <a:cubicBezTo>
                  <a:pt x="62" y="29"/>
                  <a:pt x="61" y="28"/>
                  <a:pt x="61" y="28"/>
                </a:cubicBezTo>
                <a:cubicBezTo>
                  <a:pt x="59" y="29"/>
                  <a:pt x="58" y="29"/>
                  <a:pt x="57" y="31"/>
                </a:cubicBezTo>
                <a:cubicBezTo>
                  <a:pt x="58" y="33"/>
                  <a:pt x="59" y="33"/>
                  <a:pt x="61" y="33"/>
                </a:cubicBezTo>
                <a:close/>
                <a:moveTo>
                  <a:pt x="60" y="30"/>
                </a:moveTo>
                <a:cubicBezTo>
                  <a:pt x="60" y="30"/>
                  <a:pt x="60" y="30"/>
                  <a:pt x="60" y="31"/>
                </a:cubicBezTo>
                <a:cubicBezTo>
                  <a:pt x="60" y="31"/>
                  <a:pt x="60" y="30"/>
                  <a:pt x="61" y="30"/>
                </a:cubicBezTo>
                <a:cubicBezTo>
                  <a:pt x="61" y="31"/>
                  <a:pt x="61" y="32"/>
                  <a:pt x="62" y="31"/>
                </a:cubicBezTo>
                <a:cubicBezTo>
                  <a:pt x="61" y="32"/>
                  <a:pt x="61" y="32"/>
                  <a:pt x="61" y="33"/>
                </a:cubicBezTo>
                <a:cubicBezTo>
                  <a:pt x="60" y="33"/>
                  <a:pt x="60" y="32"/>
                  <a:pt x="59" y="32"/>
                </a:cubicBezTo>
                <a:cubicBezTo>
                  <a:pt x="59" y="32"/>
                  <a:pt x="59" y="31"/>
                  <a:pt x="59" y="31"/>
                </a:cubicBezTo>
                <a:cubicBezTo>
                  <a:pt x="59" y="30"/>
                  <a:pt x="59" y="30"/>
                  <a:pt x="60" y="30"/>
                </a:cubicBezTo>
                <a:close/>
                <a:moveTo>
                  <a:pt x="48" y="31"/>
                </a:moveTo>
                <a:cubicBezTo>
                  <a:pt x="49" y="32"/>
                  <a:pt x="50" y="33"/>
                  <a:pt x="52" y="34"/>
                </a:cubicBezTo>
                <a:cubicBezTo>
                  <a:pt x="53" y="34"/>
                  <a:pt x="55" y="32"/>
                  <a:pt x="54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53" y="29"/>
                  <a:pt x="53" y="29"/>
                  <a:pt x="54" y="29"/>
                </a:cubicBezTo>
                <a:cubicBezTo>
                  <a:pt x="53" y="28"/>
                  <a:pt x="53" y="28"/>
                  <a:pt x="52" y="28"/>
                </a:cubicBezTo>
                <a:cubicBezTo>
                  <a:pt x="50" y="28"/>
                  <a:pt x="49" y="30"/>
                  <a:pt x="48" y="31"/>
                </a:cubicBezTo>
                <a:close/>
                <a:moveTo>
                  <a:pt x="17" y="178"/>
                </a:moveTo>
                <a:cubicBezTo>
                  <a:pt x="18" y="179"/>
                  <a:pt x="19" y="180"/>
                  <a:pt x="21" y="180"/>
                </a:cubicBezTo>
                <a:cubicBezTo>
                  <a:pt x="22" y="181"/>
                  <a:pt x="23" y="179"/>
                  <a:pt x="23" y="178"/>
                </a:cubicBezTo>
                <a:cubicBezTo>
                  <a:pt x="24" y="178"/>
                  <a:pt x="24" y="178"/>
                  <a:pt x="24" y="178"/>
                </a:cubicBezTo>
                <a:cubicBezTo>
                  <a:pt x="24" y="177"/>
                  <a:pt x="24" y="177"/>
                  <a:pt x="23" y="177"/>
                </a:cubicBezTo>
                <a:cubicBezTo>
                  <a:pt x="23" y="177"/>
                  <a:pt x="23" y="176"/>
                  <a:pt x="23" y="176"/>
                </a:cubicBezTo>
                <a:cubicBezTo>
                  <a:pt x="23" y="176"/>
                  <a:pt x="23" y="176"/>
                  <a:pt x="23" y="176"/>
                </a:cubicBezTo>
                <a:cubicBezTo>
                  <a:pt x="23" y="176"/>
                  <a:pt x="22" y="176"/>
                  <a:pt x="22" y="176"/>
                </a:cubicBezTo>
                <a:cubicBezTo>
                  <a:pt x="22" y="176"/>
                  <a:pt x="22" y="176"/>
                  <a:pt x="22" y="176"/>
                </a:cubicBezTo>
                <a:cubicBezTo>
                  <a:pt x="22" y="175"/>
                  <a:pt x="21" y="175"/>
                  <a:pt x="20" y="175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20" y="175"/>
                  <a:pt x="20" y="175"/>
                  <a:pt x="20" y="175"/>
                </a:cubicBezTo>
                <a:cubicBezTo>
                  <a:pt x="19" y="175"/>
                  <a:pt x="19" y="174"/>
                  <a:pt x="19" y="173"/>
                </a:cubicBezTo>
                <a:cubicBezTo>
                  <a:pt x="20" y="173"/>
                  <a:pt x="19" y="174"/>
                  <a:pt x="19" y="174"/>
                </a:cubicBezTo>
                <a:cubicBezTo>
                  <a:pt x="20" y="174"/>
                  <a:pt x="20" y="174"/>
                  <a:pt x="20" y="174"/>
                </a:cubicBezTo>
                <a:cubicBezTo>
                  <a:pt x="20" y="173"/>
                  <a:pt x="22" y="173"/>
                  <a:pt x="22" y="173"/>
                </a:cubicBezTo>
                <a:cubicBezTo>
                  <a:pt x="23" y="173"/>
                  <a:pt x="23" y="173"/>
                  <a:pt x="24" y="173"/>
                </a:cubicBezTo>
                <a:cubicBezTo>
                  <a:pt x="24" y="173"/>
                  <a:pt x="24" y="173"/>
                  <a:pt x="25" y="174"/>
                </a:cubicBezTo>
                <a:cubicBezTo>
                  <a:pt x="27" y="174"/>
                  <a:pt x="28" y="172"/>
                  <a:pt x="28" y="170"/>
                </a:cubicBezTo>
                <a:cubicBezTo>
                  <a:pt x="28" y="169"/>
                  <a:pt x="27" y="167"/>
                  <a:pt x="25" y="168"/>
                </a:cubicBezTo>
                <a:cubicBezTo>
                  <a:pt x="24" y="168"/>
                  <a:pt x="23" y="169"/>
                  <a:pt x="23" y="170"/>
                </a:cubicBezTo>
                <a:cubicBezTo>
                  <a:pt x="23" y="171"/>
                  <a:pt x="23" y="172"/>
                  <a:pt x="23" y="173"/>
                </a:cubicBezTo>
                <a:cubicBezTo>
                  <a:pt x="22" y="172"/>
                  <a:pt x="21" y="172"/>
                  <a:pt x="20" y="173"/>
                </a:cubicBezTo>
                <a:cubicBezTo>
                  <a:pt x="20" y="172"/>
                  <a:pt x="20" y="172"/>
                  <a:pt x="20" y="172"/>
                </a:cubicBezTo>
                <a:cubicBezTo>
                  <a:pt x="20" y="172"/>
                  <a:pt x="20" y="172"/>
                  <a:pt x="19" y="172"/>
                </a:cubicBezTo>
                <a:cubicBezTo>
                  <a:pt x="19" y="173"/>
                  <a:pt x="19" y="174"/>
                  <a:pt x="19" y="175"/>
                </a:cubicBezTo>
                <a:cubicBezTo>
                  <a:pt x="19" y="175"/>
                  <a:pt x="19" y="175"/>
                  <a:pt x="20" y="175"/>
                </a:cubicBezTo>
                <a:cubicBezTo>
                  <a:pt x="19" y="175"/>
                  <a:pt x="18" y="176"/>
                  <a:pt x="17" y="178"/>
                </a:cubicBezTo>
                <a:close/>
                <a:moveTo>
                  <a:pt x="17" y="165"/>
                </a:moveTo>
                <a:cubicBezTo>
                  <a:pt x="17" y="166"/>
                  <a:pt x="18" y="166"/>
                  <a:pt x="18" y="166"/>
                </a:cubicBezTo>
                <a:cubicBezTo>
                  <a:pt x="19" y="166"/>
                  <a:pt x="19" y="166"/>
                  <a:pt x="19" y="166"/>
                </a:cubicBezTo>
                <a:cubicBezTo>
                  <a:pt x="19" y="166"/>
                  <a:pt x="20" y="166"/>
                  <a:pt x="20" y="166"/>
                </a:cubicBezTo>
                <a:cubicBezTo>
                  <a:pt x="21" y="166"/>
                  <a:pt x="22" y="166"/>
                  <a:pt x="22" y="166"/>
                </a:cubicBezTo>
                <a:cubicBezTo>
                  <a:pt x="23" y="166"/>
                  <a:pt x="23" y="166"/>
                  <a:pt x="23" y="167"/>
                </a:cubicBezTo>
                <a:cubicBezTo>
                  <a:pt x="23" y="166"/>
                  <a:pt x="23" y="166"/>
                  <a:pt x="23" y="165"/>
                </a:cubicBezTo>
                <a:cubicBezTo>
                  <a:pt x="23" y="165"/>
                  <a:pt x="23" y="165"/>
                  <a:pt x="23" y="165"/>
                </a:cubicBezTo>
                <a:cubicBezTo>
                  <a:pt x="23" y="165"/>
                  <a:pt x="23" y="165"/>
                  <a:pt x="23" y="165"/>
                </a:cubicBezTo>
                <a:cubicBezTo>
                  <a:pt x="23" y="165"/>
                  <a:pt x="24" y="165"/>
                  <a:pt x="23" y="165"/>
                </a:cubicBezTo>
                <a:cubicBezTo>
                  <a:pt x="23" y="165"/>
                  <a:pt x="23" y="165"/>
                  <a:pt x="23" y="165"/>
                </a:cubicBezTo>
                <a:cubicBezTo>
                  <a:pt x="23" y="165"/>
                  <a:pt x="23" y="164"/>
                  <a:pt x="23" y="164"/>
                </a:cubicBezTo>
                <a:cubicBezTo>
                  <a:pt x="23" y="163"/>
                  <a:pt x="22" y="161"/>
                  <a:pt x="21" y="161"/>
                </a:cubicBezTo>
                <a:cubicBezTo>
                  <a:pt x="19" y="161"/>
                  <a:pt x="17" y="163"/>
                  <a:pt x="18" y="163"/>
                </a:cubicBezTo>
                <a:cubicBezTo>
                  <a:pt x="18" y="163"/>
                  <a:pt x="18" y="163"/>
                  <a:pt x="18" y="164"/>
                </a:cubicBezTo>
                <a:cubicBezTo>
                  <a:pt x="18" y="164"/>
                  <a:pt x="18" y="164"/>
                  <a:pt x="18" y="164"/>
                </a:cubicBezTo>
                <a:cubicBezTo>
                  <a:pt x="18" y="164"/>
                  <a:pt x="18" y="164"/>
                  <a:pt x="18" y="164"/>
                </a:cubicBezTo>
                <a:cubicBezTo>
                  <a:pt x="18" y="164"/>
                  <a:pt x="18" y="165"/>
                  <a:pt x="19" y="165"/>
                </a:cubicBezTo>
                <a:cubicBezTo>
                  <a:pt x="18" y="165"/>
                  <a:pt x="18" y="165"/>
                  <a:pt x="17" y="165"/>
                </a:cubicBezTo>
                <a:close/>
                <a:moveTo>
                  <a:pt x="5" y="123"/>
                </a:moveTo>
                <a:cubicBezTo>
                  <a:pt x="6" y="123"/>
                  <a:pt x="6" y="123"/>
                  <a:pt x="6" y="122"/>
                </a:cubicBezTo>
                <a:cubicBezTo>
                  <a:pt x="6" y="121"/>
                  <a:pt x="6" y="121"/>
                  <a:pt x="5" y="120"/>
                </a:cubicBezTo>
                <a:cubicBezTo>
                  <a:pt x="5" y="120"/>
                  <a:pt x="4" y="120"/>
                  <a:pt x="3" y="120"/>
                </a:cubicBezTo>
                <a:cubicBezTo>
                  <a:pt x="4" y="121"/>
                  <a:pt x="5" y="122"/>
                  <a:pt x="4" y="123"/>
                </a:cubicBezTo>
                <a:cubicBezTo>
                  <a:pt x="5" y="123"/>
                  <a:pt x="5" y="123"/>
                  <a:pt x="5" y="123"/>
                </a:cubicBezTo>
                <a:close/>
                <a:moveTo>
                  <a:pt x="21" y="153"/>
                </a:moveTo>
                <a:cubicBezTo>
                  <a:pt x="22" y="153"/>
                  <a:pt x="22" y="152"/>
                  <a:pt x="23" y="152"/>
                </a:cubicBezTo>
                <a:cubicBezTo>
                  <a:pt x="24" y="152"/>
                  <a:pt x="25" y="153"/>
                  <a:pt x="26" y="153"/>
                </a:cubicBezTo>
                <a:cubicBezTo>
                  <a:pt x="26" y="153"/>
                  <a:pt x="26" y="152"/>
                  <a:pt x="27" y="152"/>
                </a:cubicBezTo>
                <a:cubicBezTo>
                  <a:pt x="27" y="152"/>
                  <a:pt x="27" y="153"/>
                  <a:pt x="28" y="153"/>
                </a:cubicBezTo>
                <a:cubicBezTo>
                  <a:pt x="28" y="152"/>
                  <a:pt x="28" y="152"/>
                  <a:pt x="28" y="152"/>
                </a:cubicBezTo>
                <a:cubicBezTo>
                  <a:pt x="28" y="153"/>
                  <a:pt x="29" y="153"/>
                  <a:pt x="30" y="153"/>
                </a:cubicBezTo>
                <a:cubicBezTo>
                  <a:pt x="31" y="153"/>
                  <a:pt x="33" y="151"/>
                  <a:pt x="33" y="150"/>
                </a:cubicBezTo>
                <a:cubicBezTo>
                  <a:pt x="32" y="149"/>
                  <a:pt x="31" y="147"/>
                  <a:pt x="30" y="147"/>
                </a:cubicBezTo>
                <a:cubicBezTo>
                  <a:pt x="27" y="147"/>
                  <a:pt x="26" y="148"/>
                  <a:pt x="27" y="149"/>
                </a:cubicBezTo>
                <a:cubicBezTo>
                  <a:pt x="27" y="150"/>
                  <a:pt x="27" y="151"/>
                  <a:pt x="28" y="152"/>
                </a:cubicBezTo>
                <a:cubicBezTo>
                  <a:pt x="27" y="152"/>
                  <a:pt x="27" y="152"/>
                  <a:pt x="26" y="152"/>
                </a:cubicBezTo>
                <a:cubicBezTo>
                  <a:pt x="26" y="152"/>
                  <a:pt x="26" y="152"/>
                  <a:pt x="26" y="151"/>
                </a:cubicBezTo>
                <a:cubicBezTo>
                  <a:pt x="26" y="151"/>
                  <a:pt x="26" y="152"/>
                  <a:pt x="26" y="152"/>
                </a:cubicBezTo>
                <a:cubicBezTo>
                  <a:pt x="26" y="151"/>
                  <a:pt x="26" y="151"/>
                  <a:pt x="25" y="151"/>
                </a:cubicBezTo>
                <a:cubicBezTo>
                  <a:pt x="25" y="151"/>
                  <a:pt x="25" y="153"/>
                  <a:pt x="24" y="152"/>
                </a:cubicBezTo>
                <a:cubicBezTo>
                  <a:pt x="24" y="152"/>
                  <a:pt x="25" y="151"/>
                  <a:pt x="25" y="150"/>
                </a:cubicBezTo>
                <a:cubicBezTo>
                  <a:pt x="25" y="151"/>
                  <a:pt x="25" y="151"/>
                  <a:pt x="26" y="151"/>
                </a:cubicBezTo>
                <a:cubicBezTo>
                  <a:pt x="26" y="150"/>
                  <a:pt x="26" y="150"/>
                  <a:pt x="25" y="150"/>
                </a:cubicBezTo>
                <a:cubicBezTo>
                  <a:pt x="24" y="150"/>
                  <a:pt x="23" y="150"/>
                  <a:pt x="23" y="149"/>
                </a:cubicBezTo>
                <a:cubicBezTo>
                  <a:pt x="23" y="149"/>
                  <a:pt x="23" y="149"/>
                  <a:pt x="23" y="149"/>
                </a:cubicBezTo>
                <a:cubicBezTo>
                  <a:pt x="23" y="148"/>
                  <a:pt x="22" y="147"/>
                  <a:pt x="21" y="148"/>
                </a:cubicBezTo>
                <a:cubicBezTo>
                  <a:pt x="19" y="147"/>
                  <a:pt x="18" y="148"/>
                  <a:pt x="18" y="149"/>
                </a:cubicBezTo>
                <a:cubicBezTo>
                  <a:pt x="18" y="152"/>
                  <a:pt x="19" y="153"/>
                  <a:pt x="21" y="153"/>
                </a:cubicBezTo>
                <a:close/>
                <a:moveTo>
                  <a:pt x="23" y="150"/>
                </a:move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23" y="150"/>
                  <a:pt x="23" y="150"/>
                  <a:pt x="23" y="150"/>
                </a:cubicBezTo>
                <a:close/>
                <a:moveTo>
                  <a:pt x="29" y="10"/>
                </a:moveTo>
                <a:cubicBezTo>
                  <a:pt x="29" y="9"/>
                  <a:pt x="28" y="8"/>
                  <a:pt x="29" y="8"/>
                </a:cubicBezTo>
                <a:cubicBezTo>
                  <a:pt x="29" y="8"/>
                  <a:pt x="30" y="8"/>
                  <a:pt x="31" y="8"/>
                </a:cubicBezTo>
                <a:cubicBezTo>
                  <a:pt x="30" y="8"/>
                  <a:pt x="30" y="7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28" y="8"/>
                  <a:pt x="27" y="9"/>
                  <a:pt x="27" y="10"/>
                </a:cubicBezTo>
                <a:cubicBezTo>
                  <a:pt x="27" y="10"/>
                  <a:pt x="27" y="10"/>
                  <a:pt x="27" y="11"/>
                </a:cubicBezTo>
                <a:cubicBezTo>
                  <a:pt x="28" y="10"/>
                  <a:pt x="29" y="10"/>
                  <a:pt x="29" y="10"/>
                </a:cubicBezTo>
                <a:close/>
                <a:moveTo>
                  <a:pt x="246" y="242"/>
                </a:moveTo>
                <a:cubicBezTo>
                  <a:pt x="245" y="242"/>
                  <a:pt x="245" y="242"/>
                  <a:pt x="245" y="242"/>
                </a:cubicBezTo>
                <a:cubicBezTo>
                  <a:pt x="245" y="243"/>
                  <a:pt x="246" y="243"/>
                  <a:pt x="246" y="242"/>
                </a:cubicBezTo>
                <a:close/>
                <a:moveTo>
                  <a:pt x="247" y="239"/>
                </a:moveTo>
                <a:cubicBezTo>
                  <a:pt x="246" y="239"/>
                  <a:pt x="245" y="239"/>
                  <a:pt x="244" y="239"/>
                </a:cubicBezTo>
                <a:cubicBezTo>
                  <a:pt x="245" y="239"/>
                  <a:pt x="245" y="240"/>
                  <a:pt x="246" y="240"/>
                </a:cubicBezTo>
                <a:cubicBezTo>
                  <a:pt x="246" y="239"/>
                  <a:pt x="247" y="239"/>
                  <a:pt x="247" y="239"/>
                </a:cubicBezTo>
                <a:close/>
                <a:moveTo>
                  <a:pt x="185" y="56"/>
                </a:moveTo>
                <a:cubicBezTo>
                  <a:pt x="183" y="56"/>
                  <a:pt x="182" y="57"/>
                  <a:pt x="181" y="59"/>
                </a:cubicBezTo>
                <a:cubicBezTo>
                  <a:pt x="181" y="59"/>
                  <a:pt x="181" y="59"/>
                  <a:pt x="181" y="59"/>
                </a:cubicBezTo>
                <a:cubicBezTo>
                  <a:pt x="181" y="61"/>
                  <a:pt x="183" y="61"/>
                  <a:pt x="184" y="62"/>
                </a:cubicBezTo>
                <a:cubicBezTo>
                  <a:pt x="185" y="62"/>
                  <a:pt x="187" y="60"/>
                  <a:pt x="187" y="58"/>
                </a:cubicBezTo>
                <a:cubicBezTo>
                  <a:pt x="187" y="57"/>
                  <a:pt x="185" y="56"/>
                  <a:pt x="185" y="56"/>
                </a:cubicBezTo>
                <a:close/>
                <a:moveTo>
                  <a:pt x="230" y="256"/>
                </a:moveTo>
                <a:cubicBezTo>
                  <a:pt x="231" y="256"/>
                  <a:pt x="231" y="255"/>
                  <a:pt x="231" y="255"/>
                </a:cubicBezTo>
                <a:cubicBezTo>
                  <a:pt x="231" y="255"/>
                  <a:pt x="231" y="255"/>
                  <a:pt x="231" y="255"/>
                </a:cubicBezTo>
                <a:cubicBezTo>
                  <a:pt x="231" y="255"/>
                  <a:pt x="231" y="255"/>
                  <a:pt x="231" y="255"/>
                </a:cubicBezTo>
                <a:cubicBezTo>
                  <a:pt x="230" y="255"/>
                  <a:pt x="230" y="255"/>
                  <a:pt x="230" y="256"/>
                </a:cubicBezTo>
                <a:close/>
                <a:moveTo>
                  <a:pt x="131" y="70"/>
                </a:moveTo>
                <a:cubicBezTo>
                  <a:pt x="130" y="70"/>
                  <a:pt x="128" y="71"/>
                  <a:pt x="128" y="73"/>
                </a:cubicBezTo>
                <a:cubicBezTo>
                  <a:pt x="128" y="73"/>
                  <a:pt x="128" y="73"/>
                  <a:pt x="128" y="73"/>
                </a:cubicBezTo>
                <a:cubicBezTo>
                  <a:pt x="129" y="73"/>
                  <a:pt x="131" y="72"/>
                  <a:pt x="131" y="73"/>
                </a:cubicBezTo>
                <a:cubicBezTo>
                  <a:pt x="130" y="72"/>
                  <a:pt x="130" y="73"/>
                  <a:pt x="130" y="74"/>
                </a:cubicBezTo>
                <a:cubicBezTo>
                  <a:pt x="130" y="74"/>
                  <a:pt x="129" y="74"/>
                  <a:pt x="129" y="74"/>
                </a:cubicBezTo>
                <a:cubicBezTo>
                  <a:pt x="129" y="74"/>
                  <a:pt x="130" y="75"/>
                  <a:pt x="131" y="75"/>
                </a:cubicBezTo>
                <a:cubicBezTo>
                  <a:pt x="131" y="75"/>
                  <a:pt x="132" y="75"/>
                  <a:pt x="132" y="75"/>
                </a:cubicBezTo>
                <a:cubicBezTo>
                  <a:pt x="132" y="75"/>
                  <a:pt x="132" y="75"/>
                  <a:pt x="132" y="75"/>
                </a:cubicBezTo>
                <a:cubicBezTo>
                  <a:pt x="132" y="75"/>
                  <a:pt x="133" y="75"/>
                  <a:pt x="133" y="74"/>
                </a:cubicBezTo>
                <a:cubicBezTo>
                  <a:pt x="133" y="74"/>
                  <a:pt x="134" y="73"/>
                  <a:pt x="133" y="73"/>
                </a:cubicBezTo>
                <a:cubicBezTo>
                  <a:pt x="134" y="71"/>
                  <a:pt x="133" y="70"/>
                  <a:pt x="131" y="70"/>
                </a:cubicBezTo>
                <a:close/>
                <a:moveTo>
                  <a:pt x="97" y="42"/>
                </a:moveTo>
                <a:cubicBezTo>
                  <a:pt x="97" y="42"/>
                  <a:pt x="96" y="42"/>
                  <a:pt x="95" y="42"/>
                </a:cubicBezTo>
                <a:cubicBezTo>
                  <a:pt x="95" y="42"/>
                  <a:pt x="93" y="44"/>
                  <a:pt x="93" y="45"/>
                </a:cubicBezTo>
                <a:cubicBezTo>
                  <a:pt x="93" y="46"/>
                  <a:pt x="94" y="47"/>
                  <a:pt x="96" y="48"/>
                </a:cubicBezTo>
                <a:cubicBezTo>
                  <a:pt x="97" y="47"/>
                  <a:pt x="99" y="46"/>
                  <a:pt x="99" y="45"/>
                </a:cubicBezTo>
                <a:cubicBezTo>
                  <a:pt x="99" y="44"/>
                  <a:pt x="98" y="43"/>
                  <a:pt x="98" y="43"/>
                </a:cubicBezTo>
                <a:cubicBezTo>
                  <a:pt x="98" y="43"/>
                  <a:pt x="97" y="43"/>
                  <a:pt x="97" y="43"/>
                </a:cubicBezTo>
                <a:cubicBezTo>
                  <a:pt x="97" y="44"/>
                  <a:pt x="98" y="44"/>
                  <a:pt x="97" y="44"/>
                </a:cubicBezTo>
                <a:cubicBezTo>
                  <a:pt x="97" y="44"/>
                  <a:pt x="97" y="43"/>
                  <a:pt x="96" y="44"/>
                </a:cubicBezTo>
                <a:cubicBezTo>
                  <a:pt x="96" y="43"/>
                  <a:pt x="96" y="42"/>
                  <a:pt x="95" y="42"/>
                </a:cubicBezTo>
                <a:cubicBezTo>
                  <a:pt x="95" y="41"/>
                  <a:pt x="96" y="42"/>
                  <a:pt x="97" y="42"/>
                </a:cubicBezTo>
                <a:close/>
                <a:moveTo>
                  <a:pt x="92" y="35"/>
                </a:moveTo>
                <a:cubicBezTo>
                  <a:pt x="90" y="36"/>
                  <a:pt x="88" y="37"/>
                  <a:pt x="88" y="38"/>
                </a:cubicBezTo>
                <a:cubicBezTo>
                  <a:pt x="89" y="39"/>
                  <a:pt x="90" y="40"/>
                  <a:pt x="91" y="41"/>
                </a:cubicBezTo>
                <a:cubicBezTo>
                  <a:pt x="92" y="40"/>
                  <a:pt x="94" y="39"/>
                  <a:pt x="94" y="38"/>
                </a:cubicBezTo>
                <a:cubicBezTo>
                  <a:pt x="94" y="37"/>
                  <a:pt x="93" y="35"/>
                  <a:pt x="92" y="35"/>
                </a:cubicBezTo>
                <a:close/>
                <a:moveTo>
                  <a:pt x="166" y="42"/>
                </a:moveTo>
                <a:cubicBezTo>
                  <a:pt x="165" y="42"/>
                  <a:pt x="164" y="43"/>
                  <a:pt x="164" y="44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5"/>
                  <a:pt x="164" y="45"/>
                  <a:pt x="164" y="46"/>
                </a:cubicBezTo>
                <a:cubicBezTo>
                  <a:pt x="164" y="46"/>
                  <a:pt x="164" y="46"/>
                  <a:pt x="165" y="46"/>
                </a:cubicBezTo>
                <a:cubicBezTo>
                  <a:pt x="165" y="47"/>
                  <a:pt x="166" y="48"/>
                  <a:pt x="167" y="47"/>
                </a:cubicBezTo>
                <a:cubicBezTo>
                  <a:pt x="168" y="48"/>
                  <a:pt x="170" y="46"/>
                  <a:pt x="169" y="44"/>
                </a:cubicBezTo>
                <a:cubicBezTo>
                  <a:pt x="169" y="44"/>
                  <a:pt x="168" y="42"/>
                  <a:pt x="166" y="42"/>
                </a:cubicBezTo>
                <a:close/>
                <a:moveTo>
                  <a:pt x="141" y="66"/>
                </a:moveTo>
                <a:cubicBezTo>
                  <a:pt x="142" y="68"/>
                  <a:pt x="142" y="69"/>
                  <a:pt x="144" y="69"/>
                </a:cubicBezTo>
                <a:cubicBezTo>
                  <a:pt x="146" y="69"/>
                  <a:pt x="147" y="68"/>
                  <a:pt x="147" y="66"/>
                </a:cubicBezTo>
                <a:cubicBezTo>
                  <a:pt x="147" y="65"/>
                  <a:pt x="146" y="63"/>
                  <a:pt x="145" y="63"/>
                </a:cubicBezTo>
                <a:cubicBezTo>
                  <a:pt x="142" y="63"/>
                  <a:pt x="142" y="65"/>
                  <a:pt x="141" y="66"/>
                </a:cubicBezTo>
                <a:close/>
                <a:moveTo>
                  <a:pt x="65" y="208"/>
                </a:moveTo>
                <a:cubicBezTo>
                  <a:pt x="67" y="209"/>
                  <a:pt x="67" y="208"/>
                  <a:pt x="68" y="206"/>
                </a:cubicBezTo>
                <a:cubicBezTo>
                  <a:pt x="67" y="204"/>
                  <a:pt x="67" y="203"/>
                  <a:pt x="64" y="203"/>
                </a:cubicBezTo>
                <a:cubicBezTo>
                  <a:pt x="64" y="203"/>
                  <a:pt x="64" y="203"/>
                  <a:pt x="64" y="203"/>
                </a:cubicBezTo>
                <a:cubicBezTo>
                  <a:pt x="64" y="204"/>
                  <a:pt x="64" y="204"/>
                  <a:pt x="64" y="204"/>
                </a:cubicBezTo>
                <a:cubicBezTo>
                  <a:pt x="63" y="204"/>
                  <a:pt x="63" y="204"/>
                  <a:pt x="62" y="204"/>
                </a:cubicBezTo>
                <a:cubicBezTo>
                  <a:pt x="62" y="205"/>
                  <a:pt x="62" y="205"/>
                  <a:pt x="63" y="206"/>
                </a:cubicBezTo>
                <a:cubicBezTo>
                  <a:pt x="62" y="207"/>
                  <a:pt x="63" y="208"/>
                  <a:pt x="65" y="208"/>
                </a:cubicBezTo>
                <a:close/>
                <a:moveTo>
                  <a:pt x="240" y="249"/>
                </a:moveTo>
                <a:cubicBezTo>
                  <a:pt x="240" y="248"/>
                  <a:pt x="240" y="248"/>
                  <a:pt x="240" y="248"/>
                </a:cubicBezTo>
                <a:cubicBezTo>
                  <a:pt x="240" y="248"/>
                  <a:pt x="239" y="248"/>
                  <a:pt x="239" y="247"/>
                </a:cubicBezTo>
                <a:cubicBezTo>
                  <a:pt x="239" y="247"/>
                  <a:pt x="240" y="247"/>
                  <a:pt x="240" y="247"/>
                </a:cubicBezTo>
                <a:cubicBezTo>
                  <a:pt x="240" y="246"/>
                  <a:pt x="240" y="246"/>
                  <a:pt x="240" y="245"/>
                </a:cubicBezTo>
                <a:cubicBezTo>
                  <a:pt x="239" y="245"/>
                  <a:pt x="239" y="245"/>
                  <a:pt x="239" y="245"/>
                </a:cubicBezTo>
                <a:cubicBezTo>
                  <a:pt x="239" y="246"/>
                  <a:pt x="239" y="246"/>
                  <a:pt x="239" y="247"/>
                </a:cubicBezTo>
                <a:cubicBezTo>
                  <a:pt x="239" y="248"/>
                  <a:pt x="239" y="248"/>
                  <a:pt x="239" y="248"/>
                </a:cubicBezTo>
                <a:cubicBezTo>
                  <a:pt x="239" y="248"/>
                  <a:pt x="240" y="248"/>
                  <a:pt x="240" y="249"/>
                </a:cubicBezTo>
                <a:close/>
                <a:moveTo>
                  <a:pt x="212" y="247"/>
                </a:moveTo>
                <a:cubicBezTo>
                  <a:pt x="212" y="247"/>
                  <a:pt x="212" y="247"/>
                  <a:pt x="212" y="247"/>
                </a:cubicBezTo>
                <a:cubicBezTo>
                  <a:pt x="213" y="247"/>
                  <a:pt x="214" y="247"/>
                  <a:pt x="213" y="246"/>
                </a:cubicBezTo>
                <a:cubicBezTo>
                  <a:pt x="214" y="246"/>
                  <a:pt x="214" y="246"/>
                  <a:pt x="214" y="246"/>
                </a:cubicBezTo>
                <a:cubicBezTo>
                  <a:pt x="214" y="245"/>
                  <a:pt x="214" y="245"/>
                  <a:pt x="214" y="244"/>
                </a:cubicBezTo>
                <a:cubicBezTo>
                  <a:pt x="213" y="245"/>
                  <a:pt x="213" y="246"/>
                  <a:pt x="212" y="247"/>
                </a:cubicBezTo>
                <a:close/>
                <a:moveTo>
                  <a:pt x="52" y="204"/>
                </a:moveTo>
                <a:cubicBezTo>
                  <a:pt x="52" y="204"/>
                  <a:pt x="53" y="204"/>
                  <a:pt x="53" y="203"/>
                </a:cubicBezTo>
                <a:cubicBezTo>
                  <a:pt x="52" y="203"/>
                  <a:pt x="51" y="202"/>
                  <a:pt x="51" y="202"/>
                </a:cubicBezTo>
                <a:cubicBezTo>
                  <a:pt x="51" y="202"/>
                  <a:pt x="50" y="202"/>
                  <a:pt x="50" y="202"/>
                </a:cubicBezTo>
                <a:cubicBezTo>
                  <a:pt x="50" y="202"/>
                  <a:pt x="50" y="201"/>
                  <a:pt x="49" y="201"/>
                </a:cubicBezTo>
                <a:cubicBezTo>
                  <a:pt x="49" y="202"/>
                  <a:pt x="49" y="202"/>
                  <a:pt x="49" y="203"/>
                </a:cubicBezTo>
                <a:cubicBezTo>
                  <a:pt x="49" y="203"/>
                  <a:pt x="49" y="203"/>
                  <a:pt x="49" y="203"/>
                </a:cubicBezTo>
                <a:cubicBezTo>
                  <a:pt x="48" y="203"/>
                  <a:pt x="48" y="203"/>
                  <a:pt x="48" y="203"/>
                </a:cubicBezTo>
                <a:cubicBezTo>
                  <a:pt x="46" y="203"/>
                  <a:pt x="45" y="204"/>
                  <a:pt x="44" y="205"/>
                </a:cubicBezTo>
                <a:cubicBezTo>
                  <a:pt x="44" y="205"/>
                  <a:pt x="44" y="205"/>
                  <a:pt x="44" y="205"/>
                </a:cubicBezTo>
                <a:cubicBezTo>
                  <a:pt x="43" y="205"/>
                  <a:pt x="43" y="205"/>
                  <a:pt x="43" y="206"/>
                </a:cubicBezTo>
                <a:cubicBezTo>
                  <a:pt x="42" y="206"/>
                  <a:pt x="42" y="205"/>
                  <a:pt x="42" y="205"/>
                </a:cubicBezTo>
                <a:cubicBezTo>
                  <a:pt x="42" y="206"/>
                  <a:pt x="41" y="206"/>
                  <a:pt x="42" y="207"/>
                </a:cubicBezTo>
                <a:cubicBezTo>
                  <a:pt x="42" y="206"/>
                  <a:pt x="42" y="206"/>
                  <a:pt x="43" y="206"/>
                </a:cubicBezTo>
                <a:cubicBezTo>
                  <a:pt x="43" y="207"/>
                  <a:pt x="44" y="207"/>
                  <a:pt x="45" y="208"/>
                </a:cubicBezTo>
                <a:cubicBezTo>
                  <a:pt x="45" y="209"/>
                  <a:pt x="46" y="209"/>
                  <a:pt x="47" y="209"/>
                </a:cubicBezTo>
                <a:cubicBezTo>
                  <a:pt x="47" y="209"/>
                  <a:pt x="47" y="209"/>
                  <a:pt x="47" y="208"/>
                </a:cubicBezTo>
                <a:cubicBezTo>
                  <a:pt x="47" y="209"/>
                  <a:pt x="47" y="209"/>
                  <a:pt x="47" y="209"/>
                </a:cubicBezTo>
                <a:cubicBezTo>
                  <a:pt x="48" y="209"/>
                  <a:pt x="50" y="207"/>
                  <a:pt x="50" y="205"/>
                </a:cubicBezTo>
                <a:cubicBezTo>
                  <a:pt x="50" y="205"/>
                  <a:pt x="50" y="205"/>
                  <a:pt x="50" y="205"/>
                </a:cubicBezTo>
                <a:cubicBezTo>
                  <a:pt x="50" y="204"/>
                  <a:pt x="51" y="204"/>
                  <a:pt x="52" y="205"/>
                </a:cubicBezTo>
                <a:cubicBezTo>
                  <a:pt x="51" y="204"/>
                  <a:pt x="52" y="204"/>
                  <a:pt x="52" y="204"/>
                </a:cubicBezTo>
                <a:close/>
                <a:moveTo>
                  <a:pt x="156" y="219"/>
                </a:moveTo>
                <a:cubicBezTo>
                  <a:pt x="156" y="218"/>
                  <a:pt x="154" y="217"/>
                  <a:pt x="154" y="217"/>
                </a:cubicBezTo>
                <a:cubicBezTo>
                  <a:pt x="154" y="217"/>
                  <a:pt x="154" y="217"/>
                  <a:pt x="154" y="217"/>
                </a:cubicBezTo>
                <a:cubicBezTo>
                  <a:pt x="154" y="217"/>
                  <a:pt x="154" y="217"/>
                  <a:pt x="154" y="218"/>
                </a:cubicBezTo>
                <a:cubicBezTo>
                  <a:pt x="154" y="218"/>
                  <a:pt x="154" y="217"/>
                  <a:pt x="153" y="217"/>
                </a:cubicBezTo>
                <a:cubicBezTo>
                  <a:pt x="153" y="218"/>
                  <a:pt x="151" y="221"/>
                  <a:pt x="153" y="222"/>
                </a:cubicBezTo>
                <a:cubicBezTo>
                  <a:pt x="154" y="222"/>
                  <a:pt x="154" y="221"/>
                  <a:pt x="154" y="221"/>
                </a:cubicBezTo>
                <a:cubicBezTo>
                  <a:pt x="154" y="221"/>
                  <a:pt x="155" y="222"/>
                  <a:pt x="155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5" y="222"/>
                  <a:pt x="156" y="221"/>
                  <a:pt x="156" y="219"/>
                </a:cubicBezTo>
                <a:close/>
                <a:moveTo>
                  <a:pt x="167" y="34"/>
                </a:moveTo>
                <a:cubicBezTo>
                  <a:pt x="168" y="34"/>
                  <a:pt x="169" y="33"/>
                  <a:pt x="170" y="31"/>
                </a:cubicBezTo>
                <a:cubicBezTo>
                  <a:pt x="170" y="30"/>
                  <a:pt x="168" y="28"/>
                  <a:pt x="167" y="28"/>
                </a:cubicBezTo>
                <a:cubicBezTo>
                  <a:pt x="167" y="28"/>
                  <a:pt x="168" y="29"/>
                  <a:pt x="168" y="29"/>
                </a:cubicBezTo>
                <a:cubicBezTo>
                  <a:pt x="167" y="30"/>
                  <a:pt x="166" y="29"/>
                  <a:pt x="165" y="29"/>
                </a:cubicBezTo>
                <a:cubicBezTo>
                  <a:pt x="165" y="29"/>
                  <a:pt x="165" y="29"/>
                  <a:pt x="166" y="28"/>
                </a:cubicBezTo>
                <a:cubicBezTo>
                  <a:pt x="165" y="29"/>
                  <a:pt x="164" y="29"/>
                  <a:pt x="164" y="31"/>
                </a:cubicBezTo>
                <a:cubicBezTo>
                  <a:pt x="164" y="32"/>
                  <a:pt x="165" y="33"/>
                  <a:pt x="167" y="34"/>
                </a:cubicBezTo>
                <a:close/>
                <a:moveTo>
                  <a:pt x="244" y="108"/>
                </a:moveTo>
                <a:cubicBezTo>
                  <a:pt x="244" y="107"/>
                  <a:pt x="243" y="105"/>
                  <a:pt x="242" y="105"/>
                </a:cubicBezTo>
                <a:cubicBezTo>
                  <a:pt x="240" y="106"/>
                  <a:pt x="238" y="107"/>
                  <a:pt x="239" y="108"/>
                </a:cubicBezTo>
                <a:cubicBezTo>
                  <a:pt x="239" y="109"/>
                  <a:pt x="240" y="110"/>
                  <a:pt x="242" y="111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2" y="110"/>
                  <a:pt x="243" y="110"/>
                  <a:pt x="242" y="110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10"/>
                  <a:pt x="244" y="109"/>
                  <a:pt x="244" y="108"/>
                </a:cubicBezTo>
                <a:close/>
                <a:moveTo>
                  <a:pt x="151" y="254"/>
                </a:moveTo>
                <a:cubicBezTo>
                  <a:pt x="152" y="253"/>
                  <a:pt x="151" y="252"/>
                  <a:pt x="150" y="252"/>
                </a:cubicBezTo>
                <a:cubicBezTo>
                  <a:pt x="151" y="252"/>
                  <a:pt x="151" y="252"/>
                  <a:pt x="151" y="253"/>
                </a:cubicBezTo>
                <a:cubicBezTo>
                  <a:pt x="150" y="253"/>
                  <a:pt x="150" y="254"/>
                  <a:pt x="150" y="254"/>
                </a:cubicBezTo>
                <a:cubicBezTo>
                  <a:pt x="150" y="253"/>
                  <a:pt x="149" y="255"/>
                  <a:pt x="148" y="254"/>
                </a:cubicBezTo>
                <a:cubicBezTo>
                  <a:pt x="149" y="253"/>
                  <a:pt x="149" y="252"/>
                  <a:pt x="149" y="251"/>
                </a:cubicBezTo>
                <a:cubicBezTo>
                  <a:pt x="148" y="251"/>
                  <a:pt x="147" y="252"/>
                  <a:pt x="147" y="252"/>
                </a:cubicBezTo>
                <a:cubicBezTo>
                  <a:pt x="147" y="253"/>
                  <a:pt x="147" y="253"/>
                  <a:pt x="148" y="253"/>
                </a:cubicBezTo>
                <a:cubicBezTo>
                  <a:pt x="148" y="253"/>
                  <a:pt x="148" y="254"/>
                  <a:pt x="148" y="255"/>
                </a:cubicBezTo>
                <a:cubicBezTo>
                  <a:pt x="149" y="255"/>
                  <a:pt x="149" y="255"/>
                  <a:pt x="149" y="256"/>
                </a:cubicBezTo>
                <a:cubicBezTo>
                  <a:pt x="149" y="255"/>
                  <a:pt x="148" y="255"/>
                  <a:pt x="148" y="255"/>
                </a:cubicBezTo>
                <a:cubicBezTo>
                  <a:pt x="148" y="254"/>
                  <a:pt x="148" y="254"/>
                  <a:pt x="148" y="254"/>
                </a:cubicBezTo>
                <a:cubicBezTo>
                  <a:pt x="147" y="253"/>
                  <a:pt x="147" y="253"/>
                  <a:pt x="147" y="253"/>
                </a:cubicBezTo>
                <a:cubicBezTo>
                  <a:pt x="147" y="253"/>
                  <a:pt x="146" y="253"/>
                  <a:pt x="146" y="254"/>
                </a:cubicBezTo>
                <a:cubicBezTo>
                  <a:pt x="147" y="256"/>
                  <a:pt x="147" y="256"/>
                  <a:pt x="149" y="257"/>
                </a:cubicBezTo>
                <a:cubicBezTo>
                  <a:pt x="150" y="256"/>
                  <a:pt x="152" y="255"/>
                  <a:pt x="151" y="254"/>
                </a:cubicBezTo>
                <a:close/>
                <a:moveTo>
                  <a:pt x="137" y="59"/>
                </a:moveTo>
                <a:cubicBezTo>
                  <a:pt x="138" y="60"/>
                  <a:pt x="138" y="62"/>
                  <a:pt x="140" y="62"/>
                </a:cubicBezTo>
                <a:cubicBezTo>
                  <a:pt x="142" y="62"/>
                  <a:pt x="142" y="60"/>
                  <a:pt x="143" y="58"/>
                </a:cubicBezTo>
                <a:cubicBezTo>
                  <a:pt x="143" y="57"/>
                  <a:pt x="142" y="56"/>
                  <a:pt x="141" y="56"/>
                </a:cubicBezTo>
                <a:cubicBezTo>
                  <a:pt x="139" y="56"/>
                  <a:pt x="137" y="57"/>
                  <a:pt x="137" y="59"/>
                </a:cubicBezTo>
                <a:close/>
                <a:moveTo>
                  <a:pt x="142" y="60"/>
                </a:moveTo>
                <a:cubicBezTo>
                  <a:pt x="142" y="59"/>
                  <a:pt x="142" y="58"/>
                  <a:pt x="140" y="57"/>
                </a:cubicBezTo>
                <a:cubicBezTo>
                  <a:pt x="140" y="57"/>
                  <a:pt x="140" y="57"/>
                  <a:pt x="141" y="56"/>
                </a:cubicBezTo>
                <a:cubicBezTo>
                  <a:pt x="141" y="57"/>
                  <a:pt x="142" y="58"/>
                  <a:pt x="142" y="60"/>
                </a:cubicBezTo>
                <a:close/>
                <a:moveTo>
                  <a:pt x="193" y="47"/>
                </a:moveTo>
                <a:cubicBezTo>
                  <a:pt x="195" y="48"/>
                  <a:pt x="195" y="47"/>
                  <a:pt x="196" y="45"/>
                </a:cubicBezTo>
                <a:cubicBezTo>
                  <a:pt x="196" y="43"/>
                  <a:pt x="194" y="42"/>
                  <a:pt x="193" y="42"/>
                </a:cubicBezTo>
                <a:cubicBezTo>
                  <a:pt x="192" y="42"/>
                  <a:pt x="190" y="43"/>
                  <a:pt x="191" y="45"/>
                </a:cubicBezTo>
                <a:cubicBezTo>
                  <a:pt x="190" y="46"/>
                  <a:pt x="192" y="48"/>
                  <a:pt x="193" y="47"/>
                </a:cubicBezTo>
                <a:close/>
                <a:moveTo>
                  <a:pt x="221" y="256"/>
                </a:moveTo>
                <a:cubicBezTo>
                  <a:pt x="221" y="256"/>
                  <a:pt x="221" y="253"/>
                  <a:pt x="219" y="254"/>
                </a:cubicBezTo>
                <a:cubicBezTo>
                  <a:pt x="219" y="254"/>
                  <a:pt x="219" y="254"/>
                  <a:pt x="219" y="255"/>
                </a:cubicBezTo>
                <a:cubicBezTo>
                  <a:pt x="220" y="255"/>
                  <a:pt x="220" y="255"/>
                  <a:pt x="220" y="255"/>
                </a:cubicBezTo>
                <a:cubicBezTo>
                  <a:pt x="219" y="255"/>
                  <a:pt x="220" y="256"/>
                  <a:pt x="219" y="256"/>
                </a:cubicBezTo>
                <a:cubicBezTo>
                  <a:pt x="219" y="256"/>
                  <a:pt x="218" y="256"/>
                  <a:pt x="218" y="256"/>
                </a:cubicBezTo>
                <a:cubicBezTo>
                  <a:pt x="218" y="256"/>
                  <a:pt x="219" y="257"/>
                  <a:pt x="220" y="257"/>
                </a:cubicBezTo>
                <a:cubicBezTo>
                  <a:pt x="220" y="257"/>
                  <a:pt x="220" y="257"/>
                  <a:pt x="220" y="257"/>
                </a:cubicBezTo>
                <a:cubicBezTo>
                  <a:pt x="220" y="257"/>
                  <a:pt x="220" y="257"/>
                  <a:pt x="220" y="257"/>
                </a:cubicBezTo>
                <a:cubicBezTo>
                  <a:pt x="221" y="257"/>
                  <a:pt x="221" y="257"/>
                  <a:pt x="221" y="256"/>
                </a:cubicBezTo>
                <a:cubicBezTo>
                  <a:pt x="221" y="256"/>
                  <a:pt x="221" y="256"/>
                  <a:pt x="221" y="256"/>
                </a:cubicBezTo>
                <a:close/>
                <a:moveTo>
                  <a:pt x="127" y="50"/>
                </a:moveTo>
                <a:cubicBezTo>
                  <a:pt x="125" y="50"/>
                  <a:pt x="124" y="51"/>
                  <a:pt x="124" y="52"/>
                </a:cubicBezTo>
                <a:cubicBezTo>
                  <a:pt x="123" y="54"/>
                  <a:pt x="125" y="55"/>
                  <a:pt x="127" y="54"/>
                </a:cubicBezTo>
                <a:cubicBezTo>
                  <a:pt x="128" y="55"/>
                  <a:pt x="130" y="54"/>
                  <a:pt x="129" y="52"/>
                </a:cubicBezTo>
                <a:cubicBezTo>
                  <a:pt x="129" y="51"/>
                  <a:pt x="128" y="49"/>
                  <a:pt x="127" y="50"/>
                </a:cubicBezTo>
                <a:close/>
                <a:moveTo>
                  <a:pt x="71" y="221"/>
                </a:moveTo>
                <a:cubicBezTo>
                  <a:pt x="72" y="222"/>
                  <a:pt x="73" y="222"/>
                  <a:pt x="74" y="222"/>
                </a:cubicBezTo>
                <a:cubicBezTo>
                  <a:pt x="75" y="222"/>
                  <a:pt x="76" y="222"/>
                  <a:pt x="76" y="221"/>
                </a:cubicBezTo>
                <a:cubicBezTo>
                  <a:pt x="75" y="220"/>
                  <a:pt x="75" y="221"/>
                  <a:pt x="74" y="222"/>
                </a:cubicBezTo>
                <a:cubicBezTo>
                  <a:pt x="73" y="221"/>
                  <a:pt x="72" y="221"/>
                  <a:pt x="71" y="221"/>
                </a:cubicBezTo>
                <a:close/>
                <a:moveTo>
                  <a:pt x="77" y="205"/>
                </a:moveTo>
                <a:cubicBezTo>
                  <a:pt x="76" y="203"/>
                  <a:pt x="76" y="203"/>
                  <a:pt x="73" y="203"/>
                </a:cubicBezTo>
                <a:cubicBezTo>
                  <a:pt x="73" y="203"/>
                  <a:pt x="73" y="203"/>
                  <a:pt x="72" y="203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3"/>
                  <a:pt x="72" y="203"/>
                  <a:pt x="72" y="203"/>
                </a:cubicBezTo>
                <a:cubicBezTo>
                  <a:pt x="72" y="203"/>
                  <a:pt x="72" y="204"/>
                  <a:pt x="72" y="204"/>
                </a:cubicBezTo>
                <a:cubicBezTo>
                  <a:pt x="71" y="203"/>
                  <a:pt x="72" y="202"/>
                  <a:pt x="72" y="201"/>
                </a:cubicBezTo>
                <a:cubicBezTo>
                  <a:pt x="70" y="199"/>
                  <a:pt x="69" y="203"/>
                  <a:pt x="71" y="204"/>
                </a:cubicBezTo>
                <a:cubicBezTo>
                  <a:pt x="71" y="204"/>
                  <a:pt x="71" y="205"/>
                  <a:pt x="71" y="205"/>
                </a:cubicBezTo>
                <a:cubicBezTo>
                  <a:pt x="71" y="205"/>
                  <a:pt x="71" y="205"/>
                  <a:pt x="71" y="206"/>
                </a:cubicBezTo>
                <a:cubicBezTo>
                  <a:pt x="71" y="206"/>
                  <a:pt x="71" y="208"/>
                  <a:pt x="72" y="208"/>
                </a:cubicBezTo>
                <a:cubicBezTo>
                  <a:pt x="72" y="208"/>
                  <a:pt x="71" y="208"/>
                  <a:pt x="71" y="209"/>
                </a:cubicBezTo>
                <a:cubicBezTo>
                  <a:pt x="71" y="209"/>
                  <a:pt x="72" y="209"/>
                  <a:pt x="72" y="209"/>
                </a:cubicBezTo>
                <a:cubicBezTo>
                  <a:pt x="72" y="210"/>
                  <a:pt x="72" y="210"/>
                  <a:pt x="72" y="210"/>
                </a:cubicBezTo>
                <a:cubicBezTo>
                  <a:pt x="72" y="211"/>
                  <a:pt x="72" y="211"/>
                  <a:pt x="72" y="211"/>
                </a:cubicBezTo>
                <a:cubicBezTo>
                  <a:pt x="71" y="210"/>
                  <a:pt x="70" y="209"/>
                  <a:pt x="69" y="210"/>
                </a:cubicBezTo>
                <a:cubicBezTo>
                  <a:pt x="68" y="209"/>
                  <a:pt x="67" y="211"/>
                  <a:pt x="67" y="212"/>
                </a:cubicBezTo>
                <a:cubicBezTo>
                  <a:pt x="67" y="214"/>
                  <a:pt x="68" y="215"/>
                  <a:pt x="69" y="214"/>
                </a:cubicBezTo>
                <a:cubicBezTo>
                  <a:pt x="71" y="215"/>
                  <a:pt x="72" y="214"/>
                  <a:pt x="72" y="213"/>
                </a:cubicBezTo>
                <a:cubicBezTo>
                  <a:pt x="73" y="212"/>
                  <a:pt x="73" y="212"/>
                  <a:pt x="73" y="213"/>
                </a:cubicBezTo>
                <a:cubicBezTo>
                  <a:pt x="74" y="212"/>
                  <a:pt x="75" y="212"/>
                  <a:pt x="75" y="211"/>
                </a:cubicBezTo>
                <a:cubicBezTo>
                  <a:pt x="74" y="211"/>
                  <a:pt x="73" y="211"/>
                  <a:pt x="73" y="210"/>
                </a:cubicBezTo>
                <a:cubicBezTo>
                  <a:pt x="73" y="209"/>
                  <a:pt x="74" y="209"/>
                  <a:pt x="75" y="209"/>
                </a:cubicBezTo>
                <a:cubicBezTo>
                  <a:pt x="75" y="209"/>
                  <a:pt x="75" y="208"/>
                  <a:pt x="75" y="208"/>
                </a:cubicBezTo>
                <a:cubicBezTo>
                  <a:pt x="76" y="207"/>
                  <a:pt x="77" y="207"/>
                  <a:pt x="77" y="205"/>
                </a:cubicBezTo>
                <a:close/>
                <a:moveTo>
                  <a:pt x="63" y="199"/>
                </a:moveTo>
                <a:cubicBezTo>
                  <a:pt x="63" y="200"/>
                  <a:pt x="63" y="200"/>
                  <a:pt x="62" y="200"/>
                </a:cubicBezTo>
                <a:cubicBezTo>
                  <a:pt x="64" y="199"/>
                  <a:pt x="61" y="198"/>
                  <a:pt x="62" y="197"/>
                </a:cubicBezTo>
                <a:cubicBezTo>
                  <a:pt x="62" y="198"/>
                  <a:pt x="63" y="198"/>
                  <a:pt x="64" y="198"/>
                </a:cubicBezTo>
                <a:cubicBezTo>
                  <a:pt x="64" y="198"/>
                  <a:pt x="64" y="198"/>
                  <a:pt x="64" y="198"/>
                </a:cubicBezTo>
                <a:cubicBezTo>
                  <a:pt x="63" y="197"/>
                  <a:pt x="62" y="196"/>
                  <a:pt x="60" y="195"/>
                </a:cubicBezTo>
                <a:cubicBezTo>
                  <a:pt x="60" y="196"/>
                  <a:pt x="58" y="196"/>
                  <a:pt x="57" y="198"/>
                </a:cubicBezTo>
                <a:cubicBezTo>
                  <a:pt x="57" y="198"/>
                  <a:pt x="56" y="198"/>
                  <a:pt x="56" y="198"/>
                </a:cubicBezTo>
                <a:cubicBezTo>
                  <a:pt x="56" y="197"/>
                  <a:pt x="56" y="197"/>
                  <a:pt x="56" y="196"/>
                </a:cubicBezTo>
                <a:cubicBezTo>
                  <a:pt x="56" y="196"/>
                  <a:pt x="55" y="196"/>
                  <a:pt x="55" y="196"/>
                </a:cubicBezTo>
                <a:cubicBezTo>
                  <a:pt x="55" y="197"/>
                  <a:pt x="55" y="197"/>
                  <a:pt x="55" y="198"/>
                </a:cubicBezTo>
                <a:cubicBezTo>
                  <a:pt x="54" y="196"/>
                  <a:pt x="53" y="196"/>
                  <a:pt x="52" y="195"/>
                </a:cubicBezTo>
                <a:cubicBezTo>
                  <a:pt x="50" y="196"/>
                  <a:pt x="49" y="197"/>
                  <a:pt x="49" y="199"/>
                </a:cubicBezTo>
                <a:cubicBezTo>
                  <a:pt x="49" y="200"/>
                  <a:pt x="50" y="201"/>
                  <a:pt x="52" y="201"/>
                </a:cubicBezTo>
                <a:cubicBezTo>
                  <a:pt x="52" y="201"/>
                  <a:pt x="53" y="201"/>
                  <a:pt x="54" y="201"/>
                </a:cubicBezTo>
                <a:cubicBezTo>
                  <a:pt x="54" y="201"/>
                  <a:pt x="54" y="201"/>
                  <a:pt x="54" y="201"/>
                </a:cubicBezTo>
                <a:cubicBezTo>
                  <a:pt x="54" y="201"/>
                  <a:pt x="54" y="200"/>
                  <a:pt x="54" y="200"/>
                </a:cubicBezTo>
                <a:cubicBezTo>
                  <a:pt x="54" y="200"/>
                  <a:pt x="55" y="200"/>
                  <a:pt x="55" y="200"/>
                </a:cubicBezTo>
                <a:cubicBezTo>
                  <a:pt x="55" y="200"/>
                  <a:pt x="56" y="199"/>
                  <a:pt x="57" y="199"/>
                </a:cubicBezTo>
                <a:cubicBezTo>
                  <a:pt x="57" y="200"/>
                  <a:pt x="58" y="200"/>
                  <a:pt x="58" y="200"/>
                </a:cubicBezTo>
                <a:cubicBezTo>
                  <a:pt x="59" y="200"/>
                  <a:pt x="60" y="201"/>
                  <a:pt x="61" y="201"/>
                </a:cubicBezTo>
                <a:cubicBezTo>
                  <a:pt x="62" y="201"/>
                  <a:pt x="63" y="200"/>
                  <a:pt x="63" y="199"/>
                </a:cubicBezTo>
                <a:close/>
                <a:moveTo>
                  <a:pt x="133" y="246"/>
                </a:moveTo>
                <a:cubicBezTo>
                  <a:pt x="133" y="245"/>
                  <a:pt x="133" y="245"/>
                  <a:pt x="133" y="245"/>
                </a:cubicBezTo>
                <a:cubicBezTo>
                  <a:pt x="133" y="245"/>
                  <a:pt x="133" y="245"/>
                  <a:pt x="133" y="245"/>
                </a:cubicBezTo>
                <a:cubicBezTo>
                  <a:pt x="133" y="246"/>
                  <a:pt x="133" y="246"/>
                  <a:pt x="133" y="246"/>
                </a:cubicBezTo>
                <a:close/>
                <a:moveTo>
                  <a:pt x="124" y="227"/>
                </a:moveTo>
                <a:cubicBezTo>
                  <a:pt x="125" y="226"/>
                  <a:pt x="124" y="225"/>
                  <a:pt x="125" y="224"/>
                </a:cubicBezTo>
                <a:cubicBezTo>
                  <a:pt x="124" y="224"/>
                  <a:pt x="123" y="223"/>
                  <a:pt x="123" y="224"/>
                </a:cubicBezTo>
                <a:cubicBezTo>
                  <a:pt x="121" y="224"/>
                  <a:pt x="120" y="224"/>
                  <a:pt x="119" y="226"/>
                </a:cubicBezTo>
                <a:cubicBezTo>
                  <a:pt x="120" y="228"/>
                  <a:pt x="121" y="228"/>
                  <a:pt x="122" y="229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2" y="229"/>
                  <a:pt x="122" y="229"/>
                  <a:pt x="122" y="229"/>
                </a:cubicBezTo>
                <a:cubicBezTo>
                  <a:pt x="123" y="229"/>
                  <a:pt x="123" y="229"/>
                  <a:pt x="123" y="229"/>
                </a:cubicBezTo>
                <a:cubicBezTo>
                  <a:pt x="123" y="229"/>
                  <a:pt x="123" y="228"/>
                  <a:pt x="124" y="228"/>
                </a:cubicBezTo>
                <a:cubicBezTo>
                  <a:pt x="123" y="228"/>
                  <a:pt x="123" y="226"/>
                  <a:pt x="124" y="226"/>
                </a:cubicBezTo>
                <a:cubicBezTo>
                  <a:pt x="124" y="226"/>
                  <a:pt x="123" y="227"/>
                  <a:pt x="124" y="227"/>
                </a:cubicBezTo>
                <a:close/>
                <a:moveTo>
                  <a:pt x="134" y="240"/>
                </a:moveTo>
                <a:cubicBezTo>
                  <a:pt x="134" y="238"/>
                  <a:pt x="132" y="237"/>
                  <a:pt x="131" y="237"/>
                </a:cubicBezTo>
                <a:cubicBezTo>
                  <a:pt x="130" y="237"/>
                  <a:pt x="130" y="237"/>
                  <a:pt x="129" y="238"/>
                </a:cubicBezTo>
                <a:cubicBezTo>
                  <a:pt x="129" y="238"/>
                  <a:pt x="130" y="238"/>
                  <a:pt x="130" y="238"/>
                </a:cubicBezTo>
                <a:cubicBezTo>
                  <a:pt x="130" y="239"/>
                  <a:pt x="129" y="239"/>
                  <a:pt x="129" y="239"/>
                </a:cubicBezTo>
                <a:cubicBezTo>
                  <a:pt x="129" y="239"/>
                  <a:pt x="129" y="240"/>
                  <a:pt x="129" y="240"/>
                </a:cubicBezTo>
                <a:cubicBezTo>
                  <a:pt x="128" y="242"/>
                  <a:pt x="130" y="243"/>
                  <a:pt x="131" y="242"/>
                </a:cubicBezTo>
                <a:cubicBezTo>
                  <a:pt x="133" y="242"/>
                  <a:pt x="134" y="242"/>
                  <a:pt x="134" y="240"/>
                </a:cubicBezTo>
                <a:close/>
                <a:moveTo>
                  <a:pt x="108" y="212"/>
                </a:moveTo>
                <a:cubicBezTo>
                  <a:pt x="108" y="212"/>
                  <a:pt x="108" y="211"/>
                  <a:pt x="107" y="211"/>
                </a:cubicBezTo>
                <a:cubicBezTo>
                  <a:pt x="107" y="212"/>
                  <a:pt x="106" y="212"/>
                  <a:pt x="105" y="212"/>
                </a:cubicBezTo>
                <a:cubicBezTo>
                  <a:pt x="106" y="212"/>
                  <a:pt x="106" y="211"/>
                  <a:pt x="106" y="210"/>
                </a:cubicBezTo>
                <a:cubicBezTo>
                  <a:pt x="106" y="210"/>
                  <a:pt x="106" y="210"/>
                  <a:pt x="106" y="210"/>
                </a:cubicBezTo>
                <a:cubicBezTo>
                  <a:pt x="106" y="209"/>
                  <a:pt x="105" y="209"/>
                  <a:pt x="105" y="209"/>
                </a:cubicBezTo>
                <a:cubicBezTo>
                  <a:pt x="103" y="209"/>
                  <a:pt x="101" y="211"/>
                  <a:pt x="102" y="212"/>
                </a:cubicBezTo>
                <a:cubicBezTo>
                  <a:pt x="102" y="213"/>
                  <a:pt x="103" y="214"/>
                  <a:pt x="105" y="215"/>
                </a:cubicBezTo>
                <a:cubicBezTo>
                  <a:pt x="107" y="215"/>
                  <a:pt x="107" y="213"/>
                  <a:pt x="108" y="212"/>
                </a:cubicBezTo>
                <a:close/>
                <a:moveTo>
                  <a:pt x="83" y="224"/>
                </a:moveTo>
                <a:cubicBezTo>
                  <a:pt x="83" y="224"/>
                  <a:pt x="83" y="224"/>
                  <a:pt x="83" y="224"/>
                </a:cubicBezTo>
                <a:cubicBezTo>
                  <a:pt x="83" y="224"/>
                  <a:pt x="83" y="224"/>
                  <a:pt x="83" y="224"/>
                </a:cubicBezTo>
                <a:cubicBezTo>
                  <a:pt x="83" y="224"/>
                  <a:pt x="83" y="224"/>
                  <a:pt x="83" y="224"/>
                </a:cubicBezTo>
                <a:cubicBezTo>
                  <a:pt x="83" y="224"/>
                  <a:pt x="84" y="224"/>
                  <a:pt x="83" y="224"/>
                </a:cubicBezTo>
                <a:close/>
                <a:moveTo>
                  <a:pt x="68" y="233"/>
                </a:moveTo>
                <a:cubicBezTo>
                  <a:pt x="67" y="232"/>
                  <a:pt x="66" y="231"/>
                  <a:pt x="65" y="231"/>
                </a:cubicBezTo>
                <a:cubicBezTo>
                  <a:pt x="64" y="231"/>
                  <a:pt x="63" y="231"/>
                  <a:pt x="62" y="232"/>
                </a:cubicBezTo>
                <a:cubicBezTo>
                  <a:pt x="62" y="232"/>
                  <a:pt x="62" y="231"/>
                  <a:pt x="62" y="231"/>
                </a:cubicBezTo>
                <a:cubicBezTo>
                  <a:pt x="63" y="231"/>
                  <a:pt x="63" y="230"/>
                  <a:pt x="64" y="230"/>
                </a:cubicBezTo>
                <a:cubicBezTo>
                  <a:pt x="65" y="231"/>
                  <a:pt x="66" y="230"/>
                  <a:pt x="66" y="230"/>
                </a:cubicBezTo>
                <a:cubicBezTo>
                  <a:pt x="67" y="230"/>
                  <a:pt x="67" y="229"/>
                  <a:pt x="67" y="229"/>
                </a:cubicBezTo>
                <a:cubicBezTo>
                  <a:pt x="67" y="228"/>
                  <a:pt x="65" y="228"/>
                  <a:pt x="64" y="229"/>
                </a:cubicBezTo>
                <a:cubicBezTo>
                  <a:pt x="64" y="228"/>
                  <a:pt x="64" y="226"/>
                  <a:pt x="63" y="226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6"/>
                  <a:pt x="63" y="226"/>
                  <a:pt x="63" y="226"/>
                </a:cubicBezTo>
                <a:cubicBezTo>
                  <a:pt x="63" y="225"/>
                  <a:pt x="62" y="223"/>
                  <a:pt x="60" y="223"/>
                </a:cubicBezTo>
                <a:cubicBezTo>
                  <a:pt x="60" y="223"/>
                  <a:pt x="60" y="223"/>
                  <a:pt x="60" y="223"/>
                </a:cubicBezTo>
                <a:cubicBezTo>
                  <a:pt x="59" y="222"/>
                  <a:pt x="59" y="220"/>
                  <a:pt x="61" y="220"/>
                </a:cubicBezTo>
                <a:cubicBezTo>
                  <a:pt x="61" y="220"/>
                  <a:pt x="61" y="221"/>
                  <a:pt x="61" y="221"/>
                </a:cubicBezTo>
                <a:cubicBezTo>
                  <a:pt x="61" y="220"/>
                  <a:pt x="62" y="220"/>
                  <a:pt x="61" y="220"/>
                </a:cubicBezTo>
                <a:cubicBezTo>
                  <a:pt x="61" y="220"/>
                  <a:pt x="61" y="219"/>
                  <a:pt x="61" y="219"/>
                </a:cubicBezTo>
                <a:cubicBezTo>
                  <a:pt x="61" y="219"/>
                  <a:pt x="60" y="219"/>
                  <a:pt x="60" y="219"/>
                </a:cubicBezTo>
                <a:cubicBezTo>
                  <a:pt x="60" y="219"/>
                  <a:pt x="60" y="219"/>
                  <a:pt x="60" y="218"/>
                </a:cubicBezTo>
                <a:cubicBezTo>
                  <a:pt x="60" y="218"/>
                  <a:pt x="60" y="218"/>
                  <a:pt x="61" y="218"/>
                </a:cubicBezTo>
                <a:cubicBezTo>
                  <a:pt x="60" y="218"/>
                  <a:pt x="60" y="217"/>
                  <a:pt x="60" y="217"/>
                </a:cubicBezTo>
                <a:cubicBezTo>
                  <a:pt x="60" y="218"/>
                  <a:pt x="59" y="218"/>
                  <a:pt x="59" y="219"/>
                </a:cubicBezTo>
                <a:cubicBezTo>
                  <a:pt x="59" y="217"/>
                  <a:pt x="57" y="217"/>
                  <a:pt x="56" y="217"/>
                </a:cubicBezTo>
                <a:cubicBezTo>
                  <a:pt x="54" y="217"/>
                  <a:pt x="54" y="217"/>
                  <a:pt x="53" y="219"/>
                </a:cubicBezTo>
                <a:cubicBezTo>
                  <a:pt x="53" y="221"/>
                  <a:pt x="55" y="222"/>
                  <a:pt x="56" y="222"/>
                </a:cubicBezTo>
                <a:cubicBezTo>
                  <a:pt x="56" y="222"/>
                  <a:pt x="55" y="222"/>
                  <a:pt x="55" y="222"/>
                </a:cubicBezTo>
                <a:cubicBezTo>
                  <a:pt x="55" y="222"/>
                  <a:pt x="55" y="223"/>
                  <a:pt x="55" y="223"/>
                </a:cubicBezTo>
                <a:cubicBezTo>
                  <a:pt x="56" y="223"/>
                  <a:pt x="58" y="223"/>
                  <a:pt x="59" y="223"/>
                </a:cubicBezTo>
                <a:cubicBezTo>
                  <a:pt x="59" y="223"/>
                  <a:pt x="59" y="223"/>
                  <a:pt x="59" y="223"/>
                </a:cubicBezTo>
                <a:cubicBezTo>
                  <a:pt x="58" y="224"/>
                  <a:pt x="58" y="225"/>
                  <a:pt x="58" y="225"/>
                </a:cubicBezTo>
                <a:cubicBezTo>
                  <a:pt x="58" y="227"/>
                  <a:pt x="59" y="229"/>
                  <a:pt x="60" y="228"/>
                </a:cubicBezTo>
                <a:cubicBezTo>
                  <a:pt x="61" y="229"/>
                  <a:pt x="62" y="229"/>
                  <a:pt x="62" y="230"/>
                </a:cubicBezTo>
                <a:cubicBezTo>
                  <a:pt x="61" y="231"/>
                  <a:pt x="61" y="231"/>
                  <a:pt x="61" y="232"/>
                </a:cubicBezTo>
                <a:cubicBezTo>
                  <a:pt x="62" y="232"/>
                  <a:pt x="62" y="232"/>
                  <a:pt x="62" y="232"/>
                </a:cubicBezTo>
                <a:cubicBezTo>
                  <a:pt x="62" y="232"/>
                  <a:pt x="62" y="233"/>
                  <a:pt x="62" y="233"/>
                </a:cubicBezTo>
                <a:cubicBezTo>
                  <a:pt x="62" y="234"/>
                  <a:pt x="63" y="235"/>
                  <a:pt x="63" y="235"/>
                </a:cubicBezTo>
                <a:cubicBezTo>
                  <a:pt x="63" y="236"/>
                  <a:pt x="63" y="237"/>
                  <a:pt x="62" y="238"/>
                </a:cubicBezTo>
                <a:cubicBezTo>
                  <a:pt x="62" y="237"/>
                  <a:pt x="61" y="237"/>
                  <a:pt x="61" y="237"/>
                </a:cubicBezTo>
                <a:cubicBezTo>
                  <a:pt x="61" y="237"/>
                  <a:pt x="61" y="237"/>
                  <a:pt x="61" y="237"/>
                </a:cubicBezTo>
                <a:cubicBezTo>
                  <a:pt x="61" y="238"/>
                  <a:pt x="61" y="240"/>
                  <a:pt x="61" y="241"/>
                </a:cubicBezTo>
                <a:cubicBezTo>
                  <a:pt x="60" y="241"/>
                  <a:pt x="59" y="241"/>
                  <a:pt x="58" y="241"/>
                </a:cubicBezTo>
                <a:cubicBezTo>
                  <a:pt x="58" y="241"/>
                  <a:pt x="58" y="241"/>
                  <a:pt x="58" y="240"/>
                </a:cubicBezTo>
                <a:cubicBezTo>
                  <a:pt x="58" y="241"/>
                  <a:pt x="58" y="241"/>
                  <a:pt x="59" y="242"/>
                </a:cubicBezTo>
                <a:cubicBezTo>
                  <a:pt x="58" y="242"/>
                  <a:pt x="58" y="241"/>
                  <a:pt x="58" y="241"/>
                </a:cubicBezTo>
                <a:cubicBezTo>
                  <a:pt x="58" y="240"/>
                  <a:pt x="58" y="240"/>
                  <a:pt x="58" y="240"/>
                </a:cubicBezTo>
                <a:cubicBezTo>
                  <a:pt x="58" y="240"/>
                  <a:pt x="57" y="240"/>
                  <a:pt x="57" y="239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7" y="239"/>
                  <a:pt x="57" y="239"/>
                  <a:pt x="57" y="239"/>
                </a:cubicBezTo>
                <a:cubicBezTo>
                  <a:pt x="59" y="240"/>
                  <a:pt x="57" y="242"/>
                  <a:pt x="56" y="243"/>
                </a:cubicBezTo>
                <a:cubicBezTo>
                  <a:pt x="57" y="244"/>
                  <a:pt x="58" y="245"/>
                  <a:pt x="59" y="245"/>
                </a:cubicBezTo>
                <a:cubicBezTo>
                  <a:pt x="59" y="246"/>
                  <a:pt x="58" y="246"/>
                  <a:pt x="58" y="246"/>
                </a:cubicBezTo>
                <a:cubicBezTo>
                  <a:pt x="57" y="246"/>
                  <a:pt x="57" y="245"/>
                  <a:pt x="57" y="245"/>
                </a:cubicBezTo>
                <a:cubicBezTo>
                  <a:pt x="57" y="246"/>
                  <a:pt x="56" y="246"/>
                  <a:pt x="56" y="245"/>
                </a:cubicBezTo>
                <a:cubicBezTo>
                  <a:pt x="56" y="247"/>
                  <a:pt x="57" y="247"/>
                  <a:pt x="58" y="247"/>
                </a:cubicBezTo>
                <a:cubicBezTo>
                  <a:pt x="59" y="247"/>
                  <a:pt x="60" y="245"/>
                  <a:pt x="61" y="245"/>
                </a:cubicBezTo>
                <a:cubicBezTo>
                  <a:pt x="62" y="245"/>
                  <a:pt x="60" y="244"/>
                  <a:pt x="60" y="244"/>
                </a:cubicBezTo>
                <a:cubicBezTo>
                  <a:pt x="60" y="243"/>
                  <a:pt x="59" y="243"/>
                  <a:pt x="59" y="242"/>
                </a:cubicBezTo>
                <a:cubicBezTo>
                  <a:pt x="59" y="243"/>
                  <a:pt x="60" y="243"/>
                  <a:pt x="60" y="243"/>
                </a:cubicBezTo>
                <a:cubicBezTo>
                  <a:pt x="62" y="243"/>
                  <a:pt x="63" y="242"/>
                  <a:pt x="64" y="240"/>
                </a:cubicBezTo>
                <a:cubicBezTo>
                  <a:pt x="64" y="239"/>
                  <a:pt x="63" y="239"/>
                  <a:pt x="63" y="238"/>
                </a:cubicBezTo>
                <a:cubicBezTo>
                  <a:pt x="64" y="238"/>
                  <a:pt x="64" y="239"/>
                  <a:pt x="65" y="238"/>
                </a:cubicBezTo>
                <a:cubicBezTo>
                  <a:pt x="65" y="238"/>
                  <a:pt x="64" y="238"/>
                  <a:pt x="64" y="237"/>
                </a:cubicBezTo>
                <a:cubicBezTo>
                  <a:pt x="65" y="237"/>
                  <a:pt x="65" y="237"/>
                  <a:pt x="65" y="236"/>
                </a:cubicBezTo>
                <a:cubicBezTo>
                  <a:pt x="65" y="236"/>
                  <a:pt x="66" y="237"/>
                  <a:pt x="66" y="237"/>
                </a:cubicBezTo>
                <a:cubicBezTo>
                  <a:pt x="66" y="236"/>
                  <a:pt x="66" y="236"/>
                  <a:pt x="66" y="236"/>
                </a:cubicBezTo>
                <a:cubicBezTo>
                  <a:pt x="67" y="235"/>
                  <a:pt x="68" y="235"/>
                  <a:pt x="68" y="233"/>
                </a:cubicBezTo>
                <a:close/>
                <a:moveTo>
                  <a:pt x="59" y="221"/>
                </a:moveTo>
                <a:cubicBezTo>
                  <a:pt x="58" y="222"/>
                  <a:pt x="57" y="222"/>
                  <a:pt x="56" y="222"/>
                </a:cubicBezTo>
                <a:cubicBezTo>
                  <a:pt x="57" y="221"/>
                  <a:pt x="57" y="220"/>
                  <a:pt x="57" y="218"/>
                </a:cubicBezTo>
                <a:cubicBezTo>
                  <a:pt x="59" y="217"/>
                  <a:pt x="59" y="220"/>
                  <a:pt x="59" y="221"/>
                </a:cubicBezTo>
                <a:close/>
                <a:moveTo>
                  <a:pt x="61" y="229"/>
                </a:moveTo>
                <a:cubicBezTo>
                  <a:pt x="61" y="228"/>
                  <a:pt x="61" y="228"/>
                  <a:pt x="61" y="228"/>
                </a:cubicBezTo>
                <a:cubicBezTo>
                  <a:pt x="62" y="228"/>
                  <a:pt x="62" y="228"/>
                  <a:pt x="63" y="228"/>
                </a:cubicBezTo>
                <a:cubicBezTo>
                  <a:pt x="63" y="228"/>
                  <a:pt x="63" y="228"/>
                  <a:pt x="63" y="229"/>
                </a:cubicBezTo>
                <a:cubicBezTo>
                  <a:pt x="63" y="229"/>
                  <a:pt x="62" y="229"/>
                  <a:pt x="61" y="229"/>
                </a:cubicBezTo>
                <a:close/>
                <a:moveTo>
                  <a:pt x="65" y="236"/>
                </a:move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ubicBezTo>
                  <a:pt x="65" y="236"/>
                  <a:pt x="65" y="236"/>
                  <a:pt x="65" y="236"/>
                </a:cubicBezTo>
                <a:close/>
                <a:moveTo>
                  <a:pt x="61" y="112"/>
                </a:moveTo>
                <a:cubicBezTo>
                  <a:pt x="59" y="111"/>
                  <a:pt x="58" y="113"/>
                  <a:pt x="57" y="115"/>
                </a:cubicBezTo>
                <a:cubicBezTo>
                  <a:pt x="58" y="115"/>
                  <a:pt x="58" y="115"/>
                  <a:pt x="58" y="116"/>
                </a:cubicBezTo>
                <a:cubicBezTo>
                  <a:pt x="59" y="116"/>
                  <a:pt x="59" y="115"/>
                  <a:pt x="59" y="115"/>
                </a:cubicBezTo>
                <a:cubicBezTo>
                  <a:pt x="59" y="116"/>
                  <a:pt x="59" y="116"/>
                  <a:pt x="58" y="116"/>
                </a:cubicBezTo>
                <a:cubicBezTo>
                  <a:pt x="59" y="117"/>
                  <a:pt x="60" y="117"/>
                  <a:pt x="61" y="117"/>
                </a:cubicBezTo>
                <a:cubicBezTo>
                  <a:pt x="63" y="117"/>
                  <a:pt x="63" y="117"/>
                  <a:pt x="64" y="115"/>
                </a:cubicBezTo>
                <a:cubicBezTo>
                  <a:pt x="63" y="113"/>
                  <a:pt x="62" y="112"/>
                  <a:pt x="61" y="112"/>
                </a:cubicBezTo>
                <a:close/>
                <a:moveTo>
                  <a:pt x="144" y="167"/>
                </a:moveTo>
                <a:cubicBezTo>
                  <a:pt x="146" y="166"/>
                  <a:pt x="147" y="166"/>
                  <a:pt x="147" y="164"/>
                </a:cubicBezTo>
                <a:cubicBezTo>
                  <a:pt x="147" y="162"/>
                  <a:pt x="146" y="161"/>
                  <a:pt x="145" y="161"/>
                </a:cubicBezTo>
                <a:cubicBezTo>
                  <a:pt x="142" y="161"/>
                  <a:pt x="141" y="162"/>
                  <a:pt x="142" y="164"/>
                </a:cubicBezTo>
                <a:cubicBezTo>
                  <a:pt x="142" y="166"/>
                  <a:pt x="143" y="166"/>
                  <a:pt x="144" y="167"/>
                </a:cubicBezTo>
                <a:close/>
                <a:moveTo>
                  <a:pt x="161" y="142"/>
                </a:moveTo>
                <a:cubicBezTo>
                  <a:pt x="160" y="140"/>
                  <a:pt x="160" y="139"/>
                  <a:pt x="158" y="140"/>
                </a:cubicBezTo>
                <a:cubicBezTo>
                  <a:pt x="156" y="140"/>
                  <a:pt x="155" y="141"/>
                  <a:pt x="155" y="143"/>
                </a:cubicBezTo>
                <a:cubicBezTo>
                  <a:pt x="154" y="144"/>
                  <a:pt x="156" y="145"/>
                  <a:pt x="158" y="145"/>
                </a:cubicBezTo>
                <a:cubicBezTo>
                  <a:pt x="160" y="146"/>
                  <a:pt x="160" y="144"/>
                  <a:pt x="161" y="142"/>
                </a:cubicBezTo>
                <a:close/>
                <a:moveTo>
                  <a:pt x="80" y="136"/>
                </a:moveTo>
                <a:cubicBezTo>
                  <a:pt x="80" y="137"/>
                  <a:pt x="81" y="139"/>
                  <a:pt x="83" y="139"/>
                </a:cubicBezTo>
                <a:cubicBezTo>
                  <a:pt x="84" y="138"/>
                  <a:pt x="85" y="137"/>
                  <a:pt x="85" y="136"/>
                </a:cubicBezTo>
                <a:cubicBezTo>
                  <a:pt x="85" y="135"/>
                  <a:pt x="84" y="133"/>
                  <a:pt x="83" y="133"/>
                </a:cubicBezTo>
                <a:cubicBezTo>
                  <a:pt x="81" y="133"/>
                  <a:pt x="80" y="135"/>
                  <a:pt x="80" y="136"/>
                </a:cubicBezTo>
                <a:close/>
                <a:moveTo>
                  <a:pt x="175" y="173"/>
                </a:moveTo>
                <a:cubicBezTo>
                  <a:pt x="176" y="173"/>
                  <a:pt x="178" y="172"/>
                  <a:pt x="178" y="171"/>
                </a:cubicBezTo>
                <a:cubicBezTo>
                  <a:pt x="179" y="171"/>
                  <a:pt x="179" y="171"/>
                  <a:pt x="179" y="171"/>
                </a:cubicBezTo>
                <a:cubicBezTo>
                  <a:pt x="178" y="169"/>
                  <a:pt x="177" y="167"/>
                  <a:pt x="176" y="168"/>
                </a:cubicBezTo>
                <a:cubicBezTo>
                  <a:pt x="175" y="168"/>
                  <a:pt x="174" y="168"/>
                  <a:pt x="174" y="168"/>
                </a:cubicBezTo>
                <a:cubicBezTo>
                  <a:pt x="174" y="168"/>
                  <a:pt x="174" y="168"/>
                  <a:pt x="174" y="168"/>
                </a:cubicBezTo>
                <a:cubicBezTo>
                  <a:pt x="174" y="169"/>
                  <a:pt x="175" y="169"/>
                  <a:pt x="175" y="169"/>
                </a:cubicBezTo>
                <a:cubicBezTo>
                  <a:pt x="175" y="169"/>
                  <a:pt x="175" y="169"/>
                  <a:pt x="176" y="169"/>
                </a:cubicBezTo>
                <a:cubicBezTo>
                  <a:pt x="176" y="169"/>
                  <a:pt x="176" y="171"/>
                  <a:pt x="177" y="171"/>
                </a:cubicBezTo>
                <a:cubicBezTo>
                  <a:pt x="176" y="171"/>
                  <a:pt x="176" y="171"/>
                  <a:pt x="176" y="171"/>
                </a:cubicBezTo>
                <a:cubicBezTo>
                  <a:pt x="176" y="171"/>
                  <a:pt x="176" y="170"/>
                  <a:pt x="175" y="170"/>
                </a:cubicBezTo>
                <a:cubicBezTo>
                  <a:pt x="175" y="171"/>
                  <a:pt x="175" y="171"/>
                  <a:pt x="174" y="171"/>
                </a:cubicBezTo>
                <a:cubicBezTo>
                  <a:pt x="174" y="171"/>
                  <a:pt x="174" y="170"/>
                  <a:pt x="174" y="170"/>
                </a:cubicBezTo>
                <a:cubicBezTo>
                  <a:pt x="174" y="170"/>
                  <a:pt x="174" y="170"/>
                  <a:pt x="174" y="170"/>
                </a:cubicBezTo>
                <a:cubicBezTo>
                  <a:pt x="173" y="170"/>
                  <a:pt x="173" y="169"/>
                  <a:pt x="173" y="169"/>
                </a:cubicBezTo>
                <a:cubicBezTo>
                  <a:pt x="173" y="169"/>
                  <a:pt x="173" y="169"/>
                  <a:pt x="173" y="169"/>
                </a:cubicBezTo>
                <a:cubicBezTo>
                  <a:pt x="173" y="169"/>
                  <a:pt x="172" y="169"/>
                  <a:pt x="172" y="170"/>
                </a:cubicBezTo>
                <a:cubicBezTo>
                  <a:pt x="173" y="172"/>
                  <a:pt x="174" y="173"/>
                  <a:pt x="175" y="173"/>
                </a:cubicBezTo>
                <a:close/>
                <a:moveTo>
                  <a:pt x="162" y="138"/>
                </a:moveTo>
                <a:cubicBezTo>
                  <a:pt x="164" y="138"/>
                  <a:pt x="164" y="137"/>
                  <a:pt x="165" y="136"/>
                </a:cubicBezTo>
                <a:cubicBezTo>
                  <a:pt x="165" y="134"/>
                  <a:pt x="163" y="134"/>
                  <a:pt x="162" y="133"/>
                </a:cubicBezTo>
                <a:cubicBezTo>
                  <a:pt x="161" y="133"/>
                  <a:pt x="159" y="134"/>
                  <a:pt x="160" y="136"/>
                </a:cubicBezTo>
                <a:cubicBezTo>
                  <a:pt x="159" y="137"/>
                  <a:pt x="160" y="139"/>
                  <a:pt x="162" y="138"/>
                </a:cubicBezTo>
                <a:close/>
                <a:moveTo>
                  <a:pt x="213" y="210"/>
                </a:moveTo>
                <a:cubicBezTo>
                  <a:pt x="212" y="210"/>
                  <a:pt x="212" y="209"/>
                  <a:pt x="211" y="209"/>
                </a:cubicBezTo>
                <a:cubicBezTo>
                  <a:pt x="211" y="209"/>
                  <a:pt x="211" y="209"/>
                  <a:pt x="211" y="209"/>
                </a:cubicBezTo>
                <a:cubicBezTo>
                  <a:pt x="209" y="209"/>
                  <a:pt x="208" y="210"/>
                  <a:pt x="208" y="213"/>
                </a:cubicBezTo>
                <a:cubicBezTo>
                  <a:pt x="208" y="213"/>
                  <a:pt x="208" y="213"/>
                  <a:pt x="208" y="214"/>
                </a:cubicBezTo>
                <a:cubicBezTo>
                  <a:pt x="209" y="214"/>
                  <a:pt x="209" y="214"/>
                  <a:pt x="209" y="213"/>
                </a:cubicBezTo>
                <a:cubicBezTo>
                  <a:pt x="209" y="213"/>
                  <a:pt x="210" y="213"/>
                  <a:pt x="210" y="213"/>
                </a:cubicBezTo>
                <a:cubicBezTo>
                  <a:pt x="210" y="214"/>
                  <a:pt x="209" y="213"/>
                  <a:pt x="209" y="214"/>
                </a:cubicBezTo>
                <a:cubicBezTo>
                  <a:pt x="210" y="214"/>
                  <a:pt x="210" y="214"/>
                  <a:pt x="210" y="215"/>
                </a:cubicBezTo>
                <a:cubicBezTo>
                  <a:pt x="210" y="215"/>
                  <a:pt x="210" y="215"/>
                  <a:pt x="211" y="215"/>
                </a:cubicBezTo>
                <a:cubicBezTo>
                  <a:pt x="212" y="215"/>
                  <a:pt x="213" y="214"/>
                  <a:pt x="213" y="214"/>
                </a:cubicBezTo>
                <a:cubicBezTo>
                  <a:pt x="213" y="214"/>
                  <a:pt x="213" y="214"/>
                  <a:pt x="213" y="213"/>
                </a:cubicBezTo>
                <a:cubicBezTo>
                  <a:pt x="211" y="213"/>
                  <a:pt x="210" y="213"/>
                  <a:pt x="209" y="212"/>
                </a:cubicBezTo>
                <a:cubicBezTo>
                  <a:pt x="211" y="212"/>
                  <a:pt x="210" y="211"/>
                  <a:pt x="211" y="211"/>
                </a:cubicBezTo>
                <a:cubicBezTo>
                  <a:pt x="212" y="211"/>
                  <a:pt x="211" y="211"/>
                  <a:pt x="211" y="211"/>
                </a:cubicBezTo>
                <a:cubicBezTo>
                  <a:pt x="211" y="212"/>
                  <a:pt x="211" y="212"/>
                  <a:pt x="212" y="212"/>
                </a:cubicBezTo>
                <a:cubicBezTo>
                  <a:pt x="212" y="212"/>
                  <a:pt x="212" y="213"/>
                  <a:pt x="212" y="213"/>
                </a:cubicBezTo>
                <a:cubicBezTo>
                  <a:pt x="212" y="213"/>
                  <a:pt x="213" y="213"/>
                  <a:pt x="214" y="213"/>
                </a:cubicBezTo>
                <a:cubicBezTo>
                  <a:pt x="214" y="213"/>
                  <a:pt x="214" y="212"/>
                  <a:pt x="214" y="212"/>
                </a:cubicBezTo>
                <a:cubicBezTo>
                  <a:pt x="214" y="211"/>
                  <a:pt x="213" y="210"/>
                  <a:pt x="213" y="210"/>
                </a:cubicBezTo>
                <a:close/>
                <a:moveTo>
                  <a:pt x="94" y="98"/>
                </a:moveTo>
                <a:cubicBezTo>
                  <a:pt x="93" y="99"/>
                  <a:pt x="93" y="100"/>
                  <a:pt x="93" y="100"/>
                </a:cubicBezTo>
                <a:cubicBezTo>
                  <a:pt x="93" y="102"/>
                  <a:pt x="94" y="103"/>
                  <a:pt x="95" y="103"/>
                </a:cubicBezTo>
                <a:cubicBezTo>
                  <a:pt x="96" y="103"/>
                  <a:pt x="96" y="102"/>
                  <a:pt x="97" y="102"/>
                </a:cubicBezTo>
                <a:cubicBezTo>
                  <a:pt x="97" y="100"/>
                  <a:pt x="98" y="100"/>
                  <a:pt x="98" y="99"/>
                </a:cubicBezTo>
                <a:cubicBezTo>
                  <a:pt x="98" y="99"/>
                  <a:pt x="97" y="98"/>
                  <a:pt x="96" y="98"/>
                </a:cubicBezTo>
                <a:cubicBezTo>
                  <a:pt x="97" y="98"/>
                  <a:pt x="97" y="99"/>
                  <a:pt x="97" y="99"/>
                </a:cubicBezTo>
                <a:cubicBezTo>
                  <a:pt x="96" y="100"/>
                  <a:pt x="95" y="100"/>
                  <a:pt x="94" y="101"/>
                </a:cubicBezTo>
                <a:cubicBezTo>
                  <a:pt x="94" y="101"/>
                  <a:pt x="94" y="100"/>
                  <a:pt x="94" y="100"/>
                </a:cubicBezTo>
                <a:cubicBezTo>
                  <a:pt x="95" y="99"/>
                  <a:pt x="94" y="99"/>
                  <a:pt x="94" y="98"/>
                </a:cubicBezTo>
                <a:close/>
                <a:moveTo>
                  <a:pt x="64" y="119"/>
                </a:moveTo>
                <a:cubicBezTo>
                  <a:pt x="63" y="119"/>
                  <a:pt x="62" y="120"/>
                  <a:pt x="62" y="122"/>
                </a:cubicBezTo>
                <a:cubicBezTo>
                  <a:pt x="62" y="123"/>
                  <a:pt x="64" y="125"/>
                  <a:pt x="65" y="124"/>
                </a:cubicBezTo>
                <a:cubicBezTo>
                  <a:pt x="66" y="125"/>
                  <a:pt x="67" y="123"/>
                  <a:pt x="68" y="122"/>
                </a:cubicBezTo>
                <a:cubicBezTo>
                  <a:pt x="68" y="120"/>
                  <a:pt x="67" y="119"/>
                  <a:pt x="64" y="119"/>
                </a:cubicBezTo>
                <a:close/>
                <a:moveTo>
                  <a:pt x="214" y="225"/>
                </a:moveTo>
                <a:cubicBezTo>
                  <a:pt x="214" y="225"/>
                  <a:pt x="214" y="225"/>
                  <a:pt x="213" y="226"/>
                </a:cubicBezTo>
                <a:cubicBezTo>
                  <a:pt x="214" y="226"/>
                  <a:pt x="214" y="226"/>
                  <a:pt x="214" y="226"/>
                </a:cubicBezTo>
                <a:cubicBezTo>
                  <a:pt x="214" y="225"/>
                  <a:pt x="214" y="225"/>
                  <a:pt x="214" y="225"/>
                </a:cubicBezTo>
                <a:close/>
                <a:moveTo>
                  <a:pt x="52" y="98"/>
                </a:moveTo>
                <a:cubicBezTo>
                  <a:pt x="50" y="98"/>
                  <a:pt x="49" y="98"/>
                  <a:pt x="49" y="100"/>
                </a:cubicBezTo>
                <a:cubicBezTo>
                  <a:pt x="50" y="99"/>
                  <a:pt x="52" y="99"/>
                  <a:pt x="53" y="100"/>
                </a:cubicBezTo>
                <a:cubicBezTo>
                  <a:pt x="52" y="102"/>
                  <a:pt x="53" y="103"/>
                  <a:pt x="51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3" y="103"/>
                  <a:pt x="54" y="102"/>
                  <a:pt x="54" y="100"/>
                </a:cubicBezTo>
                <a:cubicBezTo>
                  <a:pt x="54" y="99"/>
                  <a:pt x="53" y="98"/>
                  <a:pt x="52" y="98"/>
                </a:cubicBezTo>
                <a:close/>
                <a:moveTo>
                  <a:pt x="51" y="104"/>
                </a:moveTo>
                <a:cubicBezTo>
                  <a:pt x="51" y="103"/>
                  <a:pt x="50" y="102"/>
                  <a:pt x="50" y="101"/>
                </a:cubicBezTo>
                <a:cubicBezTo>
                  <a:pt x="50" y="101"/>
                  <a:pt x="49" y="102"/>
                  <a:pt x="49" y="102"/>
                </a:cubicBezTo>
                <a:cubicBezTo>
                  <a:pt x="49" y="103"/>
                  <a:pt x="50" y="103"/>
                  <a:pt x="51" y="104"/>
                </a:cubicBezTo>
                <a:close/>
                <a:moveTo>
                  <a:pt x="53" y="94"/>
                </a:moveTo>
                <a:cubicBezTo>
                  <a:pt x="53" y="95"/>
                  <a:pt x="54" y="96"/>
                  <a:pt x="55" y="97"/>
                </a:cubicBezTo>
                <a:cubicBezTo>
                  <a:pt x="55" y="96"/>
                  <a:pt x="55" y="96"/>
                  <a:pt x="55" y="96"/>
                </a:cubicBezTo>
                <a:cubicBezTo>
                  <a:pt x="55" y="95"/>
                  <a:pt x="54" y="94"/>
                  <a:pt x="53" y="93"/>
                </a:cubicBezTo>
                <a:cubicBezTo>
                  <a:pt x="53" y="94"/>
                  <a:pt x="53" y="94"/>
                  <a:pt x="53" y="94"/>
                </a:cubicBezTo>
                <a:close/>
                <a:moveTo>
                  <a:pt x="48" y="115"/>
                </a:moveTo>
                <a:cubicBezTo>
                  <a:pt x="49" y="116"/>
                  <a:pt x="50" y="117"/>
                  <a:pt x="52" y="118"/>
                </a:cubicBezTo>
                <a:cubicBezTo>
                  <a:pt x="53" y="117"/>
                  <a:pt x="54" y="117"/>
                  <a:pt x="54" y="116"/>
                </a:cubicBezTo>
                <a:cubicBezTo>
                  <a:pt x="54" y="116"/>
                  <a:pt x="54" y="116"/>
                  <a:pt x="54" y="115"/>
                </a:cubicBezTo>
                <a:cubicBezTo>
                  <a:pt x="54" y="115"/>
                  <a:pt x="54" y="115"/>
                  <a:pt x="55" y="115"/>
                </a:cubicBezTo>
                <a:cubicBezTo>
                  <a:pt x="55" y="115"/>
                  <a:pt x="55" y="114"/>
                  <a:pt x="55" y="114"/>
                </a:cubicBezTo>
                <a:cubicBezTo>
                  <a:pt x="55" y="113"/>
                  <a:pt x="53" y="112"/>
                  <a:pt x="51" y="112"/>
                </a:cubicBezTo>
                <a:cubicBezTo>
                  <a:pt x="50" y="112"/>
                  <a:pt x="49" y="113"/>
                  <a:pt x="48" y="115"/>
                </a:cubicBezTo>
                <a:close/>
                <a:moveTo>
                  <a:pt x="41" y="113"/>
                </a:moveTo>
                <a:cubicBezTo>
                  <a:pt x="41" y="113"/>
                  <a:pt x="41" y="114"/>
                  <a:pt x="41" y="114"/>
                </a:cubicBezTo>
                <a:cubicBezTo>
                  <a:pt x="41" y="114"/>
                  <a:pt x="41" y="114"/>
                  <a:pt x="40" y="114"/>
                </a:cubicBezTo>
                <a:cubicBezTo>
                  <a:pt x="40" y="114"/>
                  <a:pt x="40" y="114"/>
                  <a:pt x="41" y="114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0" y="115"/>
                  <a:pt x="40" y="115"/>
                  <a:pt x="41" y="115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41" y="115"/>
                  <a:pt x="42" y="114"/>
                  <a:pt x="41" y="113"/>
                </a:cubicBezTo>
                <a:close/>
                <a:moveTo>
                  <a:pt x="53" y="122"/>
                </a:moveTo>
                <a:cubicBezTo>
                  <a:pt x="53" y="122"/>
                  <a:pt x="53" y="122"/>
                  <a:pt x="53" y="122"/>
                </a:cubicBezTo>
                <a:cubicBezTo>
                  <a:pt x="53" y="124"/>
                  <a:pt x="54" y="125"/>
                  <a:pt x="56" y="124"/>
                </a:cubicBezTo>
                <a:cubicBezTo>
                  <a:pt x="57" y="125"/>
                  <a:pt x="59" y="123"/>
                  <a:pt x="58" y="122"/>
                </a:cubicBezTo>
                <a:cubicBezTo>
                  <a:pt x="59" y="120"/>
                  <a:pt x="58" y="119"/>
                  <a:pt x="56" y="119"/>
                </a:cubicBezTo>
                <a:cubicBezTo>
                  <a:pt x="55" y="119"/>
                  <a:pt x="55" y="119"/>
                  <a:pt x="55" y="119"/>
                </a:cubicBezTo>
                <a:cubicBezTo>
                  <a:pt x="55" y="120"/>
                  <a:pt x="55" y="120"/>
                  <a:pt x="55" y="121"/>
                </a:cubicBezTo>
                <a:cubicBezTo>
                  <a:pt x="54" y="121"/>
                  <a:pt x="53" y="121"/>
                  <a:pt x="53" y="122"/>
                </a:cubicBezTo>
                <a:close/>
                <a:moveTo>
                  <a:pt x="41" y="112"/>
                </a:moveTo>
                <a:cubicBezTo>
                  <a:pt x="41" y="113"/>
                  <a:pt x="40" y="113"/>
                  <a:pt x="40" y="114"/>
                </a:cubicBezTo>
                <a:cubicBezTo>
                  <a:pt x="41" y="114"/>
                  <a:pt x="41" y="113"/>
                  <a:pt x="41" y="112"/>
                </a:cubicBezTo>
                <a:close/>
                <a:moveTo>
                  <a:pt x="45" y="110"/>
                </a:moveTo>
                <a:cubicBezTo>
                  <a:pt x="46" y="109"/>
                  <a:pt x="46" y="108"/>
                  <a:pt x="47" y="108"/>
                </a:cubicBezTo>
                <a:cubicBezTo>
                  <a:pt x="48" y="108"/>
                  <a:pt x="48" y="109"/>
                  <a:pt x="48" y="110"/>
                </a:cubicBezTo>
                <a:cubicBezTo>
                  <a:pt x="47" y="110"/>
                  <a:pt x="48" y="110"/>
                  <a:pt x="47" y="110"/>
                </a:cubicBezTo>
                <a:cubicBezTo>
                  <a:pt x="47" y="110"/>
                  <a:pt x="47" y="110"/>
                  <a:pt x="47" y="110"/>
                </a:cubicBezTo>
                <a:cubicBezTo>
                  <a:pt x="47" y="111"/>
                  <a:pt x="48" y="111"/>
                  <a:pt x="48" y="110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50" y="109"/>
                  <a:pt x="50" y="109"/>
                  <a:pt x="50" y="108"/>
                </a:cubicBezTo>
                <a:cubicBezTo>
                  <a:pt x="50" y="107"/>
                  <a:pt x="49" y="105"/>
                  <a:pt x="47" y="105"/>
                </a:cubicBezTo>
                <a:cubicBezTo>
                  <a:pt x="46" y="105"/>
                  <a:pt x="45" y="106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108"/>
                  <a:pt x="45" y="108"/>
                  <a:pt x="44" y="109"/>
                </a:cubicBezTo>
                <a:cubicBezTo>
                  <a:pt x="45" y="109"/>
                  <a:pt x="45" y="110"/>
                  <a:pt x="45" y="110"/>
                </a:cubicBezTo>
                <a:close/>
                <a:moveTo>
                  <a:pt x="58" y="108"/>
                </a:moveTo>
                <a:cubicBezTo>
                  <a:pt x="58" y="108"/>
                  <a:pt x="58" y="107"/>
                  <a:pt x="58" y="106"/>
                </a:cubicBezTo>
                <a:cubicBezTo>
                  <a:pt x="57" y="106"/>
                  <a:pt x="56" y="105"/>
                  <a:pt x="56" y="105"/>
                </a:cubicBezTo>
                <a:cubicBezTo>
                  <a:pt x="55" y="105"/>
                  <a:pt x="55" y="105"/>
                  <a:pt x="55" y="105"/>
                </a:cubicBezTo>
                <a:cubicBezTo>
                  <a:pt x="55" y="106"/>
                  <a:pt x="54" y="106"/>
                  <a:pt x="54" y="10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3" y="107"/>
                  <a:pt x="53" y="107"/>
                  <a:pt x="53" y="108"/>
                </a:cubicBezTo>
                <a:cubicBezTo>
                  <a:pt x="53" y="108"/>
                  <a:pt x="53" y="109"/>
                  <a:pt x="54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10"/>
                  <a:pt x="55" y="111"/>
                  <a:pt x="56" y="110"/>
                </a:cubicBezTo>
                <a:cubicBezTo>
                  <a:pt x="58" y="111"/>
                  <a:pt x="59" y="109"/>
                  <a:pt x="59" y="108"/>
                </a:cubicBezTo>
                <a:cubicBezTo>
                  <a:pt x="59" y="108"/>
                  <a:pt x="59" y="108"/>
                  <a:pt x="58" y="108"/>
                </a:cubicBezTo>
                <a:close/>
                <a:moveTo>
                  <a:pt x="94" y="136"/>
                </a:moveTo>
                <a:cubicBezTo>
                  <a:pt x="94" y="135"/>
                  <a:pt x="94" y="135"/>
                  <a:pt x="94" y="135"/>
                </a:cubicBezTo>
                <a:cubicBezTo>
                  <a:pt x="93" y="135"/>
                  <a:pt x="93" y="135"/>
                  <a:pt x="92" y="135"/>
                </a:cubicBezTo>
                <a:cubicBezTo>
                  <a:pt x="93" y="136"/>
                  <a:pt x="93" y="136"/>
                  <a:pt x="93" y="138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93" y="138"/>
                  <a:pt x="95" y="138"/>
                  <a:pt x="94" y="136"/>
                </a:cubicBezTo>
                <a:close/>
                <a:moveTo>
                  <a:pt x="59" y="98"/>
                </a:moveTo>
                <a:cubicBezTo>
                  <a:pt x="59" y="98"/>
                  <a:pt x="59" y="98"/>
                  <a:pt x="59" y="99"/>
                </a:cubicBezTo>
                <a:cubicBezTo>
                  <a:pt x="59" y="98"/>
                  <a:pt x="59" y="98"/>
                  <a:pt x="58" y="98"/>
                </a:cubicBezTo>
                <a:cubicBezTo>
                  <a:pt x="58" y="99"/>
                  <a:pt x="58" y="100"/>
                  <a:pt x="58" y="100"/>
                </a:cubicBezTo>
                <a:cubicBezTo>
                  <a:pt x="58" y="101"/>
                  <a:pt x="59" y="102"/>
                  <a:pt x="59" y="103"/>
                </a:cubicBezTo>
                <a:cubicBezTo>
                  <a:pt x="60" y="102"/>
                  <a:pt x="61" y="103"/>
                  <a:pt x="62" y="103"/>
                </a:cubicBezTo>
                <a:cubicBezTo>
                  <a:pt x="62" y="103"/>
                  <a:pt x="62" y="103"/>
                  <a:pt x="62" y="103"/>
                </a:cubicBezTo>
                <a:cubicBezTo>
                  <a:pt x="62" y="103"/>
                  <a:pt x="62" y="103"/>
                  <a:pt x="63" y="103"/>
                </a:cubicBezTo>
                <a:cubicBezTo>
                  <a:pt x="63" y="102"/>
                  <a:pt x="64" y="101"/>
                  <a:pt x="64" y="100"/>
                </a:cubicBezTo>
                <a:cubicBezTo>
                  <a:pt x="63" y="100"/>
                  <a:pt x="62" y="98"/>
                  <a:pt x="60" y="98"/>
                </a:cubicBezTo>
                <a:cubicBezTo>
                  <a:pt x="60" y="98"/>
                  <a:pt x="59" y="98"/>
                  <a:pt x="59" y="98"/>
                </a:cubicBezTo>
                <a:close/>
                <a:moveTo>
                  <a:pt x="75" y="101"/>
                </a:moveTo>
                <a:cubicBezTo>
                  <a:pt x="76" y="102"/>
                  <a:pt x="77" y="104"/>
                  <a:pt x="78" y="104"/>
                </a:cubicBezTo>
                <a:cubicBezTo>
                  <a:pt x="80" y="103"/>
                  <a:pt x="81" y="102"/>
                  <a:pt x="81" y="100"/>
                </a:cubicBezTo>
                <a:cubicBezTo>
                  <a:pt x="81" y="99"/>
                  <a:pt x="80" y="98"/>
                  <a:pt x="80" y="98"/>
                </a:cubicBezTo>
                <a:cubicBezTo>
                  <a:pt x="79" y="98"/>
                  <a:pt x="79" y="98"/>
                  <a:pt x="79" y="98"/>
                </a:cubicBezTo>
                <a:cubicBezTo>
                  <a:pt x="78" y="98"/>
                  <a:pt x="78" y="97"/>
                  <a:pt x="77" y="98"/>
                </a:cubicBezTo>
                <a:cubicBezTo>
                  <a:pt x="77" y="98"/>
                  <a:pt x="77" y="98"/>
                  <a:pt x="77" y="98"/>
                </a:cubicBezTo>
                <a:cubicBezTo>
                  <a:pt x="76" y="99"/>
                  <a:pt x="75" y="100"/>
                  <a:pt x="75" y="101"/>
                </a:cubicBezTo>
                <a:close/>
                <a:moveTo>
                  <a:pt x="85" y="93"/>
                </a:moveTo>
                <a:cubicBezTo>
                  <a:pt x="85" y="93"/>
                  <a:pt x="85" y="93"/>
                  <a:pt x="85" y="93"/>
                </a:cubicBezTo>
                <a:cubicBezTo>
                  <a:pt x="85" y="93"/>
                  <a:pt x="85" y="92"/>
                  <a:pt x="85" y="92"/>
                </a:cubicBezTo>
                <a:cubicBezTo>
                  <a:pt x="85" y="92"/>
                  <a:pt x="85" y="92"/>
                  <a:pt x="85" y="93"/>
                </a:cubicBezTo>
                <a:close/>
                <a:moveTo>
                  <a:pt x="87" y="98"/>
                </a:moveTo>
                <a:cubicBezTo>
                  <a:pt x="86" y="98"/>
                  <a:pt x="85" y="98"/>
                  <a:pt x="84" y="99"/>
                </a:cubicBezTo>
                <a:cubicBezTo>
                  <a:pt x="85" y="99"/>
                  <a:pt x="86" y="99"/>
                  <a:pt x="86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6" y="100"/>
                  <a:pt x="86" y="99"/>
                  <a:pt x="86" y="99"/>
                </a:cubicBezTo>
                <a:cubicBezTo>
                  <a:pt x="87" y="99"/>
                  <a:pt x="88" y="99"/>
                  <a:pt x="88" y="99"/>
                </a:cubicBezTo>
                <a:cubicBezTo>
                  <a:pt x="88" y="99"/>
                  <a:pt x="89" y="99"/>
                  <a:pt x="89" y="100"/>
                </a:cubicBezTo>
                <a:cubicBezTo>
                  <a:pt x="87" y="100"/>
                  <a:pt x="87" y="101"/>
                  <a:pt x="87" y="102"/>
                </a:cubicBezTo>
                <a:cubicBezTo>
                  <a:pt x="86" y="102"/>
                  <a:pt x="85" y="102"/>
                  <a:pt x="84" y="101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85" y="103"/>
                  <a:pt x="86" y="103"/>
                  <a:pt x="86" y="103"/>
                </a:cubicBezTo>
                <a:cubicBezTo>
                  <a:pt x="86" y="103"/>
                  <a:pt x="86" y="103"/>
                  <a:pt x="87" y="103"/>
                </a:cubicBezTo>
                <a:cubicBezTo>
                  <a:pt x="87" y="103"/>
                  <a:pt x="87" y="103"/>
                  <a:pt x="88" y="103"/>
                </a:cubicBezTo>
                <a:cubicBezTo>
                  <a:pt x="89" y="103"/>
                  <a:pt x="90" y="102"/>
                  <a:pt x="90" y="100"/>
                </a:cubicBezTo>
                <a:cubicBezTo>
                  <a:pt x="90" y="99"/>
                  <a:pt x="88" y="98"/>
                  <a:pt x="87" y="98"/>
                </a:cubicBezTo>
                <a:close/>
                <a:moveTo>
                  <a:pt x="47" y="80"/>
                </a:moveTo>
                <a:cubicBezTo>
                  <a:pt x="47" y="79"/>
                  <a:pt x="46" y="79"/>
                  <a:pt x="46" y="79"/>
                </a:cubicBezTo>
                <a:cubicBezTo>
                  <a:pt x="46" y="80"/>
                  <a:pt x="46" y="80"/>
                  <a:pt x="47" y="80"/>
                </a:cubicBezTo>
                <a:close/>
                <a:moveTo>
                  <a:pt x="31" y="38"/>
                </a:moveTo>
                <a:cubicBezTo>
                  <a:pt x="31" y="38"/>
                  <a:pt x="31" y="38"/>
                  <a:pt x="31" y="39"/>
                </a:cubicBezTo>
                <a:cubicBezTo>
                  <a:pt x="31" y="39"/>
                  <a:pt x="32" y="39"/>
                  <a:pt x="32" y="39"/>
                </a:cubicBezTo>
                <a:cubicBezTo>
                  <a:pt x="32" y="39"/>
                  <a:pt x="32" y="38"/>
                  <a:pt x="33" y="38"/>
                </a:cubicBezTo>
                <a:cubicBezTo>
                  <a:pt x="33" y="38"/>
                  <a:pt x="33" y="37"/>
                  <a:pt x="32" y="37"/>
                </a:cubicBezTo>
                <a:cubicBezTo>
                  <a:pt x="32" y="37"/>
                  <a:pt x="31" y="37"/>
                  <a:pt x="31" y="38"/>
                </a:cubicBezTo>
                <a:close/>
                <a:moveTo>
                  <a:pt x="108" y="107"/>
                </a:moveTo>
                <a:cubicBezTo>
                  <a:pt x="108" y="107"/>
                  <a:pt x="107" y="107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6" y="106"/>
                  <a:pt x="106" y="107"/>
                  <a:pt x="106" y="108"/>
                </a:cubicBezTo>
                <a:cubicBezTo>
                  <a:pt x="106" y="110"/>
                  <a:pt x="107" y="110"/>
                  <a:pt x="108" y="110"/>
                </a:cubicBezTo>
                <a:cubicBezTo>
                  <a:pt x="108" y="110"/>
                  <a:pt x="108" y="110"/>
                  <a:pt x="108" y="110"/>
                </a:cubicBezTo>
                <a:cubicBezTo>
                  <a:pt x="107" y="110"/>
                  <a:pt x="108" y="108"/>
                  <a:pt x="107" y="108"/>
                </a:cubicBezTo>
                <a:cubicBezTo>
                  <a:pt x="108" y="108"/>
                  <a:pt x="108" y="108"/>
                  <a:pt x="108" y="107"/>
                </a:cubicBezTo>
                <a:close/>
                <a:moveTo>
                  <a:pt x="33" y="70"/>
                </a:moveTo>
                <a:cubicBezTo>
                  <a:pt x="33" y="70"/>
                  <a:pt x="33" y="70"/>
                  <a:pt x="32" y="71"/>
                </a:cubicBezTo>
                <a:cubicBezTo>
                  <a:pt x="33" y="71"/>
                  <a:pt x="33" y="70"/>
                  <a:pt x="34" y="70"/>
                </a:cubicBezTo>
                <a:cubicBezTo>
                  <a:pt x="33" y="70"/>
                  <a:pt x="33" y="70"/>
                  <a:pt x="33" y="70"/>
                </a:cubicBezTo>
                <a:close/>
                <a:moveTo>
                  <a:pt x="45" y="82"/>
                </a:moveTo>
                <a:cubicBezTo>
                  <a:pt x="46" y="82"/>
                  <a:pt x="46" y="82"/>
                  <a:pt x="47" y="83"/>
                </a:cubicBezTo>
                <a:cubicBezTo>
                  <a:pt x="47" y="83"/>
                  <a:pt x="47" y="83"/>
                  <a:pt x="47" y="82"/>
                </a:cubicBezTo>
                <a:cubicBezTo>
                  <a:pt x="49" y="82"/>
                  <a:pt x="50" y="82"/>
                  <a:pt x="50" y="81"/>
                </a:cubicBezTo>
                <a:cubicBezTo>
                  <a:pt x="48" y="81"/>
                  <a:pt x="47" y="82"/>
                  <a:pt x="46" y="80"/>
                </a:cubicBezTo>
                <a:cubicBezTo>
                  <a:pt x="45" y="81"/>
                  <a:pt x="45" y="81"/>
                  <a:pt x="45" y="81"/>
                </a:cubicBezTo>
                <a:cubicBezTo>
                  <a:pt x="45" y="81"/>
                  <a:pt x="45" y="81"/>
                  <a:pt x="45" y="82"/>
                </a:cubicBezTo>
                <a:close/>
                <a:moveTo>
                  <a:pt x="239" y="205"/>
                </a:moveTo>
                <a:cubicBezTo>
                  <a:pt x="238" y="205"/>
                  <a:pt x="238" y="205"/>
                  <a:pt x="238" y="206"/>
                </a:cubicBezTo>
                <a:cubicBezTo>
                  <a:pt x="239" y="205"/>
                  <a:pt x="239" y="205"/>
                  <a:pt x="239" y="205"/>
                </a:cubicBezTo>
                <a:close/>
                <a:moveTo>
                  <a:pt x="230" y="224"/>
                </a:moveTo>
                <a:cubicBezTo>
                  <a:pt x="229" y="224"/>
                  <a:pt x="230" y="225"/>
                  <a:pt x="230" y="225"/>
                </a:cubicBezTo>
                <a:cubicBezTo>
                  <a:pt x="230" y="225"/>
                  <a:pt x="229" y="225"/>
                  <a:pt x="229" y="225"/>
                </a:cubicBezTo>
                <a:cubicBezTo>
                  <a:pt x="229" y="225"/>
                  <a:pt x="229" y="225"/>
                  <a:pt x="229" y="226"/>
                </a:cubicBezTo>
                <a:cubicBezTo>
                  <a:pt x="229" y="226"/>
                  <a:pt x="230" y="226"/>
                  <a:pt x="230" y="227"/>
                </a:cubicBezTo>
                <a:cubicBezTo>
                  <a:pt x="230" y="226"/>
                  <a:pt x="230" y="225"/>
                  <a:pt x="230" y="224"/>
                </a:cubicBezTo>
                <a:close/>
                <a:moveTo>
                  <a:pt x="243" y="205"/>
                </a:moveTo>
                <a:cubicBezTo>
                  <a:pt x="243" y="205"/>
                  <a:pt x="242" y="205"/>
                  <a:pt x="242" y="205"/>
                </a:cubicBezTo>
                <a:cubicBezTo>
                  <a:pt x="243" y="205"/>
                  <a:pt x="243" y="205"/>
                  <a:pt x="243" y="205"/>
                </a:cubicBezTo>
                <a:close/>
                <a:moveTo>
                  <a:pt x="231" y="225"/>
                </a:moveTo>
                <a:cubicBezTo>
                  <a:pt x="231" y="225"/>
                  <a:pt x="231" y="225"/>
                  <a:pt x="231" y="225"/>
                </a:cubicBezTo>
                <a:cubicBezTo>
                  <a:pt x="231" y="225"/>
                  <a:pt x="231" y="224"/>
                  <a:pt x="230" y="224"/>
                </a:cubicBezTo>
                <a:cubicBezTo>
                  <a:pt x="230" y="224"/>
                  <a:pt x="230" y="224"/>
                  <a:pt x="230" y="224"/>
                </a:cubicBezTo>
                <a:cubicBezTo>
                  <a:pt x="230" y="224"/>
                  <a:pt x="230" y="225"/>
                  <a:pt x="231" y="225"/>
                </a:cubicBezTo>
                <a:close/>
                <a:moveTo>
                  <a:pt x="210" y="111"/>
                </a:moveTo>
                <a:cubicBezTo>
                  <a:pt x="210" y="111"/>
                  <a:pt x="208" y="113"/>
                  <a:pt x="208" y="115"/>
                </a:cubicBezTo>
                <a:cubicBezTo>
                  <a:pt x="208" y="116"/>
                  <a:pt x="209" y="117"/>
                  <a:pt x="211" y="117"/>
                </a:cubicBezTo>
                <a:cubicBezTo>
                  <a:pt x="212" y="117"/>
                  <a:pt x="213" y="116"/>
                  <a:pt x="213" y="114"/>
                </a:cubicBezTo>
                <a:cubicBezTo>
                  <a:pt x="214" y="114"/>
                  <a:pt x="212" y="112"/>
                  <a:pt x="210" y="111"/>
                </a:cubicBezTo>
                <a:close/>
                <a:moveTo>
                  <a:pt x="149" y="132"/>
                </a:moveTo>
                <a:cubicBezTo>
                  <a:pt x="150" y="131"/>
                  <a:pt x="152" y="130"/>
                  <a:pt x="152" y="128"/>
                </a:cubicBezTo>
                <a:cubicBezTo>
                  <a:pt x="152" y="127"/>
                  <a:pt x="151" y="125"/>
                  <a:pt x="149" y="126"/>
                </a:cubicBezTo>
                <a:cubicBezTo>
                  <a:pt x="147" y="126"/>
                  <a:pt x="147" y="127"/>
                  <a:pt x="147" y="128"/>
                </a:cubicBezTo>
                <a:cubicBezTo>
                  <a:pt x="146" y="130"/>
                  <a:pt x="148" y="131"/>
                  <a:pt x="149" y="132"/>
                </a:cubicBezTo>
                <a:close/>
                <a:moveTo>
                  <a:pt x="151" y="124"/>
                </a:moveTo>
                <a:cubicBezTo>
                  <a:pt x="152" y="123"/>
                  <a:pt x="153" y="123"/>
                  <a:pt x="154" y="124"/>
                </a:cubicBezTo>
                <a:cubicBezTo>
                  <a:pt x="154" y="124"/>
                  <a:pt x="154" y="124"/>
                  <a:pt x="154" y="124"/>
                </a:cubicBezTo>
                <a:cubicBezTo>
                  <a:pt x="155" y="124"/>
                  <a:pt x="156" y="123"/>
                  <a:pt x="156" y="121"/>
                </a:cubicBezTo>
                <a:cubicBezTo>
                  <a:pt x="156" y="120"/>
                  <a:pt x="155" y="119"/>
                  <a:pt x="153" y="119"/>
                </a:cubicBezTo>
                <a:cubicBezTo>
                  <a:pt x="151" y="119"/>
                  <a:pt x="151" y="120"/>
                  <a:pt x="151" y="122"/>
                </a:cubicBezTo>
                <a:cubicBezTo>
                  <a:pt x="150" y="122"/>
                  <a:pt x="151" y="123"/>
                  <a:pt x="151" y="124"/>
                </a:cubicBezTo>
                <a:close/>
                <a:moveTo>
                  <a:pt x="206" y="125"/>
                </a:moveTo>
                <a:cubicBezTo>
                  <a:pt x="208" y="124"/>
                  <a:pt x="209" y="123"/>
                  <a:pt x="209" y="122"/>
                </a:cubicBezTo>
                <a:cubicBezTo>
                  <a:pt x="210" y="120"/>
                  <a:pt x="208" y="119"/>
                  <a:pt x="206" y="119"/>
                </a:cubicBezTo>
                <a:cubicBezTo>
                  <a:pt x="204" y="119"/>
                  <a:pt x="203" y="121"/>
                  <a:pt x="204" y="122"/>
                </a:cubicBezTo>
                <a:cubicBezTo>
                  <a:pt x="203" y="124"/>
                  <a:pt x="205" y="125"/>
                  <a:pt x="206" y="125"/>
                </a:cubicBezTo>
                <a:close/>
                <a:moveTo>
                  <a:pt x="115" y="122"/>
                </a:moveTo>
                <a:cubicBezTo>
                  <a:pt x="115" y="123"/>
                  <a:pt x="116" y="125"/>
                  <a:pt x="117" y="125"/>
                </a:cubicBezTo>
                <a:cubicBezTo>
                  <a:pt x="119" y="125"/>
                  <a:pt x="120" y="123"/>
                  <a:pt x="120" y="122"/>
                </a:cubicBezTo>
                <a:cubicBezTo>
                  <a:pt x="121" y="120"/>
                  <a:pt x="119" y="119"/>
                  <a:pt x="117" y="119"/>
                </a:cubicBezTo>
                <a:cubicBezTo>
                  <a:pt x="117" y="119"/>
                  <a:pt x="115" y="121"/>
                  <a:pt x="115" y="122"/>
                </a:cubicBezTo>
                <a:close/>
                <a:moveTo>
                  <a:pt x="166" y="112"/>
                </a:moveTo>
                <a:cubicBezTo>
                  <a:pt x="165" y="112"/>
                  <a:pt x="163" y="113"/>
                  <a:pt x="163" y="115"/>
                </a:cubicBezTo>
                <a:cubicBezTo>
                  <a:pt x="164" y="116"/>
                  <a:pt x="165" y="117"/>
                  <a:pt x="166" y="117"/>
                </a:cubicBezTo>
                <a:cubicBezTo>
                  <a:pt x="167" y="117"/>
                  <a:pt x="167" y="117"/>
                  <a:pt x="168" y="117"/>
                </a:cubicBezTo>
                <a:cubicBezTo>
                  <a:pt x="168" y="117"/>
                  <a:pt x="168" y="117"/>
                  <a:pt x="168" y="116"/>
                </a:cubicBezTo>
                <a:cubicBezTo>
                  <a:pt x="168" y="116"/>
                  <a:pt x="168" y="116"/>
                  <a:pt x="168" y="116"/>
                </a:cubicBezTo>
                <a:cubicBezTo>
                  <a:pt x="168" y="116"/>
                  <a:pt x="169" y="116"/>
                  <a:pt x="169" y="116"/>
                </a:cubicBezTo>
                <a:cubicBezTo>
                  <a:pt x="169" y="116"/>
                  <a:pt x="169" y="115"/>
                  <a:pt x="169" y="115"/>
                </a:cubicBezTo>
                <a:cubicBezTo>
                  <a:pt x="169" y="113"/>
                  <a:pt x="168" y="112"/>
                  <a:pt x="166" y="112"/>
                </a:cubicBezTo>
                <a:close/>
                <a:moveTo>
                  <a:pt x="111" y="129"/>
                </a:moveTo>
                <a:cubicBezTo>
                  <a:pt x="111" y="130"/>
                  <a:pt x="111" y="130"/>
                  <a:pt x="112" y="131"/>
                </a:cubicBezTo>
                <a:cubicBezTo>
                  <a:pt x="112" y="131"/>
                  <a:pt x="112" y="131"/>
                  <a:pt x="112" y="130"/>
                </a:cubicBezTo>
                <a:cubicBezTo>
                  <a:pt x="113" y="130"/>
                  <a:pt x="112" y="131"/>
                  <a:pt x="113" y="131"/>
                </a:cubicBezTo>
                <a:cubicBezTo>
                  <a:pt x="113" y="131"/>
                  <a:pt x="113" y="131"/>
                  <a:pt x="112" y="131"/>
                </a:cubicBezTo>
                <a:cubicBezTo>
                  <a:pt x="113" y="131"/>
                  <a:pt x="113" y="131"/>
                  <a:pt x="114" y="132"/>
                </a:cubicBezTo>
                <a:cubicBezTo>
                  <a:pt x="115" y="131"/>
                  <a:pt x="116" y="130"/>
                  <a:pt x="116" y="129"/>
                </a:cubicBezTo>
                <a:cubicBezTo>
                  <a:pt x="117" y="127"/>
                  <a:pt x="115" y="126"/>
                  <a:pt x="113" y="126"/>
                </a:cubicBezTo>
                <a:cubicBezTo>
                  <a:pt x="112" y="125"/>
                  <a:pt x="111" y="127"/>
                  <a:pt x="111" y="129"/>
                </a:cubicBezTo>
                <a:close/>
                <a:moveTo>
                  <a:pt x="126" y="142"/>
                </a:moveTo>
                <a:cubicBezTo>
                  <a:pt x="125" y="141"/>
                  <a:pt x="124" y="139"/>
                  <a:pt x="122" y="140"/>
                </a:cubicBezTo>
                <a:cubicBezTo>
                  <a:pt x="120" y="139"/>
                  <a:pt x="119" y="141"/>
                  <a:pt x="120" y="142"/>
                </a:cubicBezTo>
                <a:cubicBezTo>
                  <a:pt x="120" y="144"/>
                  <a:pt x="121" y="145"/>
                  <a:pt x="123" y="145"/>
                </a:cubicBezTo>
                <a:cubicBezTo>
                  <a:pt x="124" y="145"/>
                  <a:pt x="126" y="144"/>
                  <a:pt x="126" y="142"/>
                </a:cubicBezTo>
                <a:close/>
                <a:moveTo>
                  <a:pt x="118" y="152"/>
                </a:moveTo>
                <a:cubicBezTo>
                  <a:pt x="119" y="153"/>
                  <a:pt x="121" y="152"/>
                  <a:pt x="121" y="150"/>
                </a:cubicBezTo>
                <a:cubicBezTo>
                  <a:pt x="121" y="148"/>
                  <a:pt x="119" y="147"/>
                  <a:pt x="117" y="147"/>
                </a:cubicBezTo>
                <a:cubicBezTo>
                  <a:pt x="116" y="147"/>
                  <a:pt x="115" y="149"/>
                  <a:pt x="115" y="150"/>
                </a:cubicBezTo>
                <a:cubicBezTo>
                  <a:pt x="115" y="151"/>
                  <a:pt x="116" y="152"/>
                  <a:pt x="118" y="152"/>
                </a:cubicBezTo>
                <a:close/>
                <a:moveTo>
                  <a:pt x="126" y="153"/>
                </a:moveTo>
                <a:cubicBezTo>
                  <a:pt x="128" y="152"/>
                  <a:pt x="129" y="151"/>
                  <a:pt x="129" y="150"/>
                </a:cubicBezTo>
                <a:cubicBezTo>
                  <a:pt x="129" y="148"/>
                  <a:pt x="129" y="147"/>
                  <a:pt x="127" y="147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26" y="147"/>
                  <a:pt x="126" y="147"/>
                  <a:pt x="126" y="147"/>
                </a:cubicBezTo>
                <a:cubicBezTo>
                  <a:pt x="125" y="148"/>
                  <a:pt x="124" y="149"/>
                  <a:pt x="124" y="150"/>
                </a:cubicBezTo>
                <a:cubicBezTo>
                  <a:pt x="124" y="151"/>
                  <a:pt x="125" y="152"/>
                  <a:pt x="126" y="153"/>
                </a:cubicBezTo>
                <a:close/>
                <a:moveTo>
                  <a:pt x="111" y="142"/>
                </a:moveTo>
                <a:cubicBezTo>
                  <a:pt x="111" y="144"/>
                  <a:pt x="112" y="145"/>
                  <a:pt x="114" y="145"/>
                </a:cubicBezTo>
                <a:cubicBezTo>
                  <a:pt x="115" y="146"/>
                  <a:pt x="117" y="144"/>
                  <a:pt x="117" y="142"/>
                </a:cubicBezTo>
                <a:cubicBezTo>
                  <a:pt x="116" y="140"/>
                  <a:pt x="115" y="140"/>
                  <a:pt x="114" y="139"/>
                </a:cubicBezTo>
                <a:cubicBezTo>
                  <a:pt x="112" y="140"/>
                  <a:pt x="111" y="141"/>
                  <a:pt x="111" y="142"/>
                </a:cubicBezTo>
                <a:close/>
                <a:moveTo>
                  <a:pt x="70" y="111"/>
                </a:moveTo>
                <a:cubicBezTo>
                  <a:pt x="69" y="112"/>
                  <a:pt x="68" y="113"/>
                  <a:pt x="67" y="113"/>
                </a:cubicBezTo>
                <a:cubicBezTo>
                  <a:pt x="67" y="113"/>
                  <a:pt x="67" y="113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116"/>
                  <a:pt x="68" y="118"/>
                  <a:pt x="69" y="117"/>
                </a:cubicBezTo>
                <a:cubicBezTo>
                  <a:pt x="70" y="117"/>
                  <a:pt x="72" y="116"/>
                  <a:pt x="72" y="115"/>
                </a:cubicBezTo>
                <a:cubicBezTo>
                  <a:pt x="73" y="113"/>
                  <a:pt x="70" y="112"/>
                  <a:pt x="70" y="111"/>
                </a:cubicBezTo>
                <a:close/>
                <a:moveTo>
                  <a:pt x="111" y="133"/>
                </a:moveTo>
                <a:cubicBezTo>
                  <a:pt x="110" y="133"/>
                  <a:pt x="109" y="133"/>
                  <a:pt x="109" y="133"/>
                </a:cubicBezTo>
                <a:cubicBezTo>
                  <a:pt x="107" y="133"/>
                  <a:pt x="106" y="134"/>
                  <a:pt x="106" y="136"/>
                </a:cubicBezTo>
                <a:cubicBezTo>
                  <a:pt x="106" y="137"/>
                  <a:pt x="107" y="139"/>
                  <a:pt x="109" y="139"/>
                </a:cubicBezTo>
                <a:cubicBezTo>
                  <a:pt x="111" y="139"/>
                  <a:pt x="112" y="138"/>
                  <a:pt x="112" y="135"/>
                </a:cubicBezTo>
                <a:cubicBezTo>
                  <a:pt x="112" y="135"/>
                  <a:pt x="112" y="135"/>
                  <a:pt x="112" y="135"/>
                </a:cubicBezTo>
                <a:cubicBezTo>
                  <a:pt x="111" y="134"/>
                  <a:pt x="109" y="133"/>
                  <a:pt x="108" y="135"/>
                </a:cubicBezTo>
                <a:cubicBezTo>
                  <a:pt x="108" y="134"/>
                  <a:pt x="110" y="134"/>
                  <a:pt x="111" y="133"/>
                </a:cubicBezTo>
                <a:close/>
                <a:moveTo>
                  <a:pt x="118" y="133"/>
                </a:moveTo>
                <a:cubicBezTo>
                  <a:pt x="116" y="133"/>
                  <a:pt x="115" y="134"/>
                  <a:pt x="115" y="136"/>
                </a:cubicBezTo>
                <a:cubicBezTo>
                  <a:pt x="115" y="138"/>
                  <a:pt x="116" y="138"/>
                  <a:pt x="118" y="138"/>
                </a:cubicBezTo>
                <a:cubicBezTo>
                  <a:pt x="119" y="139"/>
                  <a:pt x="121" y="137"/>
                  <a:pt x="120" y="136"/>
                </a:cubicBezTo>
                <a:cubicBezTo>
                  <a:pt x="120" y="134"/>
                  <a:pt x="120" y="133"/>
                  <a:pt x="118" y="133"/>
                </a:cubicBezTo>
                <a:close/>
                <a:moveTo>
                  <a:pt x="25" y="31"/>
                </a:moveTo>
                <a:cubicBezTo>
                  <a:pt x="25" y="32"/>
                  <a:pt x="24" y="32"/>
                  <a:pt x="23" y="32"/>
                </a:cubicBezTo>
                <a:cubicBezTo>
                  <a:pt x="24" y="33"/>
                  <a:pt x="24" y="33"/>
                  <a:pt x="25" y="33"/>
                </a:cubicBezTo>
                <a:cubicBezTo>
                  <a:pt x="25" y="33"/>
                  <a:pt x="25" y="33"/>
                  <a:pt x="25" y="33"/>
                </a:cubicBezTo>
                <a:cubicBezTo>
                  <a:pt x="25" y="33"/>
                  <a:pt x="25" y="33"/>
                  <a:pt x="25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7" y="33"/>
                  <a:pt x="28" y="32"/>
                  <a:pt x="28" y="31"/>
                </a:cubicBezTo>
                <a:cubicBezTo>
                  <a:pt x="28" y="31"/>
                  <a:pt x="28" y="31"/>
                  <a:pt x="28" y="31"/>
                </a:cubicBezTo>
                <a:cubicBezTo>
                  <a:pt x="27" y="31"/>
                  <a:pt x="26" y="31"/>
                  <a:pt x="26" y="30"/>
                </a:cubicBezTo>
                <a:cubicBezTo>
                  <a:pt x="25" y="30"/>
                  <a:pt x="26" y="32"/>
                  <a:pt x="26" y="32"/>
                </a:cubicBezTo>
                <a:cubicBezTo>
                  <a:pt x="25" y="32"/>
                  <a:pt x="25" y="31"/>
                  <a:pt x="25" y="31"/>
                </a:cubicBezTo>
                <a:close/>
                <a:moveTo>
                  <a:pt x="106" y="126"/>
                </a:moveTo>
                <a:cubicBezTo>
                  <a:pt x="106" y="127"/>
                  <a:pt x="106" y="127"/>
                  <a:pt x="106" y="127"/>
                </a:cubicBezTo>
                <a:cubicBezTo>
                  <a:pt x="105" y="127"/>
                  <a:pt x="105" y="126"/>
                  <a:pt x="104" y="127"/>
                </a:cubicBezTo>
                <a:cubicBezTo>
                  <a:pt x="104" y="127"/>
                  <a:pt x="104" y="127"/>
                  <a:pt x="104" y="127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3" y="126"/>
                  <a:pt x="102" y="127"/>
                  <a:pt x="102" y="129"/>
                </a:cubicBezTo>
                <a:cubicBezTo>
                  <a:pt x="102" y="130"/>
                  <a:pt x="103" y="132"/>
                  <a:pt x="105" y="131"/>
                </a:cubicBezTo>
                <a:cubicBezTo>
                  <a:pt x="106" y="131"/>
                  <a:pt x="107" y="130"/>
                  <a:pt x="108" y="129"/>
                </a:cubicBezTo>
                <a:cubicBezTo>
                  <a:pt x="108" y="127"/>
                  <a:pt x="107" y="126"/>
                  <a:pt x="106" y="126"/>
                </a:cubicBezTo>
                <a:close/>
                <a:moveTo>
                  <a:pt x="200" y="135"/>
                </a:moveTo>
                <a:cubicBezTo>
                  <a:pt x="200" y="134"/>
                  <a:pt x="199" y="133"/>
                  <a:pt x="198" y="133"/>
                </a:cubicBezTo>
                <a:cubicBezTo>
                  <a:pt x="196" y="133"/>
                  <a:pt x="194" y="134"/>
                  <a:pt x="195" y="135"/>
                </a:cubicBezTo>
                <a:cubicBezTo>
                  <a:pt x="195" y="138"/>
                  <a:pt x="196" y="139"/>
                  <a:pt x="197" y="138"/>
                </a:cubicBezTo>
                <a:cubicBezTo>
                  <a:pt x="199" y="139"/>
                  <a:pt x="200" y="138"/>
                  <a:pt x="200" y="137"/>
                </a:cubicBezTo>
                <a:cubicBezTo>
                  <a:pt x="200" y="137"/>
                  <a:pt x="200" y="136"/>
                  <a:pt x="200" y="135"/>
                </a:cubicBezTo>
                <a:cubicBezTo>
                  <a:pt x="199" y="136"/>
                  <a:pt x="199" y="135"/>
                  <a:pt x="199" y="135"/>
                </a:cubicBezTo>
                <a:cubicBezTo>
                  <a:pt x="200" y="135"/>
                  <a:pt x="200" y="135"/>
                  <a:pt x="200" y="135"/>
                </a:cubicBezTo>
                <a:close/>
                <a:moveTo>
                  <a:pt x="151" y="124"/>
                </a:moveTo>
                <a:cubicBezTo>
                  <a:pt x="152" y="124"/>
                  <a:pt x="152" y="124"/>
                  <a:pt x="153" y="124"/>
                </a:cubicBezTo>
                <a:cubicBezTo>
                  <a:pt x="152" y="124"/>
                  <a:pt x="152" y="124"/>
                  <a:pt x="151" y="124"/>
                </a:cubicBezTo>
                <a:cubicBezTo>
                  <a:pt x="151" y="124"/>
                  <a:pt x="151" y="124"/>
                  <a:pt x="151" y="124"/>
                </a:cubicBezTo>
                <a:close/>
                <a:moveTo>
                  <a:pt x="152" y="138"/>
                </a:moveTo>
                <a:cubicBezTo>
                  <a:pt x="153" y="138"/>
                  <a:pt x="153" y="138"/>
                  <a:pt x="153" y="138"/>
                </a:cubicBezTo>
                <a:cubicBezTo>
                  <a:pt x="154" y="138"/>
                  <a:pt x="156" y="138"/>
                  <a:pt x="155" y="136"/>
                </a:cubicBezTo>
                <a:cubicBezTo>
                  <a:pt x="155" y="135"/>
                  <a:pt x="155" y="133"/>
                  <a:pt x="153" y="133"/>
                </a:cubicBezTo>
                <a:cubicBezTo>
                  <a:pt x="152" y="133"/>
                  <a:pt x="150" y="134"/>
                  <a:pt x="151" y="136"/>
                </a:cubicBezTo>
                <a:cubicBezTo>
                  <a:pt x="151" y="136"/>
                  <a:pt x="151" y="136"/>
                  <a:pt x="151" y="137"/>
                </a:cubicBezTo>
                <a:cubicBezTo>
                  <a:pt x="151" y="136"/>
                  <a:pt x="151" y="136"/>
                  <a:pt x="151" y="136"/>
                </a:cubicBezTo>
                <a:cubicBezTo>
                  <a:pt x="152" y="136"/>
                  <a:pt x="152" y="136"/>
                  <a:pt x="152" y="137"/>
                </a:cubicBezTo>
                <a:cubicBezTo>
                  <a:pt x="153" y="136"/>
                  <a:pt x="154" y="136"/>
                  <a:pt x="154" y="137"/>
                </a:cubicBezTo>
                <a:cubicBezTo>
                  <a:pt x="153" y="137"/>
                  <a:pt x="153" y="138"/>
                  <a:pt x="152" y="138"/>
                </a:cubicBezTo>
                <a:close/>
                <a:moveTo>
                  <a:pt x="167" y="125"/>
                </a:moveTo>
                <a:cubicBezTo>
                  <a:pt x="167" y="125"/>
                  <a:pt x="167" y="125"/>
                  <a:pt x="167" y="125"/>
                </a:cubicBezTo>
                <a:cubicBezTo>
                  <a:pt x="166" y="126"/>
                  <a:pt x="165" y="126"/>
                  <a:pt x="165" y="127"/>
                </a:cubicBezTo>
                <a:cubicBezTo>
                  <a:pt x="164" y="127"/>
                  <a:pt x="164" y="127"/>
                  <a:pt x="164" y="128"/>
                </a:cubicBezTo>
                <a:cubicBezTo>
                  <a:pt x="164" y="128"/>
                  <a:pt x="163" y="128"/>
                  <a:pt x="163" y="128"/>
                </a:cubicBezTo>
                <a:cubicBezTo>
                  <a:pt x="164" y="130"/>
                  <a:pt x="165" y="131"/>
                  <a:pt x="167" y="131"/>
                </a:cubicBezTo>
                <a:cubicBezTo>
                  <a:pt x="168" y="131"/>
                  <a:pt x="169" y="130"/>
                  <a:pt x="169" y="129"/>
                </a:cubicBezTo>
                <a:cubicBezTo>
                  <a:pt x="169" y="128"/>
                  <a:pt x="169" y="126"/>
                  <a:pt x="167" y="125"/>
                </a:cubicBezTo>
                <a:close/>
                <a:moveTo>
                  <a:pt x="134" y="157"/>
                </a:moveTo>
                <a:cubicBezTo>
                  <a:pt x="134" y="155"/>
                  <a:pt x="133" y="153"/>
                  <a:pt x="131" y="153"/>
                </a:cubicBezTo>
                <a:cubicBezTo>
                  <a:pt x="130" y="153"/>
                  <a:pt x="129" y="155"/>
                  <a:pt x="128" y="156"/>
                </a:cubicBezTo>
                <a:cubicBezTo>
                  <a:pt x="128" y="158"/>
                  <a:pt x="130" y="159"/>
                  <a:pt x="131" y="160"/>
                </a:cubicBezTo>
                <a:cubicBezTo>
                  <a:pt x="133" y="160"/>
                  <a:pt x="134" y="158"/>
                  <a:pt x="134" y="157"/>
                </a:cubicBezTo>
                <a:close/>
                <a:moveTo>
                  <a:pt x="106" y="122"/>
                </a:moveTo>
                <a:cubicBezTo>
                  <a:pt x="106" y="122"/>
                  <a:pt x="106" y="122"/>
                  <a:pt x="106" y="122"/>
                </a:cubicBezTo>
                <a:cubicBezTo>
                  <a:pt x="107" y="123"/>
                  <a:pt x="107" y="124"/>
                  <a:pt x="108" y="125"/>
                </a:cubicBezTo>
                <a:cubicBezTo>
                  <a:pt x="108" y="125"/>
                  <a:pt x="108" y="125"/>
                  <a:pt x="108" y="125"/>
                </a:cubicBezTo>
                <a:cubicBezTo>
                  <a:pt x="108" y="125"/>
                  <a:pt x="109" y="125"/>
                  <a:pt x="109" y="125"/>
                </a:cubicBezTo>
                <a:cubicBezTo>
                  <a:pt x="110" y="125"/>
                  <a:pt x="112" y="123"/>
                  <a:pt x="112" y="122"/>
                </a:cubicBezTo>
                <a:cubicBezTo>
                  <a:pt x="111" y="120"/>
                  <a:pt x="111" y="119"/>
                  <a:pt x="109" y="119"/>
                </a:cubicBezTo>
                <a:cubicBezTo>
                  <a:pt x="107" y="120"/>
                  <a:pt x="106" y="121"/>
                  <a:pt x="106" y="122"/>
                </a:cubicBezTo>
                <a:close/>
                <a:moveTo>
                  <a:pt x="148" y="145"/>
                </a:moveTo>
                <a:cubicBezTo>
                  <a:pt x="150" y="145"/>
                  <a:pt x="151" y="145"/>
                  <a:pt x="152" y="142"/>
                </a:cubicBezTo>
                <a:cubicBezTo>
                  <a:pt x="152" y="141"/>
                  <a:pt x="151" y="140"/>
                  <a:pt x="149" y="140"/>
                </a:cubicBezTo>
                <a:cubicBezTo>
                  <a:pt x="148" y="140"/>
                  <a:pt x="147" y="141"/>
                  <a:pt x="147" y="141"/>
                </a:cubicBezTo>
                <a:cubicBezTo>
                  <a:pt x="147" y="141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6" y="144"/>
                  <a:pt x="148" y="145"/>
                  <a:pt x="148" y="145"/>
                </a:cubicBezTo>
                <a:close/>
                <a:moveTo>
                  <a:pt x="141" y="159"/>
                </a:moveTo>
                <a:cubicBezTo>
                  <a:pt x="142" y="159"/>
                  <a:pt x="142" y="158"/>
                  <a:pt x="142" y="156"/>
                </a:cubicBezTo>
                <a:cubicBezTo>
                  <a:pt x="143" y="154"/>
                  <a:pt x="141" y="153"/>
                  <a:pt x="140" y="154"/>
                </a:cubicBezTo>
                <a:cubicBezTo>
                  <a:pt x="139" y="154"/>
                  <a:pt x="138" y="155"/>
                  <a:pt x="138" y="156"/>
                </a:cubicBezTo>
                <a:cubicBezTo>
                  <a:pt x="138" y="158"/>
                  <a:pt x="139" y="159"/>
                  <a:pt x="141" y="159"/>
                </a:cubicBezTo>
                <a:close/>
                <a:moveTo>
                  <a:pt x="135" y="153"/>
                </a:moveTo>
                <a:cubicBezTo>
                  <a:pt x="137" y="152"/>
                  <a:pt x="139" y="151"/>
                  <a:pt x="138" y="150"/>
                </a:cubicBezTo>
                <a:cubicBezTo>
                  <a:pt x="138" y="149"/>
                  <a:pt x="138" y="147"/>
                  <a:pt x="135" y="147"/>
                </a:cubicBezTo>
                <a:cubicBezTo>
                  <a:pt x="134" y="146"/>
                  <a:pt x="133" y="148"/>
                  <a:pt x="133" y="150"/>
                </a:cubicBezTo>
                <a:cubicBezTo>
                  <a:pt x="133" y="152"/>
                  <a:pt x="134" y="153"/>
                  <a:pt x="135" y="153"/>
                </a:cubicBezTo>
                <a:close/>
                <a:moveTo>
                  <a:pt x="144" y="153"/>
                </a:moveTo>
                <a:cubicBezTo>
                  <a:pt x="146" y="152"/>
                  <a:pt x="147" y="152"/>
                  <a:pt x="147" y="150"/>
                </a:cubicBezTo>
                <a:cubicBezTo>
                  <a:pt x="147" y="149"/>
                  <a:pt x="146" y="147"/>
                  <a:pt x="145" y="147"/>
                </a:cubicBezTo>
                <a:cubicBezTo>
                  <a:pt x="145" y="147"/>
                  <a:pt x="144" y="148"/>
                  <a:pt x="144" y="148"/>
                </a:cubicBezTo>
                <a:cubicBezTo>
                  <a:pt x="144" y="148"/>
                  <a:pt x="144" y="147"/>
                  <a:pt x="144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43" y="147"/>
                  <a:pt x="142" y="149"/>
                  <a:pt x="142" y="150"/>
                </a:cubicBezTo>
                <a:cubicBezTo>
                  <a:pt x="142" y="152"/>
                  <a:pt x="143" y="153"/>
                  <a:pt x="144" y="153"/>
                </a:cubicBezTo>
                <a:close/>
                <a:moveTo>
                  <a:pt x="134" y="143"/>
                </a:moveTo>
                <a:cubicBezTo>
                  <a:pt x="134" y="143"/>
                  <a:pt x="134" y="143"/>
                  <a:pt x="134" y="143"/>
                </a:cubicBezTo>
                <a:cubicBezTo>
                  <a:pt x="134" y="140"/>
                  <a:pt x="133" y="139"/>
                  <a:pt x="131" y="140"/>
                </a:cubicBezTo>
                <a:cubicBezTo>
                  <a:pt x="129" y="140"/>
                  <a:pt x="128" y="141"/>
                  <a:pt x="128" y="142"/>
                </a:cubicBezTo>
                <a:cubicBezTo>
                  <a:pt x="129" y="143"/>
                  <a:pt x="129" y="145"/>
                  <a:pt x="131" y="146"/>
                </a:cubicBezTo>
                <a:cubicBezTo>
                  <a:pt x="131" y="146"/>
                  <a:pt x="132" y="146"/>
                  <a:pt x="132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2" y="143"/>
                  <a:pt x="133" y="143"/>
                  <a:pt x="134" y="143"/>
                </a:cubicBezTo>
                <a:close/>
                <a:moveTo>
                  <a:pt x="95" y="126"/>
                </a:moveTo>
                <a:cubicBezTo>
                  <a:pt x="95" y="126"/>
                  <a:pt x="93" y="127"/>
                  <a:pt x="93" y="129"/>
                </a:cubicBezTo>
                <a:cubicBezTo>
                  <a:pt x="93" y="130"/>
                  <a:pt x="94" y="130"/>
                  <a:pt x="95" y="131"/>
                </a:cubicBezTo>
                <a:cubicBezTo>
                  <a:pt x="95" y="131"/>
                  <a:pt x="95" y="131"/>
                  <a:pt x="95" y="131"/>
                </a:cubicBezTo>
                <a:cubicBezTo>
                  <a:pt x="96" y="131"/>
                  <a:pt x="96" y="131"/>
                  <a:pt x="96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96" y="130"/>
                  <a:pt x="95" y="130"/>
                  <a:pt x="95" y="128"/>
                </a:cubicBezTo>
                <a:cubicBezTo>
                  <a:pt x="95" y="128"/>
                  <a:pt x="95" y="127"/>
                  <a:pt x="96" y="126"/>
                </a:cubicBezTo>
                <a:cubicBezTo>
                  <a:pt x="96" y="126"/>
                  <a:pt x="95" y="126"/>
                  <a:pt x="95" y="126"/>
                </a:cubicBezTo>
                <a:close/>
                <a:moveTo>
                  <a:pt x="91" y="122"/>
                </a:moveTo>
                <a:cubicBezTo>
                  <a:pt x="91" y="123"/>
                  <a:pt x="90" y="123"/>
                  <a:pt x="90" y="124"/>
                </a:cubicBezTo>
                <a:cubicBezTo>
                  <a:pt x="91" y="124"/>
                  <a:pt x="91" y="124"/>
                  <a:pt x="92" y="124"/>
                </a:cubicBezTo>
                <a:cubicBezTo>
                  <a:pt x="93" y="125"/>
                  <a:pt x="94" y="124"/>
                  <a:pt x="94" y="122"/>
                </a:cubicBezTo>
                <a:cubicBezTo>
                  <a:pt x="95" y="120"/>
                  <a:pt x="92" y="119"/>
                  <a:pt x="91" y="119"/>
                </a:cubicBezTo>
                <a:cubicBezTo>
                  <a:pt x="91" y="119"/>
                  <a:pt x="90" y="119"/>
                  <a:pt x="90" y="120"/>
                </a:cubicBezTo>
                <a:cubicBezTo>
                  <a:pt x="91" y="120"/>
                  <a:pt x="90" y="122"/>
                  <a:pt x="89" y="120"/>
                </a:cubicBezTo>
                <a:cubicBezTo>
                  <a:pt x="89" y="121"/>
                  <a:pt x="89" y="121"/>
                  <a:pt x="89" y="121"/>
                </a:cubicBezTo>
                <a:cubicBezTo>
                  <a:pt x="89" y="122"/>
                  <a:pt x="89" y="122"/>
                  <a:pt x="89" y="122"/>
                </a:cubicBezTo>
                <a:cubicBezTo>
                  <a:pt x="90" y="122"/>
                  <a:pt x="91" y="122"/>
                  <a:pt x="91" y="122"/>
                </a:cubicBezTo>
                <a:close/>
                <a:moveTo>
                  <a:pt x="98" y="128"/>
                </a:moveTo>
                <a:cubicBezTo>
                  <a:pt x="99" y="127"/>
                  <a:pt x="98" y="126"/>
                  <a:pt x="96" y="126"/>
                </a:cubicBezTo>
                <a:cubicBezTo>
                  <a:pt x="97" y="127"/>
                  <a:pt x="97" y="127"/>
                  <a:pt x="98" y="127"/>
                </a:cubicBezTo>
                <a:cubicBezTo>
                  <a:pt x="98" y="127"/>
                  <a:pt x="98" y="128"/>
                  <a:pt x="98" y="128"/>
                </a:cubicBezTo>
                <a:close/>
                <a:moveTo>
                  <a:pt x="84" y="124"/>
                </a:moveTo>
                <a:cubicBezTo>
                  <a:pt x="84" y="124"/>
                  <a:pt x="83" y="124"/>
                  <a:pt x="83" y="124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84" y="124"/>
                  <a:pt x="84" y="124"/>
                  <a:pt x="84" y="124"/>
                </a:cubicBezTo>
                <a:close/>
                <a:moveTo>
                  <a:pt x="80" y="122"/>
                </a:moveTo>
                <a:cubicBezTo>
                  <a:pt x="80" y="123"/>
                  <a:pt x="80" y="123"/>
                  <a:pt x="80" y="124"/>
                </a:cubicBezTo>
                <a:cubicBezTo>
                  <a:pt x="80" y="123"/>
                  <a:pt x="80" y="123"/>
                  <a:pt x="80" y="123"/>
                </a:cubicBezTo>
                <a:cubicBezTo>
                  <a:pt x="80" y="122"/>
                  <a:pt x="82" y="122"/>
                  <a:pt x="82" y="121"/>
                </a:cubicBezTo>
                <a:cubicBezTo>
                  <a:pt x="82" y="120"/>
                  <a:pt x="81" y="120"/>
                  <a:pt x="81" y="119"/>
                </a:cubicBezTo>
                <a:cubicBezTo>
                  <a:pt x="82" y="119"/>
                  <a:pt x="82" y="119"/>
                  <a:pt x="83" y="119"/>
                </a:cubicBezTo>
                <a:cubicBezTo>
                  <a:pt x="82" y="121"/>
                  <a:pt x="84" y="122"/>
                  <a:pt x="84" y="123"/>
                </a:cubicBezTo>
                <a:cubicBezTo>
                  <a:pt x="85" y="123"/>
                  <a:pt x="85" y="123"/>
                  <a:pt x="85" y="123"/>
                </a:cubicBezTo>
                <a:cubicBezTo>
                  <a:pt x="85" y="123"/>
                  <a:pt x="85" y="122"/>
                  <a:pt x="85" y="122"/>
                </a:cubicBezTo>
                <a:cubicBezTo>
                  <a:pt x="85" y="120"/>
                  <a:pt x="84" y="119"/>
                  <a:pt x="82" y="119"/>
                </a:cubicBezTo>
                <a:cubicBezTo>
                  <a:pt x="81" y="119"/>
                  <a:pt x="79" y="121"/>
                  <a:pt x="80" y="122"/>
                </a:cubicBezTo>
                <a:close/>
                <a:moveTo>
                  <a:pt x="84" y="114"/>
                </a:moveTo>
                <a:cubicBezTo>
                  <a:pt x="84" y="116"/>
                  <a:pt x="85" y="117"/>
                  <a:pt x="87" y="117"/>
                </a:cubicBezTo>
                <a:cubicBezTo>
                  <a:pt x="87" y="117"/>
                  <a:pt x="87" y="117"/>
                  <a:pt x="87" y="117"/>
                </a:cubicBezTo>
                <a:cubicBezTo>
                  <a:pt x="87" y="117"/>
                  <a:pt x="87" y="117"/>
                  <a:pt x="86" y="116"/>
                </a:cubicBezTo>
                <a:cubicBezTo>
                  <a:pt x="87" y="117"/>
                  <a:pt x="89" y="116"/>
                  <a:pt x="90" y="116"/>
                </a:cubicBezTo>
                <a:cubicBezTo>
                  <a:pt x="90" y="116"/>
                  <a:pt x="90" y="115"/>
                  <a:pt x="90" y="115"/>
                </a:cubicBezTo>
                <a:cubicBezTo>
                  <a:pt x="90" y="113"/>
                  <a:pt x="88" y="112"/>
                  <a:pt x="87" y="112"/>
                </a:cubicBezTo>
                <a:cubicBezTo>
                  <a:pt x="85" y="112"/>
                  <a:pt x="84" y="113"/>
                  <a:pt x="84" y="114"/>
                </a:cubicBezTo>
                <a:close/>
                <a:moveTo>
                  <a:pt x="69" y="126"/>
                </a:moveTo>
                <a:cubicBezTo>
                  <a:pt x="68" y="125"/>
                  <a:pt x="66" y="127"/>
                  <a:pt x="67" y="128"/>
                </a:cubicBezTo>
                <a:cubicBezTo>
                  <a:pt x="67" y="130"/>
                  <a:pt x="68" y="131"/>
                  <a:pt x="70" y="131"/>
                </a:cubicBezTo>
                <a:cubicBezTo>
                  <a:pt x="71" y="131"/>
                  <a:pt x="73" y="130"/>
                  <a:pt x="72" y="128"/>
                </a:cubicBezTo>
                <a:cubicBezTo>
                  <a:pt x="72" y="127"/>
                  <a:pt x="71" y="126"/>
                  <a:pt x="69" y="126"/>
                </a:cubicBezTo>
                <a:close/>
                <a:moveTo>
                  <a:pt x="71" y="122"/>
                </a:moveTo>
                <a:cubicBezTo>
                  <a:pt x="71" y="123"/>
                  <a:pt x="72" y="125"/>
                  <a:pt x="74" y="125"/>
                </a:cubicBezTo>
                <a:cubicBezTo>
                  <a:pt x="75" y="125"/>
                  <a:pt x="76" y="123"/>
                  <a:pt x="77" y="122"/>
                </a:cubicBezTo>
                <a:cubicBezTo>
                  <a:pt x="77" y="120"/>
                  <a:pt x="75" y="119"/>
                  <a:pt x="74" y="119"/>
                </a:cubicBezTo>
                <a:cubicBezTo>
                  <a:pt x="72" y="119"/>
                  <a:pt x="71" y="121"/>
                  <a:pt x="71" y="122"/>
                </a:cubicBezTo>
                <a:close/>
                <a:moveTo>
                  <a:pt x="83" y="106"/>
                </a:moveTo>
                <a:cubicBezTo>
                  <a:pt x="83" y="105"/>
                  <a:pt x="83" y="105"/>
                  <a:pt x="83" y="105"/>
                </a:cubicBezTo>
                <a:cubicBezTo>
                  <a:pt x="83" y="105"/>
                  <a:pt x="82" y="105"/>
                  <a:pt x="82" y="105"/>
                </a:cubicBezTo>
                <a:cubicBezTo>
                  <a:pt x="81" y="105"/>
                  <a:pt x="80" y="106"/>
                  <a:pt x="79" y="108"/>
                </a:cubicBezTo>
                <a:cubicBezTo>
                  <a:pt x="79" y="108"/>
                  <a:pt x="80" y="109"/>
                  <a:pt x="80" y="109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80" y="110"/>
                  <a:pt x="81" y="111"/>
                  <a:pt x="82" y="111"/>
                </a:cubicBezTo>
                <a:cubicBezTo>
                  <a:pt x="82" y="111"/>
                  <a:pt x="82" y="111"/>
                  <a:pt x="82" y="111"/>
                </a:cubicBezTo>
                <a:cubicBezTo>
                  <a:pt x="82" y="111"/>
                  <a:pt x="82" y="110"/>
                  <a:pt x="82" y="109"/>
                </a:cubicBezTo>
                <a:cubicBezTo>
                  <a:pt x="83" y="108"/>
                  <a:pt x="83" y="108"/>
                  <a:pt x="84" y="107"/>
                </a:cubicBezTo>
                <a:cubicBezTo>
                  <a:pt x="84" y="107"/>
                  <a:pt x="85" y="107"/>
                  <a:pt x="85" y="108"/>
                </a:cubicBezTo>
                <a:cubicBezTo>
                  <a:pt x="85" y="108"/>
                  <a:pt x="85" y="109"/>
                  <a:pt x="85" y="109"/>
                </a:cubicBezTo>
                <a:cubicBezTo>
                  <a:pt x="85" y="109"/>
                  <a:pt x="85" y="108"/>
                  <a:pt x="85" y="108"/>
                </a:cubicBezTo>
                <a:cubicBezTo>
                  <a:pt x="85" y="106"/>
                  <a:pt x="85" y="106"/>
                  <a:pt x="83" y="105"/>
                </a:cubicBezTo>
                <a:cubicBezTo>
                  <a:pt x="83" y="106"/>
                  <a:pt x="83" y="106"/>
                  <a:pt x="83" y="106"/>
                </a:cubicBezTo>
                <a:close/>
                <a:moveTo>
                  <a:pt x="100" y="125"/>
                </a:moveTo>
                <a:cubicBezTo>
                  <a:pt x="100" y="124"/>
                  <a:pt x="99" y="123"/>
                  <a:pt x="98" y="123"/>
                </a:cubicBezTo>
                <a:cubicBezTo>
                  <a:pt x="98" y="124"/>
                  <a:pt x="99" y="125"/>
                  <a:pt x="100" y="125"/>
                </a:cubicBezTo>
                <a:cubicBezTo>
                  <a:pt x="100" y="125"/>
                  <a:pt x="100" y="125"/>
                  <a:pt x="100" y="125"/>
                </a:cubicBezTo>
                <a:close/>
                <a:moveTo>
                  <a:pt x="101" y="124"/>
                </a:moveTo>
                <a:cubicBezTo>
                  <a:pt x="101" y="124"/>
                  <a:pt x="101" y="124"/>
                  <a:pt x="101" y="124"/>
                </a:cubicBezTo>
                <a:cubicBezTo>
                  <a:pt x="102" y="124"/>
                  <a:pt x="102" y="123"/>
                  <a:pt x="103" y="123"/>
                </a:cubicBezTo>
                <a:cubicBezTo>
                  <a:pt x="103" y="123"/>
                  <a:pt x="102" y="123"/>
                  <a:pt x="102" y="123"/>
                </a:cubicBezTo>
                <a:cubicBezTo>
                  <a:pt x="102" y="124"/>
                  <a:pt x="102" y="123"/>
                  <a:pt x="101" y="124"/>
                </a:cubicBezTo>
                <a:close/>
                <a:moveTo>
                  <a:pt x="75" y="115"/>
                </a:moveTo>
                <a:cubicBezTo>
                  <a:pt x="75" y="116"/>
                  <a:pt x="77" y="117"/>
                  <a:pt x="78" y="117"/>
                </a:cubicBezTo>
                <a:cubicBezTo>
                  <a:pt x="79" y="117"/>
                  <a:pt x="81" y="117"/>
                  <a:pt x="81" y="115"/>
                </a:cubicBezTo>
                <a:cubicBezTo>
                  <a:pt x="81" y="113"/>
                  <a:pt x="80" y="112"/>
                  <a:pt x="78" y="111"/>
                </a:cubicBezTo>
                <a:cubicBezTo>
                  <a:pt x="77" y="112"/>
                  <a:pt x="76" y="113"/>
                  <a:pt x="75" y="115"/>
                </a:cubicBezTo>
                <a:close/>
                <a:moveTo>
                  <a:pt x="110" y="115"/>
                </a:moveTo>
                <a:cubicBezTo>
                  <a:pt x="110" y="115"/>
                  <a:pt x="111" y="115"/>
                  <a:pt x="111" y="116"/>
                </a:cubicBezTo>
                <a:cubicBezTo>
                  <a:pt x="111" y="115"/>
                  <a:pt x="111" y="115"/>
                  <a:pt x="110" y="114"/>
                </a:cubicBezTo>
                <a:cubicBezTo>
                  <a:pt x="110" y="114"/>
                  <a:pt x="110" y="114"/>
                  <a:pt x="110" y="115"/>
                </a:cubicBezTo>
                <a:close/>
                <a:moveTo>
                  <a:pt x="108" y="115"/>
                </a:moveTo>
                <a:cubicBezTo>
                  <a:pt x="108" y="114"/>
                  <a:pt x="107" y="113"/>
                  <a:pt x="107" y="112"/>
                </a:cubicBezTo>
                <a:cubicBezTo>
                  <a:pt x="107" y="113"/>
                  <a:pt x="107" y="113"/>
                  <a:pt x="106" y="113"/>
                </a:cubicBezTo>
                <a:cubicBezTo>
                  <a:pt x="106" y="112"/>
                  <a:pt x="105" y="114"/>
                  <a:pt x="104" y="112"/>
                </a:cubicBezTo>
                <a:cubicBezTo>
                  <a:pt x="103" y="113"/>
                  <a:pt x="103" y="114"/>
                  <a:pt x="102" y="114"/>
                </a:cubicBezTo>
                <a:cubicBezTo>
                  <a:pt x="102" y="114"/>
                  <a:pt x="102" y="114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3" y="116"/>
                  <a:pt x="103" y="116"/>
                  <a:pt x="104" y="116"/>
                </a:cubicBezTo>
                <a:cubicBezTo>
                  <a:pt x="104" y="116"/>
                  <a:pt x="104" y="116"/>
                  <a:pt x="104" y="115"/>
                </a:cubicBezTo>
                <a:cubicBezTo>
                  <a:pt x="105" y="116"/>
                  <a:pt x="105" y="115"/>
                  <a:pt x="105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06" y="115"/>
                  <a:pt x="107" y="115"/>
                  <a:pt x="107" y="115"/>
                </a:cubicBezTo>
                <a:cubicBezTo>
                  <a:pt x="106" y="116"/>
                  <a:pt x="106" y="116"/>
                  <a:pt x="105" y="116"/>
                </a:cubicBezTo>
                <a:cubicBezTo>
                  <a:pt x="105" y="117"/>
                  <a:pt x="105" y="117"/>
                  <a:pt x="105" y="117"/>
                </a:cubicBezTo>
                <a:cubicBezTo>
                  <a:pt x="106" y="117"/>
                  <a:pt x="108" y="116"/>
                  <a:pt x="108" y="115"/>
                </a:cubicBezTo>
                <a:close/>
                <a:moveTo>
                  <a:pt x="91" y="134"/>
                </a:moveTo>
                <a:cubicBezTo>
                  <a:pt x="92" y="134"/>
                  <a:pt x="93" y="134"/>
                  <a:pt x="94" y="134"/>
                </a:cubicBezTo>
                <a:cubicBezTo>
                  <a:pt x="93" y="133"/>
                  <a:pt x="93" y="133"/>
                  <a:pt x="92" y="133"/>
                </a:cubicBezTo>
                <a:cubicBezTo>
                  <a:pt x="89" y="133"/>
                  <a:pt x="89" y="134"/>
                  <a:pt x="89" y="136"/>
                </a:cubicBezTo>
                <a:cubicBezTo>
                  <a:pt x="89" y="137"/>
                  <a:pt x="89" y="138"/>
                  <a:pt x="90" y="138"/>
                </a:cubicBezTo>
                <a:cubicBezTo>
                  <a:pt x="90" y="137"/>
                  <a:pt x="92" y="136"/>
                  <a:pt x="91" y="134"/>
                </a:cubicBezTo>
                <a:cubicBezTo>
                  <a:pt x="91" y="134"/>
                  <a:pt x="91" y="134"/>
                  <a:pt x="91" y="134"/>
                </a:cubicBezTo>
                <a:close/>
                <a:moveTo>
                  <a:pt x="87" y="132"/>
                </a:moveTo>
                <a:cubicBezTo>
                  <a:pt x="88" y="131"/>
                  <a:pt x="90" y="130"/>
                  <a:pt x="90" y="128"/>
                </a:cubicBezTo>
                <a:cubicBezTo>
                  <a:pt x="90" y="127"/>
                  <a:pt x="89" y="125"/>
                  <a:pt x="87" y="125"/>
                </a:cubicBezTo>
                <a:cubicBezTo>
                  <a:pt x="85" y="126"/>
                  <a:pt x="85" y="127"/>
                  <a:pt x="85" y="129"/>
                </a:cubicBezTo>
                <a:cubicBezTo>
                  <a:pt x="86" y="129"/>
                  <a:pt x="88" y="129"/>
                  <a:pt x="88" y="131"/>
                </a:cubicBezTo>
                <a:cubicBezTo>
                  <a:pt x="87" y="131"/>
                  <a:pt x="86" y="130"/>
                  <a:pt x="85" y="130"/>
                </a:cubicBezTo>
                <a:cubicBezTo>
                  <a:pt x="86" y="131"/>
                  <a:pt x="86" y="131"/>
                  <a:pt x="87" y="132"/>
                </a:cubicBezTo>
                <a:close/>
                <a:moveTo>
                  <a:pt x="80" y="142"/>
                </a:moveTo>
                <a:cubicBezTo>
                  <a:pt x="80" y="143"/>
                  <a:pt x="80" y="144"/>
                  <a:pt x="80" y="144"/>
                </a:cubicBezTo>
                <a:cubicBezTo>
                  <a:pt x="80" y="144"/>
                  <a:pt x="81" y="143"/>
                  <a:pt x="81" y="142"/>
                </a:cubicBezTo>
                <a:cubicBezTo>
                  <a:pt x="81" y="140"/>
                  <a:pt x="80" y="140"/>
                  <a:pt x="78" y="140"/>
                </a:cubicBezTo>
                <a:cubicBezTo>
                  <a:pt x="78" y="142"/>
                  <a:pt x="80" y="142"/>
                  <a:pt x="80" y="142"/>
                </a:cubicBezTo>
                <a:close/>
                <a:moveTo>
                  <a:pt x="78" y="131"/>
                </a:moveTo>
                <a:cubicBezTo>
                  <a:pt x="79" y="131"/>
                  <a:pt x="79" y="131"/>
                  <a:pt x="79" y="131"/>
                </a:cubicBezTo>
                <a:cubicBezTo>
                  <a:pt x="79" y="131"/>
                  <a:pt x="79" y="131"/>
                  <a:pt x="80" y="131"/>
                </a:cubicBezTo>
                <a:cubicBezTo>
                  <a:pt x="80" y="131"/>
                  <a:pt x="80" y="131"/>
                  <a:pt x="80" y="131"/>
                </a:cubicBezTo>
                <a:cubicBezTo>
                  <a:pt x="80" y="131"/>
                  <a:pt x="81" y="130"/>
                  <a:pt x="81" y="129"/>
                </a:cubicBezTo>
                <a:cubicBezTo>
                  <a:pt x="81" y="127"/>
                  <a:pt x="79" y="125"/>
                  <a:pt x="78" y="126"/>
                </a:cubicBezTo>
                <a:cubicBezTo>
                  <a:pt x="77" y="126"/>
                  <a:pt x="76" y="127"/>
                  <a:pt x="76" y="128"/>
                </a:cubicBezTo>
                <a:cubicBezTo>
                  <a:pt x="75" y="130"/>
                  <a:pt x="77" y="131"/>
                  <a:pt x="78" y="132"/>
                </a:cubicBezTo>
                <a:cubicBezTo>
                  <a:pt x="78" y="132"/>
                  <a:pt x="78" y="132"/>
                  <a:pt x="78" y="131"/>
                </a:cubicBezTo>
                <a:close/>
                <a:moveTo>
                  <a:pt x="76" y="141"/>
                </a:moveTo>
                <a:cubicBezTo>
                  <a:pt x="77" y="141"/>
                  <a:pt x="77" y="141"/>
                  <a:pt x="77" y="141"/>
                </a:cubicBezTo>
                <a:cubicBezTo>
                  <a:pt x="78" y="141"/>
                  <a:pt x="78" y="140"/>
                  <a:pt x="78" y="140"/>
                </a:cubicBezTo>
                <a:cubicBezTo>
                  <a:pt x="77" y="140"/>
                  <a:pt x="77" y="140"/>
                  <a:pt x="76" y="141"/>
                </a:cubicBezTo>
                <a:close/>
                <a:moveTo>
                  <a:pt x="2" y="26"/>
                </a:moveTo>
                <a:cubicBezTo>
                  <a:pt x="2" y="26"/>
                  <a:pt x="2" y="27"/>
                  <a:pt x="3" y="27"/>
                </a:cubicBezTo>
                <a:cubicBezTo>
                  <a:pt x="3" y="27"/>
                  <a:pt x="3" y="27"/>
                  <a:pt x="4" y="27"/>
                </a:cubicBezTo>
                <a:cubicBezTo>
                  <a:pt x="4" y="26"/>
                  <a:pt x="4" y="26"/>
                  <a:pt x="4" y="26"/>
                </a:cubicBezTo>
                <a:cubicBezTo>
                  <a:pt x="3" y="25"/>
                  <a:pt x="3" y="26"/>
                  <a:pt x="2" y="26"/>
                </a:cubicBezTo>
                <a:cubicBezTo>
                  <a:pt x="2" y="26"/>
                  <a:pt x="2" y="26"/>
                  <a:pt x="2" y="26"/>
                </a:cubicBezTo>
                <a:close/>
                <a:moveTo>
                  <a:pt x="146" y="101"/>
                </a:moveTo>
                <a:cubicBezTo>
                  <a:pt x="146" y="101"/>
                  <a:pt x="146" y="101"/>
                  <a:pt x="146" y="102"/>
                </a:cubicBezTo>
                <a:cubicBezTo>
                  <a:pt x="146" y="102"/>
                  <a:pt x="146" y="102"/>
                  <a:pt x="146" y="102"/>
                </a:cubicBezTo>
                <a:cubicBezTo>
                  <a:pt x="147" y="103"/>
                  <a:pt x="148" y="103"/>
                  <a:pt x="149" y="103"/>
                </a:cubicBezTo>
                <a:cubicBezTo>
                  <a:pt x="149" y="103"/>
                  <a:pt x="149" y="103"/>
                  <a:pt x="150" y="103"/>
                </a:cubicBezTo>
                <a:cubicBezTo>
                  <a:pt x="150" y="103"/>
                  <a:pt x="150" y="103"/>
                  <a:pt x="150" y="103"/>
                </a:cubicBezTo>
                <a:cubicBezTo>
                  <a:pt x="151" y="103"/>
                  <a:pt x="151" y="102"/>
                  <a:pt x="152" y="102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52" y="101"/>
                  <a:pt x="152" y="101"/>
                  <a:pt x="152" y="101"/>
                </a:cubicBezTo>
                <a:cubicBezTo>
                  <a:pt x="151" y="99"/>
                  <a:pt x="150" y="98"/>
                  <a:pt x="149" y="98"/>
                </a:cubicBezTo>
                <a:cubicBezTo>
                  <a:pt x="147" y="97"/>
                  <a:pt x="146" y="99"/>
                  <a:pt x="146" y="101"/>
                </a:cubicBezTo>
                <a:close/>
                <a:moveTo>
                  <a:pt x="120" y="87"/>
                </a:moveTo>
                <a:cubicBezTo>
                  <a:pt x="120" y="89"/>
                  <a:pt x="121" y="89"/>
                  <a:pt x="122" y="89"/>
                </a:cubicBezTo>
                <a:cubicBezTo>
                  <a:pt x="122" y="89"/>
                  <a:pt x="122" y="89"/>
                  <a:pt x="123" y="89"/>
                </a:cubicBezTo>
                <a:cubicBezTo>
                  <a:pt x="122" y="88"/>
                  <a:pt x="120" y="87"/>
                  <a:pt x="120" y="86"/>
                </a:cubicBezTo>
                <a:cubicBezTo>
                  <a:pt x="120" y="86"/>
                  <a:pt x="120" y="87"/>
                  <a:pt x="120" y="87"/>
                </a:cubicBezTo>
                <a:close/>
                <a:moveTo>
                  <a:pt x="127" y="106"/>
                </a:moveTo>
                <a:cubicBezTo>
                  <a:pt x="126" y="105"/>
                  <a:pt x="124" y="106"/>
                  <a:pt x="124" y="108"/>
                </a:cubicBezTo>
                <a:cubicBezTo>
                  <a:pt x="124" y="110"/>
                  <a:pt x="125" y="110"/>
                  <a:pt x="127" y="111"/>
                </a:cubicBezTo>
                <a:cubicBezTo>
                  <a:pt x="129" y="111"/>
                  <a:pt x="130" y="110"/>
                  <a:pt x="129" y="108"/>
                </a:cubicBezTo>
                <a:cubicBezTo>
                  <a:pt x="130" y="107"/>
                  <a:pt x="128" y="105"/>
                  <a:pt x="127" y="106"/>
                </a:cubicBezTo>
                <a:close/>
                <a:moveTo>
                  <a:pt x="153" y="91"/>
                </a:moveTo>
                <a:cubicBezTo>
                  <a:pt x="152" y="91"/>
                  <a:pt x="150" y="92"/>
                  <a:pt x="150" y="94"/>
                </a:cubicBezTo>
                <a:cubicBezTo>
                  <a:pt x="150" y="96"/>
                  <a:pt x="152" y="97"/>
                  <a:pt x="153" y="97"/>
                </a:cubicBezTo>
                <a:cubicBezTo>
                  <a:pt x="154" y="96"/>
                  <a:pt x="156" y="95"/>
                  <a:pt x="155" y="94"/>
                </a:cubicBezTo>
                <a:cubicBezTo>
                  <a:pt x="156" y="93"/>
                  <a:pt x="154" y="91"/>
                  <a:pt x="153" y="91"/>
                </a:cubicBezTo>
                <a:close/>
                <a:moveTo>
                  <a:pt x="113" y="84"/>
                </a:moveTo>
                <a:cubicBezTo>
                  <a:pt x="112" y="84"/>
                  <a:pt x="111" y="85"/>
                  <a:pt x="111" y="86"/>
                </a:cubicBezTo>
                <a:cubicBezTo>
                  <a:pt x="110" y="88"/>
                  <a:pt x="112" y="89"/>
                  <a:pt x="113" y="89"/>
                </a:cubicBezTo>
                <a:cubicBezTo>
                  <a:pt x="113" y="89"/>
                  <a:pt x="113" y="89"/>
                  <a:pt x="113" y="88"/>
                </a:cubicBezTo>
                <a:cubicBezTo>
                  <a:pt x="113" y="88"/>
                  <a:pt x="112" y="88"/>
                  <a:pt x="112" y="88"/>
                </a:cubicBezTo>
                <a:cubicBezTo>
                  <a:pt x="112" y="87"/>
                  <a:pt x="113" y="88"/>
                  <a:pt x="114" y="87"/>
                </a:cubicBezTo>
                <a:cubicBezTo>
                  <a:pt x="114" y="87"/>
                  <a:pt x="114" y="86"/>
                  <a:pt x="114" y="85"/>
                </a:cubicBezTo>
                <a:cubicBezTo>
                  <a:pt x="113" y="86"/>
                  <a:pt x="113" y="85"/>
                  <a:pt x="112" y="85"/>
                </a:cubicBezTo>
                <a:cubicBezTo>
                  <a:pt x="113" y="85"/>
                  <a:pt x="113" y="84"/>
                  <a:pt x="113" y="84"/>
                </a:cubicBezTo>
                <a:close/>
                <a:moveTo>
                  <a:pt x="114" y="89"/>
                </a:moveTo>
                <a:cubicBezTo>
                  <a:pt x="114" y="89"/>
                  <a:pt x="114" y="89"/>
                  <a:pt x="114" y="89"/>
                </a:cubicBezTo>
                <a:cubicBezTo>
                  <a:pt x="115" y="89"/>
                  <a:pt x="115" y="89"/>
                  <a:pt x="115" y="88"/>
                </a:cubicBezTo>
                <a:cubicBezTo>
                  <a:pt x="115" y="88"/>
                  <a:pt x="114" y="89"/>
                  <a:pt x="114" y="89"/>
                </a:cubicBezTo>
                <a:close/>
                <a:moveTo>
                  <a:pt x="90" y="79"/>
                </a:moveTo>
                <a:cubicBezTo>
                  <a:pt x="90" y="78"/>
                  <a:pt x="90" y="78"/>
                  <a:pt x="90" y="77"/>
                </a:cubicBezTo>
                <a:cubicBezTo>
                  <a:pt x="89" y="78"/>
                  <a:pt x="88" y="79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1"/>
                  <a:pt x="90" y="81"/>
                  <a:pt x="91" y="81"/>
                </a:cubicBezTo>
                <a:cubicBezTo>
                  <a:pt x="91" y="82"/>
                  <a:pt x="90" y="82"/>
                  <a:pt x="90" y="82"/>
                </a:cubicBezTo>
                <a:cubicBezTo>
                  <a:pt x="90" y="82"/>
                  <a:pt x="91" y="82"/>
                  <a:pt x="91" y="82"/>
                </a:cubicBezTo>
                <a:cubicBezTo>
                  <a:pt x="92" y="83"/>
                  <a:pt x="93" y="82"/>
                  <a:pt x="94" y="82"/>
                </a:cubicBezTo>
                <a:cubicBezTo>
                  <a:pt x="93" y="81"/>
                  <a:pt x="93" y="82"/>
                  <a:pt x="93" y="82"/>
                </a:cubicBezTo>
                <a:cubicBezTo>
                  <a:pt x="92" y="81"/>
                  <a:pt x="93" y="81"/>
                  <a:pt x="94" y="81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79"/>
                  <a:pt x="94" y="79"/>
                </a:cubicBezTo>
                <a:cubicBezTo>
                  <a:pt x="94" y="79"/>
                  <a:pt x="93" y="78"/>
                  <a:pt x="92" y="78"/>
                </a:cubicBezTo>
                <a:cubicBezTo>
                  <a:pt x="92" y="78"/>
                  <a:pt x="92" y="78"/>
                  <a:pt x="92" y="79"/>
                </a:cubicBezTo>
                <a:cubicBezTo>
                  <a:pt x="91" y="78"/>
                  <a:pt x="91" y="79"/>
                  <a:pt x="90" y="79"/>
                </a:cubicBezTo>
                <a:close/>
                <a:moveTo>
                  <a:pt x="90" y="80"/>
                </a:moveTo>
                <a:cubicBezTo>
                  <a:pt x="90" y="78"/>
                  <a:pt x="92" y="81"/>
                  <a:pt x="90" y="80"/>
                </a:cubicBezTo>
                <a:close/>
                <a:moveTo>
                  <a:pt x="109" y="91"/>
                </a:moveTo>
                <a:cubicBezTo>
                  <a:pt x="108" y="92"/>
                  <a:pt x="106" y="93"/>
                  <a:pt x="107" y="94"/>
                </a:cubicBezTo>
                <a:cubicBezTo>
                  <a:pt x="106" y="95"/>
                  <a:pt x="107" y="97"/>
                  <a:pt x="109" y="96"/>
                </a:cubicBezTo>
                <a:cubicBezTo>
                  <a:pt x="111" y="97"/>
                  <a:pt x="112" y="95"/>
                  <a:pt x="112" y="94"/>
                </a:cubicBezTo>
                <a:cubicBezTo>
                  <a:pt x="112" y="92"/>
                  <a:pt x="111" y="91"/>
                  <a:pt x="109" y="91"/>
                </a:cubicBezTo>
                <a:close/>
                <a:moveTo>
                  <a:pt x="112" y="93"/>
                </a:moveTo>
                <a:cubicBezTo>
                  <a:pt x="110" y="93"/>
                  <a:pt x="111" y="94"/>
                  <a:pt x="110" y="95"/>
                </a:cubicBezTo>
                <a:cubicBezTo>
                  <a:pt x="109" y="95"/>
                  <a:pt x="108" y="94"/>
                  <a:pt x="107" y="93"/>
                </a:cubicBezTo>
                <a:cubicBezTo>
                  <a:pt x="108" y="93"/>
                  <a:pt x="109" y="93"/>
                  <a:pt x="109" y="92"/>
                </a:cubicBezTo>
                <a:cubicBezTo>
                  <a:pt x="110" y="92"/>
                  <a:pt x="111" y="92"/>
                  <a:pt x="112" y="93"/>
                </a:cubicBezTo>
                <a:close/>
                <a:moveTo>
                  <a:pt x="160" y="94"/>
                </a:moveTo>
                <a:cubicBezTo>
                  <a:pt x="159" y="95"/>
                  <a:pt x="161" y="97"/>
                  <a:pt x="163" y="97"/>
                </a:cubicBezTo>
                <a:cubicBezTo>
                  <a:pt x="163" y="96"/>
                  <a:pt x="165" y="95"/>
                  <a:pt x="165" y="94"/>
                </a:cubicBezTo>
                <a:cubicBezTo>
                  <a:pt x="165" y="92"/>
                  <a:pt x="163" y="91"/>
                  <a:pt x="162" y="91"/>
                </a:cubicBezTo>
                <a:cubicBezTo>
                  <a:pt x="161" y="91"/>
                  <a:pt x="160" y="92"/>
                  <a:pt x="160" y="94"/>
                </a:cubicBezTo>
                <a:close/>
                <a:moveTo>
                  <a:pt x="69" y="84"/>
                </a:moveTo>
                <a:cubicBezTo>
                  <a:pt x="68" y="84"/>
                  <a:pt x="67" y="84"/>
                  <a:pt x="67" y="86"/>
                </a:cubicBezTo>
                <a:cubicBezTo>
                  <a:pt x="68" y="86"/>
                  <a:pt x="68" y="87"/>
                  <a:pt x="68" y="88"/>
                </a:cubicBezTo>
                <a:cubicBezTo>
                  <a:pt x="68" y="88"/>
                  <a:pt x="68" y="88"/>
                  <a:pt x="67" y="89"/>
                </a:cubicBezTo>
                <a:cubicBezTo>
                  <a:pt x="68" y="89"/>
                  <a:pt x="69" y="90"/>
                  <a:pt x="69" y="90"/>
                </a:cubicBezTo>
                <a:cubicBezTo>
                  <a:pt x="71" y="89"/>
                  <a:pt x="72" y="89"/>
                  <a:pt x="72" y="87"/>
                </a:cubicBezTo>
                <a:cubicBezTo>
                  <a:pt x="72" y="87"/>
                  <a:pt x="71" y="87"/>
                  <a:pt x="71" y="87"/>
                </a:cubicBezTo>
                <a:cubicBezTo>
                  <a:pt x="71" y="88"/>
                  <a:pt x="72" y="88"/>
                  <a:pt x="71" y="88"/>
                </a:cubicBezTo>
                <a:cubicBezTo>
                  <a:pt x="71" y="89"/>
                  <a:pt x="70" y="89"/>
                  <a:pt x="70" y="89"/>
                </a:cubicBezTo>
                <a:cubicBezTo>
                  <a:pt x="70" y="88"/>
                  <a:pt x="69" y="87"/>
                  <a:pt x="69" y="86"/>
                </a:cubicBezTo>
                <a:cubicBezTo>
                  <a:pt x="69" y="86"/>
                  <a:pt x="71" y="86"/>
                  <a:pt x="72" y="86"/>
                </a:cubicBezTo>
                <a:cubicBezTo>
                  <a:pt x="71" y="85"/>
                  <a:pt x="70" y="84"/>
                  <a:pt x="69" y="84"/>
                </a:cubicBezTo>
                <a:close/>
                <a:moveTo>
                  <a:pt x="227" y="122"/>
                </a:moveTo>
                <a:cubicBezTo>
                  <a:pt x="227" y="120"/>
                  <a:pt x="226" y="119"/>
                  <a:pt x="224" y="119"/>
                </a:cubicBezTo>
                <a:cubicBezTo>
                  <a:pt x="224" y="119"/>
                  <a:pt x="224" y="119"/>
                  <a:pt x="224" y="119"/>
                </a:cubicBezTo>
                <a:cubicBezTo>
                  <a:pt x="224" y="120"/>
                  <a:pt x="225" y="120"/>
                  <a:pt x="226" y="120"/>
                </a:cubicBezTo>
                <a:cubicBezTo>
                  <a:pt x="226" y="121"/>
                  <a:pt x="226" y="121"/>
                  <a:pt x="226" y="121"/>
                </a:cubicBezTo>
                <a:cubicBezTo>
                  <a:pt x="225" y="121"/>
                  <a:pt x="224" y="121"/>
                  <a:pt x="223" y="121"/>
                </a:cubicBezTo>
                <a:cubicBezTo>
                  <a:pt x="223" y="120"/>
                  <a:pt x="223" y="120"/>
                  <a:pt x="223" y="119"/>
                </a:cubicBezTo>
                <a:cubicBezTo>
                  <a:pt x="223" y="119"/>
                  <a:pt x="223" y="119"/>
                  <a:pt x="223" y="119"/>
                </a:cubicBezTo>
                <a:cubicBezTo>
                  <a:pt x="223" y="119"/>
                  <a:pt x="222" y="119"/>
                  <a:pt x="222" y="119"/>
                </a:cubicBezTo>
                <a:cubicBezTo>
                  <a:pt x="222" y="120"/>
                  <a:pt x="222" y="120"/>
                  <a:pt x="222" y="120"/>
                </a:cubicBezTo>
                <a:cubicBezTo>
                  <a:pt x="222" y="120"/>
                  <a:pt x="222" y="120"/>
                  <a:pt x="222" y="120"/>
                </a:cubicBezTo>
                <a:cubicBezTo>
                  <a:pt x="221" y="120"/>
                  <a:pt x="221" y="121"/>
                  <a:pt x="221" y="122"/>
                </a:cubicBezTo>
                <a:cubicBezTo>
                  <a:pt x="221" y="123"/>
                  <a:pt x="222" y="124"/>
                  <a:pt x="223" y="125"/>
                </a:cubicBezTo>
                <a:cubicBezTo>
                  <a:pt x="222" y="124"/>
                  <a:pt x="222" y="123"/>
                  <a:pt x="222" y="123"/>
                </a:cubicBezTo>
                <a:cubicBezTo>
                  <a:pt x="222" y="122"/>
                  <a:pt x="224" y="122"/>
                  <a:pt x="225" y="123"/>
                </a:cubicBezTo>
                <a:cubicBezTo>
                  <a:pt x="224" y="123"/>
                  <a:pt x="224" y="123"/>
                  <a:pt x="224" y="123"/>
                </a:cubicBezTo>
                <a:cubicBezTo>
                  <a:pt x="225" y="123"/>
                  <a:pt x="226" y="122"/>
                  <a:pt x="227" y="122"/>
                </a:cubicBezTo>
                <a:cubicBezTo>
                  <a:pt x="227" y="122"/>
                  <a:pt x="227" y="122"/>
                  <a:pt x="227" y="122"/>
                </a:cubicBezTo>
                <a:close/>
                <a:moveTo>
                  <a:pt x="244" y="227"/>
                </a:moveTo>
                <a:cubicBezTo>
                  <a:pt x="244" y="227"/>
                  <a:pt x="244" y="227"/>
                  <a:pt x="245" y="227"/>
                </a:cubicBezTo>
                <a:cubicBezTo>
                  <a:pt x="245" y="227"/>
                  <a:pt x="245" y="227"/>
                  <a:pt x="245" y="227"/>
                </a:cubicBezTo>
                <a:cubicBezTo>
                  <a:pt x="245" y="226"/>
                  <a:pt x="244" y="227"/>
                  <a:pt x="244" y="227"/>
                </a:cubicBezTo>
                <a:close/>
                <a:moveTo>
                  <a:pt x="240" y="135"/>
                </a:moveTo>
                <a:cubicBezTo>
                  <a:pt x="241" y="135"/>
                  <a:pt x="241" y="135"/>
                  <a:pt x="241" y="135"/>
                </a:cubicBezTo>
                <a:cubicBezTo>
                  <a:pt x="241" y="136"/>
                  <a:pt x="241" y="136"/>
                  <a:pt x="241" y="137"/>
                </a:cubicBezTo>
                <a:cubicBezTo>
                  <a:pt x="242" y="136"/>
                  <a:pt x="243" y="133"/>
                  <a:pt x="241" y="134"/>
                </a:cubicBezTo>
                <a:cubicBezTo>
                  <a:pt x="241" y="134"/>
                  <a:pt x="240" y="134"/>
                  <a:pt x="240" y="135"/>
                </a:cubicBezTo>
                <a:close/>
                <a:moveTo>
                  <a:pt x="236" y="224"/>
                </a:moveTo>
                <a:cubicBezTo>
                  <a:pt x="236" y="225"/>
                  <a:pt x="236" y="225"/>
                  <a:pt x="237" y="225"/>
                </a:cubicBezTo>
                <a:cubicBezTo>
                  <a:pt x="237" y="225"/>
                  <a:pt x="237" y="225"/>
                  <a:pt x="237" y="224"/>
                </a:cubicBezTo>
                <a:lnTo>
                  <a:pt x="236" y="224"/>
                </a:lnTo>
                <a:close/>
                <a:moveTo>
                  <a:pt x="166" y="83"/>
                </a:moveTo>
                <a:cubicBezTo>
                  <a:pt x="165" y="84"/>
                  <a:pt x="163" y="85"/>
                  <a:pt x="164" y="87"/>
                </a:cubicBezTo>
                <a:cubicBezTo>
                  <a:pt x="163" y="88"/>
                  <a:pt x="165" y="90"/>
                  <a:pt x="167" y="89"/>
                </a:cubicBezTo>
                <a:cubicBezTo>
                  <a:pt x="168" y="89"/>
                  <a:pt x="169" y="88"/>
                  <a:pt x="169" y="86"/>
                </a:cubicBezTo>
                <a:cubicBezTo>
                  <a:pt x="169" y="85"/>
                  <a:pt x="168" y="84"/>
                  <a:pt x="166" y="83"/>
                </a:cubicBezTo>
                <a:close/>
                <a:moveTo>
                  <a:pt x="177" y="92"/>
                </a:moveTo>
                <a:cubicBezTo>
                  <a:pt x="178" y="93"/>
                  <a:pt x="178" y="93"/>
                  <a:pt x="179" y="93"/>
                </a:cubicBezTo>
                <a:cubicBezTo>
                  <a:pt x="179" y="94"/>
                  <a:pt x="178" y="94"/>
                  <a:pt x="179" y="94"/>
                </a:cubicBezTo>
                <a:cubicBezTo>
                  <a:pt x="179" y="94"/>
                  <a:pt x="179" y="94"/>
                  <a:pt x="179" y="94"/>
                </a:cubicBezTo>
                <a:cubicBezTo>
                  <a:pt x="179" y="93"/>
                  <a:pt x="180" y="94"/>
                  <a:pt x="180" y="94"/>
                </a:cubicBezTo>
                <a:cubicBezTo>
                  <a:pt x="180" y="95"/>
                  <a:pt x="178" y="95"/>
                  <a:pt x="179" y="96"/>
                </a:cubicBezTo>
                <a:cubicBezTo>
                  <a:pt x="179" y="96"/>
                  <a:pt x="179" y="96"/>
                  <a:pt x="179" y="96"/>
                </a:cubicBezTo>
                <a:cubicBezTo>
                  <a:pt x="179" y="97"/>
                  <a:pt x="180" y="97"/>
                  <a:pt x="180" y="97"/>
                </a:cubicBezTo>
                <a:cubicBezTo>
                  <a:pt x="182" y="97"/>
                  <a:pt x="182" y="96"/>
                  <a:pt x="183" y="94"/>
                </a:cubicBezTo>
                <a:cubicBezTo>
                  <a:pt x="183" y="92"/>
                  <a:pt x="181" y="91"/>
                  <a:pt x="179" y="92"/>
                </a:cubicBezTo>
                <a:cubicBezTo>
                  <a:pt x="179" y="91"/>
                  <a:pt x="178" y="92"/>
                  <a:pt x="177" y="92"/>
                </a:cubicBezTo>
                <a:close/>
                <a:moveTo>
                  <a:pt x="211" y="90"/>
                </a:moveTo>
                <a:cubicBezTo>
                  <a:pt x="212" y="89"/>
                  <a:pt x="214" y="88"/>
                  <a:pt x="214" y="87"/>
                </a:cubicBezTo>
                <a:cubicBezTo>
                  <a:pt x="213" y="85"/>
                  <a:pt x="213" y="84"/>
                  <a:pt x="211" y="84"/>
                </a:cubicBezTo>
                <a:cubicBezTo>
                  <a:pt x="210" y="84"/>
                  <a:pt x="208" y="86"/>
                  <a:pt x="209" y="87"/>
                </a:cubicBezTo>
                <a:cubicBezTo>
                  <a:pt x="208" y="88"/>
                  <a:pt x="209" y="89"/>
                  <a:pt x="211" y="90"/>
                </a:cubicBezTo>
                <a:close/>
                <a:moveTo>
                  <a:pt x="180" y="83"/>
                </a:moveTo>
                <a:cubicBezTo>
                  <a:pt x="180" y="83"/>
                  <a:pt x="180" y="83"/>
                  <a:pt x="180" y="83"/>
                </a:cubicBezTo>
                <a:cubicBezTo>
                  <a:pt x="180" y="83"/>
                  <a:pt x="180" y="83"/>
                  <a:pt x="180" y="83"/>
                </a:cubicBezTo>
                <a:cubicBezTo>
                  <a:pt x="180" y="83"/>
                  <a:pt x="180" y="83"/>
                  <a:pt x="180" y="83"/>
                </a:cubicBezTo>
                <a:close/>
                <a:moveTo>
                  <a:pt x="206" y="97"/>
                </a:moveTo>
                <a:cubicBezTo>
                  <a:pt x="208" y="97"/>
                  <a:pt x="209" y="95"/>
                  <a:pt x="209" y="94"/>
                </a:cubicBezTo>
                <a:cubicBezTo>
                  <a:pt x="209" y="93"/>
                  <a:pt x="208" y="91"/>
                  <a:pt x="206" y="92"/>
                </a:cubicBezTo>
                <a:cubicBezTo>
                  <a:pt x="205" y="91"/>
                  <a:pt x="203" y="93"/>
                  <a:pt x="204" y="94"/>
                </a:cubicBezTo>
                <a:cubicBezTo>
                  <a:pt x="203" y="96"/>
                  <a:pt x="204" y="97"/>
                  <a:pt x="206" y="97"/>
                </a:cubicBezTo>
                <a:close/>
                <a:moveTo>
                  <a:pt x="126" y="195"/>
                </a:moveTo>
                <a:cubicBezTo>
                  <a:pt x="128" y="195"/>
                  <a:pt x="129" y="193"/>
                  <a:pt x="130" y="192"/>
                </a:cubicBezTo>
                <a:cubicBezTo>
                  <a:pt x="130" y="192"/>
                  <a:pt x="130" y="192"/>
                  <a:pt x="130" y="192"/>
                </a:cubicBezTo>
                <a:cubicBezTo>
                  <a:pt x="130" y="192"/>
                  <a:pt x="129" y="192"/>
                  <a:pt x="129" y="192"/>
                </a:cubicBezTo>
                <a:cubicBezTo>
                  <a:pt x="129" y="192"/>
                  <a:pt x="129" y="191"/>
                  <a:pt x="129" y="191"/>
                </a:cubicBezTo>
                <a:cubicBezTo>
                  <a:pt x="129" y="190"/>
                  <a:pt x="128" y="189"/>
                  <a:pt x="127" y="189"/>
                </a:cubicBezTo>
                <a:cubicBezTo>
                  <a:pt x="125" y="189"/>
                  <a:pt x="124" y="190"/>
                  <a:pt x="124" y="192"/>
                </a:cubicBezTo>
                <a:cubicBezTo>
                  <a:pt x="124" y="193"/>
                  <a:pt x="125" y="195"/>
                  <a:pt x="126" y="195"/>
                </a:cubicBezTo>
                <a:close/>
                <a:moveTo>
                  <a:pt x="133" y="204"/>
                </a:moveTo>
                <a:cubicBezTo>
                  <a:pt x="133" y="204"/>
                  <a:pt x="133" y="204"/>
                  <a:pt x="133" y="204"/>
                </a:cubicBezTo>
                <a:cubicBezTo>
                  <a:pt x="133" y="204"/>
                  <a:pt x="133" y="204"/>
                  <a:pt x="132" y="204"/>
                </a:cubicBezTo>
                <a:cubicBezTo>
                  <a:pt x="132" y="204"/>
                  <a:pt x="132" y="204"/>
                  <a:pt x="132" y="204"/>
                </a:cubicBezTo>
                <a:cubicBezTo>
                  <a:pt x="132" y="204"/>
                  <a:pt x="132" y="204"/>
                  <a:pt x="133" y="204"/>
                </a:cubicBezTo>
                <a:close/>
                <a:moveTo>
                  <a:pt x="109" y="181"/>
                </a:moveTo>
                <a:cubicBezTo>
                  <a:pt x="111" y="180"/>
                  <a:pt x="112" y="179"/>
                  <a:pt x="112" y="177"/>
                </a:cubicBezTo>
                <a:cubicBezTo>
                  <a:pt x="111" y="176"/>
                  <a:pt x="111" y="174"/>
                  <a:pt x="109" y="175"/>
                </a:cubicBezTo>
                <a:cubicBezTo>
                  <a:pt x="108" y="175"/>
                  <a:pt x="107" y="177"/>
                  <a:pt x="106" y="178"/>
                </a:cubicBezTo>
                <a:cubicBezTo>
                  <a:pt x="107" y="179"/>
                  <a:pt x="107" y="181"/>
                  <a:pt x="109" y="181"/>
                </a:cubicBezTo>
                <a:close/>
                <a:moveTo>
                  <a:pt x="134" y="198"/>
                </a:moveTo>
                <a:cubicBezTo>
                  <a:pt x="134" y="197"/>
                  <a:pt x="133" y="196"/>
                  <a:pt x="131" y="195"/>
                </a:cubicBezTo>
                <a:cubicBezTo>
                  <a:pt x="129" y="195"/>
                  <a:pt x="128" y="196"/>
                  <a:pt x="129" y="198"/>
                </a:cubicBezTo>
                <a:cubicBezTo>
                  <a:pt x="129" y="200"/>
                  <a:pt x="130" y="201"/>
                  <a:pt x="132" y="201"/>
                </a:cubicBezTo>
                <a:cubicBezTo>
                  <a:pt x="133" y="201"/>
                  <a:pt x="134" y="200"/>
                  <a:pt x="134" y="198"/>
                </a:cubicBezTo>
                <a:close/>
                <a:moveTo>
                  <a:pt x="118" y="189"/>
                </a:moveTo>
                <a:cubicBezTo>
                  <a:pt x="116" y="189"/>
                  <a:pt x="115" y="191"/>
                  <a:pt x="115" y="191"/>
                </a:cubicBezTo>
                <a:cubicBezTo>
                  <a:pt x="115" y="193"/>
                  <a:pt x="117" y="195"/>
                  <a:pt x="118" y="195"/>
                </a:cubicBezTo>
                <a:cubicBezTo>
                  <a:pt x="120" y="194"/>
                  <a:pt x="121" y="193"/>
                  <a:pt x="120" y="191"/>
                </a:cubicBezTo>
                <a:cubicBezTo>
                  <a:pt x="121" y="190"/>
                  <a:pt x="119" y="189"/>
                  <a:pt x="118" y="189"/>
                </a:cubicBezTo>
                <a:close/>
                <a:moveTo>
                  <a:pt x="205" y="232"/>
                </a:moveTo>
                <a:cubicBezTo>
                  <a:pt x="205" y="231"/>
                  <a:pt x="205" y="231"/>
                  <a:pt x="204" y="231"/>
                </a:cubicBezTo>
                <a:cubicBezTo>
                  <a:pt x="204" y="231"/>
                  <a:pt x="204" y="232"/>
                  <a:pt x="204" y="232"/>
                </a:cubicBezTo>
                <a:cubicBezTo>
                  <a:pt x="204" y="232"/>
                  <a:pt x="204" y="232"/>
                  <a:pt x="204" y="232"/>
                </a:cubicBezTo>
                <a:cubicBezTo>
                  <a:pt x="204" y="232"/>
                  <a:pt x="205" y="232"/>
                  <a:pt x="205" y="232"/>
                </a:cubicBezTo>
                <a:close/>
                <a:moveTo>
                  <a:pt x="130" y="202"/>
                </a:moveTo>
                <a:cubicBezTo>
                  <a:pt x="130" y="202"/>
                  <a:pt x="131" y="202"/>
                  <a:pt x="131" y="202"/>
                </a:cubicBezTo>
                <a:cubicBezTo>
                  <a:pt x="131" y="202"/>
                  <a:pt x="131" y="202"/>
                  <a:pt x="131" y="202"/>
                </a:cubicBezTo>
                <a:cubicBezTo>
                  <a:pt x="131" y="202"/>
                  <a:pt x="130" y="202"/>
                  <a:pt x="130" y="202"/>
                </a:cubicBezTo>
                <a:close/>
                <a:moveTo>
                  <a:pt x="138" y="192"/>
                </a:moveTo>
                <a:cubicBezTo>
                  <a:pt x="138" y="190"/>
                  <a:pt x="137" y="189"/>
                  <a:pt x="136" y="189"/>
                </a:cubicBezTo>
                <a:cubicBezTo>
                  <a:pt x="134" y="189"/>
                  <a:pt x="132" y="191"/>
                  <a:pt x="133" y="191"/>
                </a:cubicBezTo>
                <a:cubicBezTo>
                  <a:pt x="133" y="193"/>
                  <a:pt x="134" y="194"/>
                  <a:pt x="136" y="194"/>
                </a:cubicBezTo>
                <a:cubicBezTo>
                  <a:pt x="137" y="194"/>
                  <a:pt x="139" y="193"/>
                  <a:pt x="138" y="192"/>
                </a:cubicBezTo>
                <a:close/>
                <a:moveTo>
                  <a:pt x="132" y="202"/>
                </a:moveTo>
                <a:cubicBezTo>
                  <a:pt x="132" y="202"/>
                  <a:pt x="132" y="202"/>
                  <a:pt x="132" y="201"/>
                </a:cubicBezTo>
                <a:cubicBezTo>
                  <a:pt x="131" y="201"/>
                  <a:pt x="131" y="201"/>
                  <a:pt x="131" y="202"/>
                </a:cubicBezTo>
                <a:cubicBezTo>
                  <a:pt x="131" y="202"/>
                  <a:pt x="131" y="202"/>
                  <a:pt x="131" y="202"/>
                </a:cubicBezTo>
                <a:cubicBezTo>
                  <a:pt x="131" y="202"/>
                  <a:pt x="131" y="202"/>
                  <a:pt x="132" y="202"/>
                </a:cubicBezTo>
                <a:close/>
                <a:moveTo>
                  <a:pt x="132" y="204"/>
                </a:moveTo>
                <a:cubicBezTo>
                  <a:pt x="132" y="204"/>
                  <a:pt x="132" y="204"/>
                  <a:pt x="132" y="204"/>
                </a:cubicBezTo>
                <a:cubicBezTo>
                  <a:pt x="132" y="204"/>
                  <a:pt x="132" y="204"/>
                  <a:pt x="132" y="204"/>
                </a:cubicBezTo>
                <a:cubicBezTo>
                  <a:pt x="132" y="204"/>
                  <a:pt x="132" y="204"/>
                  <a:pt x="132" y="204"/>
                </a:cubicBezTo>
                <a:close/>
                <a:moveTo>
                  <a:pt x="28" y="26"/>
                </a:moveTo>
                <a:cubicBezTo>
                  <a:pt x="29" y="26"/>
                  <a:pt x="29" y="26"/>
                  <a:pt x="29" y="27"/>
                </a:cubicBezTo>
                <a:cubicBezTo>
                  <a:pt x="29" y="27"/>
                  <a:pt x="29" y="27"/>
                  <a:pt x="30" y="27"/>
                </a:cubicBezTo>
                <a:cubicBezTo>
                  <a:pt x="30" y="27"/>
                  <a:pt x="30" y="27"/>
                  <a:pt x="31" y="27"/>
                </a:cubicBezTo>
                <a:cubicBezTo>
                  <a:pt x="31" y="27"/>
                  <a:pt x="31" y="26"/>
                  <a:pt x="31" y="26"/>
                </a:cubicBezTo>
                <a:cubicBezTo>
                  <a:pt x="31" y="26"/>
                  <a:pt x="30" y="26"/>
                  <a:pt x="30" y="26"/>
                </a:cubicBezTo>
                <a:cubicBezTo>
                  <a:pt x="31" y="26"/>
                  <a:pt x="31" y="26"/>
                  <a:pt x="32" y="26"/>
                </a:cubicBezTo>
                <a:cubicBezTo>
                  <a:pt x="32" y="26"/>
                  <a:pt x="32" y="25"/>
                  <a:pt x="32" y="24"/>
                </a:cubicBezTo>
                <a:cubicBezTo>
                  <a:pt x="32" y="24"/>
                  <a:pt x="32" y="23"/>
                  <a:pt x="32" y="23"/>
                </a:cubicBezTo>
                <a:cubicBezTo>
                  <a:pt x="32" y="22"/>
                  <a:pt x="31" y="21"/>
                  <a:pt x="30" y="21"/>
                </a:cubicBezTo>
                <a:cubicBezTo>
                  <a:pt x="29" y="22"/>
                  <a:pt x="29" y="22"/>
                  <a:pt x="28" y="22"/>
                </a:cubicBezTo>
                <a:cubicBezTo>
                  <a:pt x="30" y="23"/>
                  <a:pt x="31" y="23"/>
                  <a:pt x="31" y="25"/>
                </a:cubicBezTo>
                <a:cubicBezTo>
                  <a:pt x="30" y="25"/>
                  <a:pt x="30" y="25"/>
                  <a:pt x="29" y="25"/>
                </a:cubicBezTo>
                <a:cubicBezTo>
                  <a:pt x="29" y="24"/>
                  <a:pt x="28" y="24"/>
                  <a:pt x="27" y="24"/>
                </a:cubicBezTo>
                <a:cubicBezTo>
                  <a:pt x="27" y="25"/>
                  <a:pt x="27" y="25"/>
                  <a:pt x="28" y="26"/>
                </a:cubicBezTo>
                <a:cubicBezTo>
                  <a:pt x="28" y="26"/>
                  <a:pt x="28" y="26"/>
                  <a:pt x="28" y="26"/>
                </a:cubicBezTo>
                <a:close/>
                <a:moveTo>
                  <a:pt x="31" y="23"/>
                </a:moveTo>
                <a:cubicBezTo>
                  <a:pt x="32" y="24"/>
                  <a:pt x="31" y="25"/>
                  <a:pt x="31" y="23"/>
                </a:cubicBezTo>
                <a:close/>
                <a:moveTo>
                  <a:pt x="70" y="180"/>
                </a:moveTo>
                <a:cubicBezTo>
                  <a:pt x="70" y="179"/>
                  <a:pt x="70" y="179"/>
                  <a:pt x="70" y="179"/>
                </a:cubicBezTo>
                <a:cubicBezTo>
                  <a:pt x="70" y="179"/>
                  <a:pt x="70" y="179"/>
                  <a:pt x="70" y="179"/>
                </a:cubicBezTo>
                <a:cubicBezTo>
                  <a:pt x="70" y="179"/>
                  <a:pt x="70" y="180"/>
                  <a:pt x="70" y="180"/>
                </a:cubicBezTo>
                <a:close/>
                <a:moveTo>
                  <a:pt x="29" y="24"/>
                </a:moveTo>
                <a:cubicBezTo>
                  <a:pt x="29" y="23"/>
                  <a:pt x="28" y="23"/>
                  <a:pt x="28" y="24"/>
                </a:cubicBezTo>
                <a:cubicBezTo>
                  <a:pt x="29" y="24"/>
                  <a:pt x="29" y="24"/>
                  <a:pt x="29" y="24"/>
                </a:cubicBezTo>
                <a:close/>
                <a:moveTo>
                  <a:pt x="145" y="209"/>
                </a:moveTo>
                <a:cubicBezTo>
                  <a:pt x="146" y="209"/>
                  <a:pt x="147" y="207"/>
                  <a:pt x="148" y="206"/>
                </a:cubicBezTo>
                <a:cubicBezTo>
                  <a:pt x="148" y="204"/>
                  <a:pt x="146" y="203"/>
                  <a:pt x="144" y="203"/>
                </a:cubicBezTo>
                <a:cubicBezTo>
                  <a:pt x="143" y="203"/>
                  <a:pt x="143" y="203"/>
                  <a:pt x="142" y="204"/>
                </a:cubicBezTo>
                <a:cubicBezTo>
                  <a:pt x="142" y="204"/>
                  <a:pt x="143" y="204"/>
                  <a:pt x="143" y="204"/>
                </a:cubicBezTo>
                <a:cubicBezTo>
                  <a:pt x="142" y="204"/>
                  <a:pt x="142" y="204"/>
                  <a:pt x="142" y="204"/>
                </a:cubicBezTo>
                <a:cubicBezTo>
                  <a:pt x="142" y="205"/>
                  <a:pt x="142" y="205"/>
                  <a:pt x="142" y="205"/>
                </a:cubicBezTo>
                <a:cubicBezTo>
                  <a:pt x="141" y="207"/>
                  <a:pt x="143" y="208"/>
                  <a:pt x="145" y="209"/>
                </a:cubicBezTo>
                <a:close/>
                <a:moveTo>
                  <a:pt x="44" y="42"/>
                </a:moveTo>
                <a:cubicBezTo>
                  <a:pt x="44" y="44"/>
                  <a:pt x="45" y="45"/>
                  <a:pt x="45" y="46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5"/>
                  <a:pt x="46" y="44"/>
                  <a:pt x="46" y="44"/>
                </a:cubicBezTo>
                <a:cubicBezTo>
                  <a:pt x="45" y="44"/>
                  <a:pt x="45" y="44"/>
                  <a:pt x="46" y="44"/>
                </a:cubicBezTo>
                <a:cubicBezTo>
                  <a:pt x="45" y="43"/>
                  <a:pt x="45" y="42"/>
                  <a:pt x="44" y="42"/>
                </a:cubicBezTo>
                <a:cubicBezTo>
                  <a:pt x="44" y="42"/>
                  <a:pt x="44" y="42"/>
                  <a:pt x="44" y="42"/>
                </a:cubicBezTo>
                <a:close/>
                <a:moveTo>
                  <a:pt x="42" y="46"/>
                </a:moveTo>
                <a:cubicBezTo>
                  <a:pt x="41" y="45"/>
                  <a:pt x="42" y="46"/>
                  <a:pt x="41" y="46"/>
                </a:cubicBezTo>
                <a:cubicBezTo>
                  <a:pt x="41" y="45"/>
                  <a:pt x="41" y="45"/>
                  <a:pt x="40" y="44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6"/>
                  <a:pt x="42" y="47"/>
                  <a:pt x="43" y="47"/>
                </a:cubicBezTo>
                <a:cubicBezTo>
                  <a:pt x="44" y="47"/>
                  <a:pt x="44" y="47"/>
                  <a:pt x="45" y="47"/>
                </a:cubicBezTo>
                <a:cubicBezTo>
                  <a:pt x="45" y="47"/>
                  <a:pt x="45" y="47"/>
                  <a:pt x="45" y="46"/>
                </a:cubicBezTo>
                <a:cubicBezTo>
                  <a:pt x="44" y="47"/>
                  <a:pt x="42" y="47"/>
                  <a:pt x="42" y="46"/>
                </a:cubicBezTo>
                <a:close/>
                <a:moveTo>
                  <a:pt x="70" y="180"/>
                </a:moveTo>
                <a:cubicBezTo>
                  <a:pt x="71" y="180"/>
                  <a:pt x="71" y="180"/>
                  <a:pt x="71" y="180"/>
                </a:cubicBezTo>
                <a:cubicBezTo>
                  <a:pt x="71" y="180"/>
                  <a:pt x="71" y="180"/>
                  <a:pt x="71" y="180"/>
                </a:cubicBezTo>
                <a:cubicBezTo>
                  <a:pt x="71" y="180"/>
                  <a:pt x="70" y="180"/>
                  <a:pt x="70" y="180"/>
                </a:cubicBezTo>
                <a:close/>
                <a:moveTo>
                  <a:pt x="72" y="171"/>
                </a:moveTo>
                <a:cubicBezTo>
                  <a:pt x="72" y="169"/>
                  <a:pt x="71" y="167"/>
                  <a:pt x="69" y="167"/>
                </a:cubicBezTo>
                <a:cubicBezTo>
                  <a:pt x="68" y="168"/>
                  <a:pt x="66" y="169"/>
                  <a:pt x="67" y="171"/>
                </a:cubicBezTo>
                <a:cubicBezTo>
                  <a:pt x="66" y="172"/>
                  <a:pt x="68" y="173"/>
                  <a:pt x="70" y="173"/>
                </a:cubicBezTo>
                <a:cubicBezTo>
                  <a:pt x="71" y="173"/>
                  <a:pt x="72" y="172"/>
                  <a:pt x="72" y="171"/>
                </a:cubicBezTo>
                <a:close/>
                <a:moveTo>
                  <a:pt x="42" y="145"/>
                </a:moveTo>
                <a:cubicBezTo>
                  <a:pt x="44" y="145"/>
                  <a:pt x="45" y="144"/>
                  <a:pt x="46" y="142"/>
                </a:cubicBezTo>
                <a:cubicBezTo>
                  <a:pt x="46" y="142"/>
                  <a:pt x="45" y="141"/>
                  <a:pt x="45" y="141"/>
                </a:cubicBezTo>
                <a:cubicBezTo>
                  <a:pt x="45" y="141"/>
                  <a:pt x="44" y="140"/>
                  <a:pt x="44" y="141"/>
                </a:cubicBezTo>
                <a:cubicBezTo>
                  <a:pt x="43" y="141"/>
                  <a:pt x="43" y="142"/>
                  <a:pt x="42" y="142"/>
                </a:cubicBezTo>
                <a:cubicBezTo>
                  <a:pt x="42" y="140"/>
                  <a:pt x="43" y="140"/>
                  <a:pt x="44" y="140"/>
                </a:cubicBezTo>
                <a:cubicBezTo>
                  <a:pt x="44" y="140"/>
                  <a:pt x="43" y="139"/>
                  <a:pt x="43" y="140"/>
                </a:cubicBezTo>
                <a:cubicBezTo>
                  <a:pt x="42" y="140"/>
                  <a:pt x="40" y="141"/>
                  <a:pt x="40" y="143"/>
                </a:cubicBezTo>
                <a:cubicBezTo>
                  <a:pt x="40" y="144"/>
                  <a:pt x="41" y="146"/>
                  <a:pt x="42" y="145"/>
                </a:cubicBezTo>
                <a:close/>
                <a:moveTo>
                  <a:pt x="25" y="117"/>
                </a:moveTo>
                <a:cubicBezTo>
                  <a:pt x="27" y="117"/>
                  <a:pt x="28" y="116"/>
                  <a:pt x="28" y="115"/>
                </a:cubicBezTo>
                <a:cubicBezTo>
                  <a:pt x="28" y="113"/>
                  <a:pt x="27" y="112"/>
                  <a:pt x="25" y="112"/>
                </a:cubicBezTo>
                <a:cubicBezTo>
                  <a:pt x="25" y="112"/>
                  <a:pt x="24" y="112"/>
                  <a:pt x="23" y="113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3" y="113"/>
                  <a:pt x="24" y="113"/>
                  <a:pt x="24" y="113"/>
                </a:cubicBezTo>
                <a:cubicBezTo>
                  <a:pt x="24" y="114"/>
                  <a:pt x="23" y="114"/>
                  <a:pt x="23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22" y="117"/>
                  <a:pt x="24" y="117"/>
                  <a:pt x="25" y="117"/>
                </a:cubicBezTo>
                <a:close/>
                <a:moveTo>
                  <a:pt x="144" y="119"/>
                </a:moveTo>
                <a:cubicBezTo>
                  <a:pt x="143" y="119"/>
                  <a:pt x="141" y="121"/>
                  <a:pt x="141" y="122"/>
                </a:cubicBezTo>
                <a:cubicBezTo>
                  <a:pt x="142" y="124"/>
                  <a:pt x="143" y="125"/>
                  <a:pt x="145" y="125"/>
                </a:cubicBezTo>
                <a:cubicBezTo>
                  <a:pt x="146" y="125"/>
                  <a:pt x="147" y="124"/>
                  <a:pt x="148" y="122"/>
                </a:cubicBezTo>
                <a:cubicBezTo>
                  <a:pt x="147" y="120"/>
                  <a:pt x="146" y="119"/>
                  <a:pt x="144" y="119"/>
                </a:cubicBezTo>
                <a:close/>
                <a:moveTo>
                  <a:pt x="180" y="194"/>
                </a:moveTo>
                <a:cubicBezTo>
                  <a:pt x="181" y="194"/>
                  <a:pt x="183" y="193"/>
                  <a:pt x="183" y="192"/>
                </a:cubicBezTo>
                <a:cubicBezTo>
                  <a:pt x="183" y="191"/>
                  <a:pt x="182" y="191"/>
                  <a:pt x="182" y="191"/>
                </a:cubicBezTo>
                <a:cubicBezTo>
                  <a:pt x="181" y="190"/>
                  <a:pt x="180" y="191"/>
                  <a:pt x="180" y="191"/>
                </a:cubicBezTo>
                <a:cubicBezTo>
                  <a:pt x="180" y="190"/>
                  <a:pt x="180" y="190"/>
                  <a:pt x="179" y="190"/>
                </a:cubicBezTo>
                <a:cubicBezTo>
                  <a:pt x="179" y="190"/>
                  <a:pt x="179" y="191"/>
                  <a:pt x="178" y="191"/>
                </a:cubicBezTo>
                <a:cubicBezTo>
                  <a:pt x="178" y="191"/>
                  <a:pt x="178" y="190"/>
                  <a:pt x="178" y="190"/>
                </a:cubicBezTo>
                <a:cubicBezTo>
                  <a:pt x="177" y="190"/>
                  <a:pt x="177" y="191"/>
                  <a:pt x="177" y="192"/>
                </a:cubicBezTo>
                <a:cubicBezTo>
                  <a:pt x="177" y="193"/>
                  <a:pt x="177" y="193"/>
                  <a:pt x="178" y="194"/>
                </a:cubicBezTo>
                <a:cubicBezTo>
                  <a:pt x="178" y="194"/>
                  <a:pt x="178" y="194"/>
                  <a:pt x="178" y="193"/>
                </a:cubicBezTo>
                <a:cubicBezTo>
                  <a:pt x="178" y="194"/>
                  <a:pt x="178" y="194"/>
                  <a:pt x="178" y="194"/>
                </a:cubicBezTo>
                <a:cubicBezTo>
                  <a:pt x="178" y="194"/>
                  <a:pt x="179" y="194"/>
                  <a:pt x="180" y="194"/>
                </a:cubicBezTo>
                <a:close/>
                <a:moveTo>
                  <a:pt x="192" y="191"/>
                </a:moveTo>
                <a:cubicBezTo>
                  <a:pt x="191" y="190"/>
                  <a:pt x="190" y="189"/>
                  <a:pt x="188" y="189"/>
                </a:cubicBezTo>
                <a:cubicBezTo>
                  <a:pt x="188" y="189"/>
                  <a:pt x="188" y="189"/>
                  <a:pt x="188" y="189"/>
                </a:cubicBezTo>
                <a:cubicBezTo>
                  <a:pt x="188" y="189"/>
                  <a:pt x="187" y="190"/>
                  <a:pt x="187" y="190"/>
                </a:cubicBezTo>
                <a:cubicBezTo>
                  <a:pt x="187" y="190"/>
                  <a:pt x="186" y="190"/>
                  <a:pt x="186" y="191"/>
                </a:cubicBezTo>
                <a:cubicBezTo>
                  <a:pt x="186" y="191"/>
                  <a:pt x="187" y="192"/>
                  <a:pt x="187" y="193"/>
                </a:cubicBezTo>
                <a:cubicBezTo>
                  <a:pt x="187" y="193"/>
                  <a:pt x="186" y="193"/>
                  <a:pt x="186" y="193"/>
                </a:cubicBezTo>
                <a:cubicBezTo>
                  <a:pt x="186" y="194"/>
                  <a:pt x="187" y="195"/>
                  <a:pt x="189" y="195"/>
                </a:cubicBezTo>
                <a:cubicBezTo>
                  <a:pt x="190" y="194"/>
                  <a:pt x="191" y="193"/>
                  <a:pt x="192" y="191"/>
                </a:cubicBezTo>
                <a:close/>
                <a:moveTo>
                  <a:pt x="201" y="205"/>
                </a:moveTo>
                <a:cubicBezTo>
                  <a:pt x="201" y="205"/>
                  <a:pt x="200" y="205"/>
                  <a:pt x="200" y="205"/>
                </a:cubicBezTo>
                <a:cubicBezTo>
                  <a:pt x="200" y="205"/>
                  <a:pt x="200" y="205"/>
                  <a:pt x="200" y="205"/>
                </a:cubicBezTo>
                <a:cubicBezTo>
                  <a:pt x="200" y="205"/>
                  <a:pt x="200" y="206"/>
                  <a:pt x="200" y="206"/>
                </a:cubicBezTo>
                <a:cubicBezTo>
                  <a:pt x="200" y="206"/>
                  <a:pt x="201" y="206"/>
                  <a:pt x="201" y="205"/>
                </a:cubicBezTo>
                <a:close/>
                <a:moveTo>
                  <a:pt x="141" y="173"/>
                </a:moveTo>
                <a:cubicBezTo>
                  <a:pt x="141" y="173"/>
                  <a:pt x="141" y="173"/>
                  <a:pt x="142" y="173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42" y="172"/>
                  <a:pt x="142" y="172"/>
                  <a:pt x="142" y="172"/>
                </a:cubicBezTo>
                <a:cubicBezTo>
                  <a:pt x="142" y="171"/>
                  <a:pt x="143" y="171"/>
                  <a:pt x="143" y="171"/>
                </a:cubicBezTo>
                <a:cubicBezTo>
                  <a:pt x="143" y="171"/>
                  <a:pt x="143" y="171"/>
                  <a:pt x="143" y="171"/>
                </a:cubicBezTo>
                <a:cubicBezTo>
                  <a:pt x="143" y="169"/>
                  <a:pt x="142" y="168"/>
                  <a:pt x="140" y="168"/>
                </a:cubicBezTo>
                <a:cubicBezTo>
                  <a:pt x="139" y="168"/>
                  <a:pt x="137" y="169"/>
                  <a:pt x="138" y="170"/>
                </a:cubicBezTo>
                <a:cubicBezTo>
                  <a:pt x="137" y="172"/>
                  <a:pt x="138" y="173"/>
                  <a:pt x="140" y="173"/>
                </a:cubicBezTo>
                <a:cubicBezTo>
                  <a:pt x="140" y="173"/>
                  <a:pt x="141" y="173"/>
                  <a:pt x="141" y="173"/>
                </a:cubicBezTo>
                <a:close/>
                <a:moveTo>
                  <a:pt x="131" y="173"/>
                </a:moveTo>
                <a:cubicBezTo>
                  <a:pt x="133" y="173"/>
                  <a:pt x="134" y="172"/>
                  <a:pt x="134" y="170"/>
                </a:cubicBezTo>
                <a:cubicBezTo>
                  <a:pt x="134" y="169"/>
                  <a:pt x="133" y="167"/>
                  <a:pt x="132" y="167"/>
                </a:cubicBezTo>
                <a:cubicBezTo>
                  <a:pt x="130" y="167"/>
                  <a:pt x="128" y="169"/>
                  <a:pt x="129" y="170"/>
                </a:cubicBezTo>
                <a:cubicBezTo>
                  <a:pt x="129" y="172"/>
                  <a:pt x="130" y="173"/>
                  <a:pt x="131" y="173"/>
                </a:cubicBezTo>
                <a:close/>
                <a:moveTo>
                  <a:pt x="203" y="213"/>
                </a:moveTo>
                <a:cubicBezTo>
                  <a:pt x="204" y="213"/>
                  <a:pt x="204" y="213"/>
                  <a:pt x="205" y="213"/>
                </a:cubicBezTo>
                <a:cubicBezTo>
                  <a:pt x="205" y="213"/>
                  <a:pt x="205" y="213"/>
                  <a:pt x="205" y="212"/>
                </a:cubicBezTo>
                <a:cubicBezTo>
                  <a:pt x="205" y="211"/>
                  <a:pt x="205" y="211"/>
                  <a:pt x="204" y="210"/>
                </a:cubicBezTo>
                <a:cubicBezTo>
                  <a:pt x="204" y="210"/>
                  <a:pt x="203" y="210"/>
                  <a:pt x="203" y="210"/>
                </a:cubicBezTo>
                <a:cubicBezTo>
                  <a:pt x="203" y="210"/>
                  <a:pt x="203" y="210"/>
                  <a:pt x="203" y="210"/>
                </a:cubicBezTo>
                <a:cubicBezTo>
                  <a:pt x="203" y="210"/>
                  <a:pt x="203" y="210"/>
                  <a:pt x="202" y="210"/>
                </a:cubicBezTo>
                <a:cubicBezTo>
                  <a:pt x="203" y="210"/>
                  <a:pt x="203" y="209"/>
                  <a:pt x="203" y="209"/>
                </a:cubicBezTo>
                <a:cubicBezTo>
                  <a:pt x="203" y="209"/>
                  <a:pt x="203" y="209"/>
                  <a:pt x="202" y="209"/>
                </a:cubicBezTo>
                <a:cubicBezTo>
                  <a:pt x="202" y="209"/>
                  <a:pt x="201" y="209"/>
                  <a:pt x="201" y="209"/>
                </a:cubicBezTo>
                <a:cubicBezTo>
                  <a:pt x="202" y="210"/>
                  <a:pt x="202" y="210"/>
                  <a:pt x="202" y="210"/>
                </a:cubicBezTo>
                <a:cubicBezTo>
                  <a:pt x="202" y="211"/>
                  <a:pt x="203" y="212"/>
                  <a:pt x="203" y="213"/>
                </a:cubicBezTo>
                <a:close/>
                <a:moveTo>
                  <a:pt x="235" y="226"/>
                </a:moveTo>
                <a:cubicBezTo>
                  <a:pt x="235" y="227"/>
                  <a:pt x="235" y="227"/>
                  <a:pt x="235" y="228"/>
                </a:cubicBezTo>
                <a:cubicBezTo>
                  <a:pt x="236" y="227"/>
                  <a:pt x="235" y="227"/>
                  <a:pt x="235" y="226"/>
                </a:cubicBezTo>
                <a:close/>
                <a:moveTo>
                  <a:pt x="244" y="213"/>
                </a:moveTo>
                <a:cubicBezTo>
                  <a:pt x="244" y="214"/>
                  <a:pt x="244" y="214"/>
                  <a:pt x="244" y="214"/>
                </a:cubicBezTo>
                <a:cubicBezTo>
                  <a:pt x="244" y="214"/>
                  <a:pt x="244" y="214"/>
                  <a:pt x="244" y="213"/>
                </a:cubicBezTo>
                <a:close/>
                <a:moveTo>
                  <a:pt x="221" y="229"/>
                </a:moveTo>
                <a:cubicBezTo>
                  <a:pt x="222" y="228"/>
                  <a:pt x="222" y="228"/>
                  <a:pt x="223" y="226"/>
                </a:cubicBezTo>
                <a:cubicBezTo>
                  <a:pt x="223" y="226"/>
                  <a:pt x="222" y="226"/>
                  <a:pt x="222" y="226"/>
                </a:cubicBezTo>
                <a:cubicBezTo>
                  <a:pt x="222" y="225"/>
                  <a:pt x="223" y="225"/>
                  <a:pt x="223" y="225"/>
                </a:cubicBezTo>
                <a:cubicBezTo>
                  <a:pt x="222" y="225"/>
                  <a:pt x="222" y="225"/>
                  <a:pt x="222" y="224"/>
                </a:cubicBezTo>
                <a:cubicBezTo>
                  <a:pt x="221" y="224"/>
                  <a:pt x="221" y="224"/>
                  <a:pt x="221" y="224"/>
                </a:cubicBezTo>
                <a:cubicBezTo>
                  <a:pt x="221" y="224"/>
                  <a:pt x="221" y="224"/>
                  <a:pt x="221" y="224"/>
                </a:cubicBezTo>
                <a:cubicBezTo>
                  <a:pt x="221" y="224"/>
                  <a:pt x="220" y="224"/>
                  <a:pt x="220" y="223"/>
                </a:cubicBezTo>
                <a:cubicBezTo>
                  <a:pt x="220" y="224"/>
                  <a:pt x="220" y="224"/>
                  <a:pt x="219" y="224"/>
                </a:cubicBezTo>
                <a:cubicBezTo>
                  <a:pt x="220" y="225"/>
                  <a:pt x="221" y="225"/>
                  <a:pt x="221" y="225"/>
                </a:cubicBezTo>
                <a:cubicBezTo>
                  <a:pt x="222" y="225"/>
                  <a:pt x="221" y="226"/>
                  <a:pt x="220" y="226"/>
                </a:cubicBezTo>
                <a:cubicBezTo>
                  <a:pt x="221" y="227"/>
                  <a:pt x="220" y="227"/>
                  <a:pt x="220" y="228"/>
                </a:cubicBezTo>
                <a:cubicBezTo>
                  <a:pt x="221" y="228"/>
                  <a:pt x="221" y="228"/>
                  <a:pt x="221" y="229"/>
                </a:cubicBezTo>
                <a:close/>
                <a:moveTo>
                  <a:pt x="70" y="145"/>
                </a:moveTo>
                <a:cubicBezTo>
                  <a:pt x="71" y="146"/>
                  <a:pt x="72" y="144"/>
                  <a:pt x="72" y="142"/>
                </a:cubicBezTo>
                <a:cubicBezTo>
                  <a:pt x="72" y="140"/>
                  <a:pt x="71" y="140"/>
                  <a:pt x="69" y="140"/>
                </a:cubicBezTo>
                <a:cubicBezTo>
                  <a:pt x="67" y="140"/>
                  <a:pt x="67" y="141"/>
                  <a:pt x="67" y="143"/>
                </a:cubicBezTo>
                <a:cubicBezTo>
                  <a:pt x="66" y="144"/>
                  <a:pt x="68" y="145"/>
                  <a:pt x="70" y="145"/>
                </a:cubicBezTo>
                <a:close/>
                <a:moveTo>
                  <a:pt x="2" y="55"/>
                </a:moveTo>
                <a:cubicBezTo>
                  <a:pt x="2" y="55"/>
                  <a:pt x="2" y="55"/>
                  <a:pt x="2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2" y="55"/>
                  <a:pt x="2" y="55"/>
                  <a:pt x="2" y="55"/>
                </a:cubicBezTo>
                <a:close/>
                <a:moveTo>
                  <a:pt x="91" y="152"/>
                </a:moveTo>
                <a:cubicBezTo>
                  <a:pt x="93" y="153"/>
                  <a:pt x="94" y="151"/>
                  <a:pt x="94" y="150"/>
                </a:cubicBezTo>
                <a:cubicBezTo>
                  <a:pt x="94" y="149"/>
                  <a:pt x="93" y="147"/>
                  <a:pt x="92" y="147"/>
                </a:cubicBezTo>
                <a:cubicBezTo>
                  <a:pt x="90" y="148"/>
                  <a:pt x="88" y="149"/>
                  <a:pt x="89" y="150"/>
                </a:cubicBezTo>
                <a:cubicBezTo>
                  <a:pt x="89" y="151"/>
                  <a:pt x="89" y="153"/>
                  <a:pt x="91" y="152"/>
                </a:cubicBezTo>
                <a:close/>
                <a:moveTo>
                  <a:pt x="16" y="17"/>
                </a:moveTo>
                <a:cubicBezTo>
                  <a:pt x="15" y="17"/>
                  <a:pt x="14" y="17"/>
                  <a:pt x="14" y="18"/>
                </a:cubicBezTo>
                <a:cubicBezTo>
                  <a:pt x="14" y="18"/>
                  <a:pt x="15" y="19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19"/>
                  <a:pt x="15" y="19"/>
                  <a:pt x="15" y="18"/>
                </a:cubicBezTo>
                <a:cubicBezTo>
                  <a:pt x="15" y="18"/>
                  <a:pt x="17" y="18"/>
                  <a:pt x="16" y="17"/>
                </a:cubicBezTo>
                <a:close/>
                <a:moveTo>
                  <a:pt x="13" y="96"/>
                </a:moveTo>
                <a:cubicBezTo>
                  <a:pt x="13" y="96"/>
                  <a:pt x="14" y="96"/>
                  <a:pt x="14" y="96"/>
                </a:cubicBezTo>
                <a:cubicBezTo>
                  <a:pt x="13" y="96"/>
                  <a:pt x="13" y="96"/>
                  <a:pt x="13" y="96"/>
                </a:cubicBezTo>
                <a:close/>
                <a:moveTo>
                  <a:pt x="12" y="49"/>
                </a:moveTo>
                <a:cubicBezTo>
                  <a:pt x="12" y="49"/>
                  <a:pt x="12" y="49"/>
                  <a:pt x="12" y="49"/>
                </a:cubicBezTo>
                <a:cubicBezTo>
                  <a:pt x="12" y="49"/>
                  <a:pt x="12" y="49"/>
                  <a:pt x="12" y="50"/>
                </a:cubicBezTo>
                <a:cubicBezTo>
                  <a:pt x="12" y="50"/>
                  <a:pt x="12" y="49"/>
                  <a:pt x="12" y="49"/>
                </a:cubicBezTo>
                <a:cubicBezTo>
                  <a:pt x="12" y="49"/>
                  <a:pt x="12" y="49"/>
                  <a:pt x="12" y="49"/>
                </a:cubicBezTo>
                <a:close/>
                <a:moveTo>
                  <a:pt x="238" y="143"/>
                </a:moveTo>
                <a:cubicBezTo>
                  <a:pt x="238" y="142"/>
                  <a:pt x="237" y="143"/>
                  <a:pt x="237" y="143"/>
                </a:cubicBezTo>
                <a:cubicBezTo>
                  <a:pt x="236" y="144"/>
                  <a:pt x="237" y="144"/>
                  <a:pt x="238" y="145"/>
                </a:cubicBezTo>
                <a:cubicBezTo>
                  <a:pt x="238" y="145"/>
                  <a:pt x="238" y="145"/>
                  <a:pt x="239" y="145"/>
                </a:cubicBezTo>
                <a:cubicBezTo>
                  <a:pt x="238" y="144"/>
                  <a:pt x="238" y="144"/>
                  <a:pt x="238" y="144"/>
                </a:cubicBezTo>
                <a:cubicBezTo>
                  <a:pt x="238" y="143"/>
                  <a:pt x="238" y="143"/>
                  <a:pt x="238" y="143"/>
                </a:cubicBezTo>
                <a:close/>
                <a:moveTo>
                  <a:pt x="56" y="139"/>
                </a:moveTo>
                <a:cubicBezTo>
                  <a:pt x="57" y="139"/>
                  <a:pt x="59" y="137"/>
                  <a:pt x="59" y="136"/>
                </a:cubicBezTo>
                <a:cubicBezTo>
                  <a:pt x="59" y="135"/>
                  <a:pt x="59" y="135"/>
                  <a:pt x="58" y="134"/>
                </a:cubicBezTo>
                <a:cubicBezTo>
                  <a:pt x="58" y="134"/>
                  <a:pt x="57" y="134"/>
                  <a:pt x="57" y="134"/>
                </a:cubicBezTo>
                <a:cubicBezTo>
                  <a:pt x="57" y="134"/>
                  <a:pt x="56" y="133"/>
                  <a:pt x="56" y="133"/>
                </a:cubicBezTo>
                <a:cubicBezTo>
                  <a:pt x="56" y="133"/>
                  <a:pt x="56" y="133"/>
                  <a:pt x="56" y="133"/>
                </a:cubicBezTo>
                <a:cubicBezTo>
                  <a:pt x="54" y="133"/>
                  <a:pt x="54" y="134"/>
                  <a:pt x="53" y="136"/>
                </a:cubicBezTo>
                <a:cubicBezTo>
                  <a:pt x="53" y="137"/>
                  <a:pt x="55" y="139"/>
                  <a:pt x="56" y="139"/>
                </a:cubicBezTo>
                <a:close/>
                <a:moveTo>
                  <a:pt x="41" y="121"/>
                </a:moveTo>
                <a:cubicBezTo>
                  <a:pt x="41" y="121"/>
                  <a:pt x="41" y="120"/>
                  <a:pt x="41" y="120"/>
                </a:cubicBezTo>
                <a:cubicBezTo>
                  <a:pt x="41" y="120"/>
                  <a:pt x="40" y="121"/>
                  <a:pt x="40" y="121"/>
                </a:cubicBezTo>
                <a:cubicBezTo>
                  <a:pt x="40" y="120"/>
                  <a:pt x="40" y="120"/>
                  <a:pt x="40" y="119"/>
                </a:cubicBezTo>
                <a:cubicBezTo>
                  <a:pt x="39" y="119"/>
                  <a:pt x="39" y="119"/>
                  <a:pt x="39" y="120"/>
                </a:cubicBezTo>
                <a:cubicBezTo>
                  <a:pt x="38" y="120"/>
                  <a:pt x="38" y="119"/>
                  <a:pt x="38" y="119"/>
                </a:cubicBezTo>
                <a:cubicBezTo>
                  <a:pt x="37" y="120"/>
                  <a:pt x="36" y="120"/>
                  <a:pt x="36" y="121"/>
                </a:cubicBezTo>
                <a:cubicBezTo>
                  <a:pt x="36" y="122"/>
                  <a:pt x="36" y="122"/>
                  <a:pt x="37" y="123"/>
                </a:cubicBezTo>
                <a:cubicBezTo>
                  <a:pt x="38" y="123"/>
                  <a:pt x="39" y="123"/>
                  <a:pt x="40" y="124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40" y="123"/>
                  <a:pt x="41" y="122"/>
                  <a:pt x="41" y="121"/>
                </a:cubicBezTo>
                <a:close/>
                <a:moveTo>
                  <a:pt x="189" y="204"/>
                </a:moveTo>
                <a:cubicBezTo>
                  <a:pt x="190" y="205"/>
                  <a:pt x="190" y="205"/>
                  <a:pt x="191" y="205"/>
                </a:cubicBezTo>
                <a:cubicBezTo>
                  <a:pt x="191" y="204"/>
                  <a:pt x="190" y="202"/>
                  <a:pt x="189" y="203"/>
                </a:cubicBezTo>
                <a:cubicBezTo>
                  <a:pt x="187" y="203"/>
                  <a:pt x="186" y="204"/>
                  <a:pt x="186" y="205"/>
                </a:cubicBezTo>
                <a:cubicBezTo>
                  <a:pt x="186" y="206"/>
                  <a:pt x="186" y="207"/>
                  <a:pt x="187" y="208"/>
                </a:cubicBezTo>
                <a:cubicBezTo>
                  <a:pt x="188" y="207"/>
                  <a:pt x="190" y="207"/>
                  <a:pt x="189" y="208"/>
                </a:cubicBezTo>
                <a:cubicBezTo>
                  <a:pt x="189" y="208"/>
                  <a:pt x="189" y="208"/>
                  <a:pt x="190" y="208"/>
                </a:cubicBezTo>
                <a:cubicBezTo>
                  <a:pt x="190" y="208"/>
                  <a:pt x="191" y="207"/>
                  <a:pt x="191" y="206"/>
                </a:cubicBezTo>
                <a:cubicBezTo>
                  <a:pt x="191" y="206"/>
                  <a:pt x="191" y="206"/>
                  <a:pt x="191" y="206"/>
                </a:cubicBezTo>
                <a:cubicBezTo>
                  <a:pt x="190" y="206"/>
                  <a:pt x="190" y="205"/>
                  <a:pt x="189" y="205"/>
                </a:cubicBezTo>
                <a:cubicBezTo>
                  <a:pt x="189" y="205"/>
                  <a:pt x="189" y="204"/>
                  <a:pt x="189" y="204"/>
                </a:cubicBezTo>
                <a:close/>
                <a:moveTo>
                  <a:pt x="26" y="103"/>
                </a:moveTo>
                <a:cubicBezTo>
                  <a:pt x="26" y="103"/>
                  <a:pt x="26" y="103"/>
                  <a:pt x="27" y="103"/>
                </a:cubicBezTo>
                <a:cubicBezTo>
                  <a:pt x="26" y="103"/>
                  <a:pt x="26" y="103"/>
                  <a:pt x="26" y="103"/>
                </a:cubicBezTo>
                <a:cubicBezTo>
                  <a:pt x="26" y="103"/>
                  <a:pt x="26" y="103"/>
                  <a:pt x="26" y="103"/>
                </a:cubicBezTo>
                <a:close/>
                <a:moveTo>
                  <a:pt x="14" y="45"/>
                </a:moveTo>
                <a:cubicBezTo>
                  <a:pt x="14" y="46"/>
                  <a:pt x="14" y="47"/>
                  <a:pt x="16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5" y="47"/>
                  <a:pt x="14" y="47"/>
                  <a:pt x="14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5"/>
                  <a:pt x="15" y="44"/>
                  <a:pt x="15" y="44"/>
                </a:cubicBezTo>
                <a:cubicBezTo>
                  <a:pt x="15" y="45"/>
                  <a:pt x="16" y="45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6"/>
                  <a:pt x="17" y="43"/>
                  <a:pt x="17" y="42"/>
                </a:cubicBezTo>
                <a:cubicBezTo>
                  <a:pt x="16" y="42"/>
                  <a:pt x="14" y="42"/>
                  <a:pt x="14" y="43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5"/>
                  <a:pt x="14" y="45"/>
                </a:cubicBezTo>
                <a:close/>
                <a:moveTo>
                  <a:pt x="18" y="109"/>
                </a:moveTo>
                <a:cubicBezTo>
                  <a:pt x="18" y="109"/>
                  <a:pt x="18" y="109"/>
                  <a:pt x="18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8" y="109"/>
                  <a:pt x="18" y="109"/>
                  <a:pt x="18" y="109"/>
                </a:cubicBezTo>
                <a:close/>
                <a:moveTo>
                  <a:pt x="15" y="101"/>
                </a:moveTo>
                <a:cubicBezTo>
                  <a:pt x="16" y="101"/>
                  <a:pt x="16" y="102"/>
                  <a:pt x="17" y="102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0"/>
                  <a:pt x="18" y="100"/>
                  <a:pt x="18" y="100"/>
                </a:cubicBezTo>
                <a:cubicBezTo>
                  <a:pt x="17" y="99"/>
                  <a:pt x="16" y="100"/>
                  <a:pt x="15" y="101"/>
                </a:cubicBezTo>
                <a:close/>
                <a:moveTo>
                  <a:pt x="35" y="31"/>
                </a:moveTo>
                <a:cubicBezTo>
                  <a:pt x="34" y="31"/>
                  <a:pt x="35" y="31"/>
                  <a:pt x="34" y="31"/>
                </a:cubicBezTo>
                <a:cubicBezTo>
                  <a:pt x="34" y="32"/>
                  <a:pt x="35" y="32"/>
                  <a:pt x="35" y="32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6" y="33"/>
                  <a:pt x="36" y="32"/>
                  <a:pt x="37" y="32"/>
                </a:cubicBezTo>
                <a:cubicBezTo>
                  <a:pt x="36" y="32"/>
                  <a:pt x="36" y="31"/>
                  <a:pt x="35" y="32"/>
                </a:cubicBezTo>
                <a:cubicBezTo>
                  <a:pt x="34" y="31"/>
                  <a:pt x="35" y="31"/>
                  <a:pt x="35" y="31"/>
                </a:cubicBezTo>
                <a:close/>
                <a:moveTo>
                  <a:pt x="131" y="187"/>
                </a:moveTo>
                <a:cubicBezTo>
                  <a:pt x="133" y="187"/>
                  <a:pt x="134" y="185"/>
                  <a:pt x="134" y="184"/>
                </a:cubicBezTo>
                <a:cubicBezTo>
                  <a:pt x="133" y="183"/>
                  <a:pt x="133" y="181"/>
                  <a:pt x="132" y="182"/>
                </a:cubicBezTo>
                <a:cubicBezTo>
                  <a:pt x="130" y="181"/>
                  <a:pt x="128" y="183"/>
                  <a:pt x="129" y="185"/>
                </a:cubicBezTo>
                <a:cubicBezTo>
                  <a:pt x="128" y="186"/>
                  <a:pt x="129" y="187"/>
                  <a:pt x="131" y="187"/>
                </a:cubicBezTo>
                <a:close/>
                <a:moveTo>
                  <a:pt x="36" y="78"/>
                </a:moveTo>
                <a:cubicBezTo>
                  <a:pt x="36" y="78"/>
                  <a:pt x="35" y="79"/>
                  <a:pt x="35" y="80"/>
                </a:cubicBezTo>
                <a:cubicBezTo>
                  <a:pt x="35" y="82"/>
                  <a:pt x="37" y="83"/>
                  <a:pt x="39" y="82"/>
                </a:cubicBezTo>
                <a:cubicBezTo>
                  <a:pt x="40" y="83"/>
                  <a:pt x="41" y="82"/>
                  <a:pt x="41" y="80"/>
                </a:cubicBezTo>
                <a:cubicBezTo>
                  <a:pt x="41" y="78"/>
                  <a:pt x="40" y="77"/>
                  <a:pt x="38" y="77"/>
                </a:cubicBezTo>
                <a:cubicBezTo>
                  <a:pt x="38" y="77"/>
                  <a:pt x="37" y="77"/>
                  <a:pt x="36" y="78"/>
                </a:cubicBezTo>
                <a:cubicBezTo>
                  <a:pt x="37" y="78"/>
                  <a:pt x="38" y="78"/>
                  <a:pt x="39" y="78"/>
                </a:cubicBezTo>
                <a:cubicBezTo>
                  <a:pt x="39" y="78"/>
                  <a:pt x="38" y="78"/>
                  <a:pt x="38" y="79"/>
                </a:cubicBezTo>
                <a:cubicBezTo>
                  <a:pt x="38" y="79"/>
                  <a:pt x="37" y="79"/>
                  <a:pt x="36" y="79"/>
                </a:cubicBezTo>
                <a:cubicBezTo>
                  <a:pt x="36" y="78"/>
                  <a:pt x="37" y="78"/>
                  <a:pt x="36" y="78"/>
                </a:cubicBezTo>
                <a:close/>
                <a:moveTo>
                  <a:pt x="47" y="138"/>
                </a:moveTo>
                <a:cubicBezTo>
                  <a:pt x="49" y="138"/>
                  <a:pt x="49" y="138"/>
                  <a:pt x="50" y="136"/>
                </a:cubicBezTo>
                <a:cubicBezTo>
                  <a:pt x="50" y="135"/>
                  <a:pt x="49" y="133"/>
                  <a:pt x="47" y="133"/>
                </a:cubicBezTo>
                <a:cubicBezTo>
                  <a:pt x="45" y="134"/>
                  <a:pt x="44" y="134"/>
                  <a:pt x="44" y="135"/>
                </a:cubicBezTo>
                <a:cubicBezTo>
                  <a:pt x="44" y="136"/>
                  <a:pt x="45" y="137"/>
                  <a:pt x="45" y="138"/>
                </a:cubicBezTo>
                <a:cubicBezTo>
                  <a:pt x="45" y="137"/>
                  <a:pt x="46" y="137"/>
                  <a:pt x="46" y="137"/>
                </a:cubicBezTo>
                <a:cubicBezTo>
                  <a:pt x="46" y="137"/>
                  <a:pt x="47" y="136"/>
                  <a:pt x="47" y="137"/>
                </a:cubicBezTo>
                <a:cubicBezTo>
                  <a:pt x="47" y="137"/>
                  <a:pt x="47" y="138"/>
                  <a:pt x="46" y="138"/>
                </a:cubicBezTo>
                <a:cubicBezTo>
                  <a:pt x="47" y="138"/>
                  <a:pt x="47" y="138"/>
                  <a:pt x="47" y="138"/>
                </a:cubicBezTo>
                <a:close/>
                <a:moveTo>
                  <a:pt x="140" y="187"/>
                </a:moveTo>
                <a:cubicBezTo>
                  <a:pt x="141" y="187"/>
                  <a:pt x="141" y="186"/>
                  <a:pt x="142" y="187"/>
                </a:cubicBezTo>
                <a:cubicBezTo>
                  <a:pt x="142" y="186"/>
                  <a:pt x="143" y="185"/>
                  <a:pt x="143" y="185"/>
                </a:cubicBezTo>
                <a:cubicBezTo>
                  <a:pt x="143" y="182"/>
                  <a:pt x="141" y="181"/>
                  <a:pt x="140" y="182"/>
                </a:cubicBezTo>
                <a:cubicBezTo>
                  <a:pt x="138" y="182"/>
                  <a:pt x="138" y="183"/>
                  <a:pt x="137" y="185"/>
                </a:cubicBezTo>
                <a:cubicBezTo>
                  <a:pt x="138" y="186"/>
                  <a:pt x="138" y="187"/>
                  <a:pt x="140" y="187"/>
                </a:cubicBezTo>
                <a:cubicBezTo>
                  <a:pt x="140" y="187"/>
                  <a:pt x="140" y="187"/>
                  <a:pt x="140" y="187"/>
                </a:cubicBezTo>
                <a:close/>
                <a:moveTo>
                  <a:pt x="83" y="161"/>
                </a:moveTo>
                <a:cubicBezTo>
                  <a:pt x="81" y="161"/>
                  <a:pt x="80" y="162"/>
                  <a:pt x="79" y="163"/>
                </a:cubicBezTo>
                <a:cubicBezTo>
                  <a:pt x="80" y="165"/>
                  <a:pt x="81" y="166"/>
                  <a:pt x="83" y="166"/>
                </a:cubicBezTo>
                <a:cubicBezTo>
                  <a:pt x="84" y="167"/>
                  <a:pt x="85" y="165"/>
                  <a:pt x="85" y="164"/>
                </a:cubicBezTo>
                <a:cubicBezTo>
                  <a:pt x="85" y="162"/>
                  <a:pt x="84" y="161"/>
                  <a:pt x="83" y="161"/>
                </a:cubicBezTo>
                <a:close/>
                <a:moveTo>
                  <a:pt x="213" y="100"/>
                </a:moveTo>
                <a:cubicBezTo>
                  <a:pt x="214" y="99"/>
                  <a:pt x="213" y="98"/>
                  <a:pt x="211" y="98"/>
                </a:cubicBezTo>
                <a:cubicBezTo>
                  <a:pt x="209" y="97"/>
                  <a:pt x="208" y="99"/>
                  <a:pt x="208" y="101"/>
                </a:cubicBezTo>
                <a:cubicBezTo>
                  <a:pt x="209" y="103"/>
                  <a:pt x="209" y="103"/>
                  <a:pt x="211" y="104"/>
                </a:cubicBezTo>
                <a:cubicBezTo>
                  <a:pt x="212" y="104"/>
                  <a:pt x="214" y="103"/>
                  <a:pt x="213" y="100"/>
                </a:cubicBezTo>
                <a:close/>
                <a:moveTo>
                  <a:pt x="13" y="17"/>
                </a:move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7"/>
                  <a:pt x="13" y="17"/>
                  <a:pt x="13" y="17"/>
                </a:cubicBezTo>
                <a:close/>
                <a:moveTo>
                  <a:pt x="171" y="105"/>
                </a:moveTo>
                <a:cubicBezTo>
                  <a:pt x="169" y="105"/>
                  <a:pt x="168" y="107"/>
                  <a:pt x="168" y="108"/>
                </a:cubicBezTo>
                <a:cubicBezTo>
                  <a:pt x="168" y="109"/>
                  <a:pt x="169" y="111"/>
                  <a:pt x="171" y="111"/>
                </a:cubicBezTo>
                <a:cubicBezTo>
                  <a:pt x="173" y="111"/>
                  <a:pt x="174" y="109"/>
                  <a:pt x="173" y="108"/>
                </a:cubicBezTo>
                <a:cubicBezTo>
                  <a:pt x="174" y="107"/>
                  <a:pt x="173" y="105"/>
                  <a:pt x="171" y="105"/>
                </a:cubicBezTo>
                <a:close/>
                <a:moveTo>
                  <a:pt x="220" y="126"/>
                </a:moveTo>
                <a:cubicBezTo>
                  <a:pt x="219" y="126"/>
                  <a:pt x="218" y="126"/>
                  <a:pt x="218" y="127"/>
                </a:cubicBezTo>
                <a:cubicBezTo>
                  <a:pt x="218" y="127"/>
                  <a:pt x="218" y="127"/>
                  <a:pt x="218" y="127"/>
                </a:cubicBezTo>
                <a:cubicBezTo>
                  <a:pt x="218" y="127"/>
                  <a:pt x="218" y="127"/>
                  <a:pt x="217" y="127"/>
                </a:cubicBezTo>
                <a:cubicBezTo>
                  <a:pt x="217" y="128"/>
                  <a:pt x="217" y="128"/>
                  <a:pt x="217" y="129"/>
                </a:cubicBezTo>
                <a:cubicBezTo>
                  <a:pt x="217" y="129"/>
                  <a:pt x="217" y="129"/>
                  <a:pt x="217" y="130"/>
                </a:cubicBezTo>
                <a:cubicBezTo>
                  <a:pt x="217" y="130"/>
                  <a:pt x="217" y="129"/>
                  <a:pt x="217" y="129"/>
                </a:cubicBezTo>
                <a:cubicBezTo>
                  <a:pt x="217" y="130"/>
                  <a:pt x="217" y="130"/>
                  <a:pt x="217" y="130"/>
                </a:cubicBezTo>
                <a:cubicBezTo>
                  <a:pt x="217" y="130"/>
                  <a:pt x="218" y="130"/>
                  <a:pt x="218" y="131"/>
                </a:cubicBezTo>
                <a:cubicBezTo>
                  <a:pt x="218" y="130"/>
                  <a:pt x="218" y="130"/>
                  <a:pt x="219" y="130"/>
                </a:cubicBezTo>
                <a:cubicBezTo>
                  <a:pt x="219" y="129"/>
                  <a:pt x="219" y="129"/>
                  <a:pt x="219" y="129"/>
                </a:cubicBezTo>
                <a:cubicBezTo>
                  <a:pt x="220" y="128"/>
                  <a:pt x="220" y="129"/>
                  <a:pt x="221" y="129"/>
                </a:cubicBezTo>
                <a:cubicBezTo>
                  <a:pt x="221" y="129"/>
                  <a:pt x="221" y="130"/>
                  <a:pt x="220" y="131"/>
                </a:cubicBezTo>
                <a:cubicBezTo>
                  <a:pt x="222" y="130"/>
                  <a:pt x="223" y="129"/>
                  <a:pt x="222" y="128"/>
                </a:cubicBezTo>
                <a:cubicBezTo>
                  <a:pt x="223" y="127"/>
                  <a:pt x="221" y="125"/>
                  <a:pt x="220" y="126"/>
                </a:cubicBezTo>
                <a:close/>
                <a:moveTo>
                  <a:pt x="111" y="102"/>
                </a:moveTo>
                <a:cubicBezTo>
                  <a:pt x="112" y="103"/>
                  <a:pt x="113" y="103"/>
                  <a:pt x="114" y="103"/>
                </a:cubicBezTo>
                <a:cubicBezTo>
                  <a:pt x="115" y="103"/>
                  <a:pt x="116" y="102"/>
                  <a:pt x="116" y="101"/>
                </a:cubicBezTo>
                <a:cubicBezTo>
                  <a:pt x="116" y="99"/>
                  <a:pt x="115" y="98"/>
                  <a:pt x="113" y="98"/>
                </a:cubicBezTo>
                <a:cubicBezTo>
                  <a:pt x="113" y="98"/>
                  <a:pt x="112" y="98"/>
                  <a:pt x="112" y="99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2" y="99"/>
                  <a:pt x="112" y="99"/>
                  <a:pt x="113" y="100"/>
                </a:cubicBezTo>
                <a:cubicBezTo>
                  <a:pt x="112" y="101"/>
                  <a:pt x="111" y="101"/>
                  <a:pt x="111" y="102"/>
                </a:cubicBezTo>
                <a:close/>
                <a:moveTo>
                  <a:pt x="96" y="84"/>
                </a:moveTo>
                <a:cubicBezTo>
                  <a:pt x="95" y="84"/>
                  <a:pt x="93" y="85"/>
                  <a:pt x="93" y="86"/>
                </a:cubicBezTo>
                <a:cubicBezTo>
                  <a:pt x="93" y="88"/>
                  <a:pt x="94" y="89"/>
                  <a:pt x="96" y="90"/>
                </a:cubicBezTo>
                <a:cubicBezTo>
                  <a:pt x="97" y="90"/>
                  <a:pt x="99" y="89"/>
                  <a:pt x="99" y="86"/>
                </a:cubicBezTo>
                <a:cubicBezTo>
                  <a:pt x="98" y="85"/>
                  <a:pt x="98" y="83"/>
                  <a:pt x="96" y="84"/>
                </a:cubicBezTo>
                <a:close/>
                <a:moveTo>
                  <a:pt x="56" y="83"/>
                </a:moveTo>
                <a:cubicBezTo>
                  <a:pt x="57" y="83"/>
                  <a:pt x="58" y="82"/>
                  <a:pt x="59" y="81"/>
                </a:cubicBezTo>
                <a:cubicBezTo>
                  <a:pt x="58" y="81"/>
                  <a:pt x="57" y="81"/>
                  <a:pt x="57" y="81"/>
                </a:cubicBezTo>
                <a:cubicBezTo>
                  <a:pt x="57" y="80"/>
                  <a:pt x="57" y="79"/>
                  <a:pt x="58" y="79"/>
                </a:cubicBezTo>
                <a:cubicBezTo>
                  <a:pt x="58" y="79"/>
                  <a:pt x="58" y="79"/>
                  <a:pt x="59" y="79"/>
                </a:cubicBezTo>
                <a:cubicBezTo>
                  <a:pt x="58" y="78"/>
                  <a:pt x="57" y="77"/>
                  <a:pt x="56" y="77"/>
                </a:cubicBezTo>
                <a:cubicBezTo>
                  <a:pt x="54" y="77"/>
                  <a:pt x="53" y="79"/>
                  <a:pt x="54" y="80"/>
                </a:cubicBezTo>
                <a:cubicBezTo>
                  <a:pt x="53" y="82"/>
                  <a:pt x="54" y="83"/>
                  <a:pt x="56" y="83"/>
                </a:cubicBezTo>
                <a:close/>
                <a:moveTo>
                  <a:pt x="65" y="91"/>
                </a:moveTo>
                <a:cubicBezTo>
                  <a:pt x="64" y="91"/>
                  <a:pt x="62" y="92"/>
                  <a:pt x="62" y="94"/>
                </a:cubicBezTo>
                <a:cubicBezTo>
                  <a:pt x="63" y="96"/>
                  <a:pt x="64" y="97"/>
                  <a:pt x="65" y="97"/>
                </a:cubicBezTo>
                <a:cubicBezTo>
                  <a:pt x="66" y="96"/>
                  <a:pt x="68" y="95"/>
                  <a:pt x="68" y="94"/>
                </a:cubicBezTo>
                <a:cubicBezTo>
                  <a:pt x="67" y="92"/>
                  <a:pt x="66" y="91"/>
                  <a:pt x="65" y="91"/>
                </a:cubicBezTo>
                <a:close/>
                <a:moveTo>
                  <a:pt x="49" y="73"/>
                </a:moveTo>
                <a:cubicBezTo>
                  <a:pt x="49" y="74"/>
                  <a:pt x="51" y="75"/>
                  <a:pt x="51" y="75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5"/>
                  <a:pt x="53" y="75"/>
                  <a:pt x="53" y="75"/>
                </a:cubicBezTo>
                <a:cubicBezTo>
                  <a:pt x="54" y="75"/>
                  <a:pt x="55" y="74"/>
                  <a:pt x="54" y="73"/>
                </a:cubicBezTo>
                <a:cubicBezTo>
                  <a:pt x="54" y="73"/>
                  <a:pt x="53" y="73"/>
                  <a:pt x="53" y="72"/>
                </a:cubicBezTo>
                <a:cubicBezTo>
                  <a:pt x="53" y="73"/>
                  <a:pt x="52" y="72"/>
                  <a:pt x="52" y="72"/>
                </a:cubicBezTo>
                <a:cubicBezTo>
                  <a:pt x="53" y="71"/>
                  <a:pt x="53" y="71"/>
                  <a:pt x="54" y="71"/>
                </a:cubicBezTo>
                <a:cubicBezTo>
                  <a:pt x="54" y="70"/>
                  <a:pt x="53" y="70"/>
                  <a:pt x="51" y="70"/>
                </a:cubicBezTo>
                <a:cubicBezTo>
                  <a:pt x="50" y="70"/>
                  <a:pt x="49" y="71"/>
                  <a:pt x="49" y="73"/>
                </a:cubicBezTo>
                <a:close/>
                <a:moveTo>
                  <a:pt x="87" y="84"/>
                </a:moveTo>
                <a:cubicBezTo>
                  <a:pt x="87" y="84"/>
                  <a:pt x="86" y="84"/>
                  <a:pt x="86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5" y="85"/>
                  <a:pt x="85" y="86"/>
                  <a:pt x="84" y="87"/>
                </a:cubicBezTo>
                <a:cubicBezTo>
                  <a:pt x="84" y="88"/>
                  <a:pt x="85" y="89"/>
                  <a:pt x="87" y="90"/>
                </a:cubicBezTo>
                <a:cubicBezTo>
                  <a:pt x="88" y="89"/>
                  <a:pt x="89" y="89"/>
                  <a:pt x="90" y="87"/>
                </a:cubicBezTo>
                <a:cubicBezTo>
                  <a:pt x="90" y="85"/>
                  <a:pt x="89" y="83"/>
                  <a:pt x="87" y="84"/>
                </a:cubicBezTo>
                <a:close/>
                <a:moveTo>
                  <a:pt x="131" y="56"/>
                </a:moveTo>
                <a:cubicBezTo>
                  <a:pt x="129" y="56"/>
                  <a:pt x="129" y="57"/>
                  <a:pt x="128" y="58"/>
                </a:cubicBezTo>
                <a:cubicBezTo>
                  <a:pt x="128" y="61"/>
                  <a:pt x="130" y="61"/>
                  <a:pt x="132" y="62"/>
                </a:cubicBezTo>
                <a:cubicBezTo>
                  <a:pt x="133" y="61"/>
                  <a:pt x="134" y="60"/>
                  <a:pt x="134" y="59"/>
                </a:cubicBezTo>
                <a:cubicBezTo>
                  <a:pt x="134" y="57"/>
                  <a:pt x="133" y="56"/>
                  <a:pt x="131" y="56"/>
                </a:cubicBezTo>
                <a:close/>
                <a:moveTo>
                  <a:pt x="136" y="63"/>
                </a:moveTo>
                <a:cubicBezTo>
                  <a:pt x="134" y="63"/>
                  <a:pt x="133" y="65"/>
                  <a:pt x="133" y="66"/>
                </a:cubicBezTo>
                <a:cubicBezTo>
                  <a:pt x="132" y="67"/>
                  <a:pt x="134" y="68"/>
                  <a:pt x="136" y="69"/>
                </a:cubicBezTo>
                <a:cubicBezTo>
                  <a:pt x="138" y="69"/>
                  <a:pt x="138" y="67"/>
                  <a:pt x="138" y="66"/>
                </a:cubicBezTo>
                <a:cubicBezTo>
                  <a:pt x="139" y="65"/>
                  <a:pt x="137" y="63"/>
                  <a:pt x="136" y="63"/>
                </a:cubicBezTo>
                <a:close/>
                <a:moveTo>
                  <a:pt x="104" y="42"/>
                </a:moveTo>
                <a:cubicBezTo>
                  <a:pt x="103" y="42"/>
                  <a:pt x="102" y="43"/>
                  <a:pt x="102" y="45"/>
                </a:cubicBezTo>
                <a:cubicBezTo>
                  <a:pt x="101" y="46"/>
                  <a:pt x="103" y="48"/>
                  <a:pt x="105" y="47"/>
                </a:cubicBezTo>
                <a:cubicBezTo>
                  <a:pt x="106" y="48"/>
                  <a:pt x="107" y="47"/>
                  <a:pt x="107" y="45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7" y="45"/>
                  <a:pt x="107" y="45"/>
                  <a:pt x="106" y="45"/>
                </a:cubicBezTo>
                <a:cubicBezTo>
                  <a:pt x="106" y="44"/>
                  <a:pt x="107" y="44"/>
                  <a:pt x="107" y="44"/>
                </a:cubicBezTo>
                <a:cubicBezTo>
                  <a:pt x="108" y="44"/>
                  <a:pt x="107" y="44"/>
                  <a:pt x="107" y="44"/>
                </a:cubicBezTo>
                <a:cubicBezTo>
                  <a:pt x="107" y="44"/>
                  <a:pt x="107" y="44"/>
                  <a:pt x="107" y="44"/>
                </a:cubicBezTo>
                <a:cubicBezTo>
                  <a:pt x="108" y="43"/>
                  <a:pt x="106" y="42"/>
                  <a:pt x="104" y="42"/>
                </a:cubicBezTo>
                <a:close/>
                <a:moveTo>
                  <a:pt x="155" y="44"/>
                </a:moveTo>
                <a:cubicBezTo>
                  <a:pt x="155" y="47"/>
                  <a:pt x="157" y="48"/>
                  <a:pt x="158" y="48"/>
                </a:cubicBezTo>
                <a:cubicBezTo>
                  <a:pt x="160" y="47"/>
                  <a:pt x="160" y="46"/>
                  <a:pt x="160" y="45"/>
                </a:cubicBezTo>
                <a:cubicBezTo>
                  <a:pt x="160" y="43"/>
                  <a:pt x="159" y="42"/>
                  <a:pt x="158" y="42"/>
                </a:cubicBezTo>
                <a:cubicBezTo>
                  <a:pt x="156" y="42"/>
                  <a:pt x="155" y="43"/>
                  <a:pt x="155" y="44"/>
                </a:cubicBezTo>
                <a:close/>
                <a:moveTo>
                  <a:pt x="106" y="52"/>
                </a:moveTo>
                <a:cubicBezTo>
                  <a:pt x="107" y="54"/>
                  <a:pt x="107" y="55"/>
                  <a:pt x="110" y="55"/>
                </a:cubicBezTo>
                <a:cubicBezTo>
                  <a:pt x="111" y="55"/>
                  <a:pt x="112" y="53"/>
                  <a:pt x="112" y="52"/>
                </a:cubicBezTo>
                <a:cubicBezTo>
                  <a:pt x="112" y="51"/>
                  <a:pt x="111" y="50"/>
                  <a:pt x="110" y="50"/>
                </a:cubicBezTo>
                <a:cubicBezTo>
                  <a:pt x="107" y="50"/>
                  <a:pt x="106" y="51"/>
                  <a:pt x="106" y="52"/>
                </a:cubicBezTo>
                <a:close/>
                <a:moveTo>
                  <a:pt x="111" y="45"/>
                </a:moveTo>
                <a:cubicBezTo>
                  <a:pt x="110" y="46"/>
                  <a:pt x="112" y="48"/>
                  <a:pt x="113" y="48"/>
                </a:cubicBezTo>
                <a:cubicBezTo>
                  <a:pt x="115" y="48"/>
                  <a:pt x="117" y="46"/>
                  <a:pt x="117" y="45"/>
                </a:cubicBezTo>
                <a:cubicBezTo>
                  <a:pt x="116" y="43"/>
                  <a:pt x="115" y="42"/>
                  <a:pt x="114" y="41"/>
                </a:cubicBezTo>
                <a:cubicBezTo>
                  <a:pt x="113" y="41"/>
                  <a:pt x="111" y="43"/>
                  <a:pt x="111" y="45"/>
                </a:cubicBezTo>
                <a:close/>
                <a:moveTo>
                  <a:pt x="118" y="35"/>
                </a:moveTo>
                <a:cubicBezTo>
                  <a:pt x="117" y="35"/>
                  <a:pt x="116" y="37"/>
                  <a:pt x="115" y="38"/>
                </a:cubicBezTo>
                <a:cubicBezTo>
                  <a:pt x="115" y="39"/>
                  <a:pt x="117" y="41"/>
                  <a:pt x="118" y="40"/>
                </a:cubicBezTo>
                <a:cubicBezTo>
                  <a:pt x="119" y="41"/>
                  <a:pt x="121" y="40"/>
                  <a:pt x="121" y="38"/>
                </a:cubicBezTo>
                <a:cubicBezTo>
                  <a:pt x="121" y="37"/>
                  <a:pt x="119" y="35"/>
                  <a:pt x="118" y="35"/>
                </a:cubicBezTo>
                <a:close/>
                <a:moveTo>
                  <a:pt x="146" y="45"/>
                </a:moveTo>
                <a:cubicBezTo>
                  <a:pt x="146" y="46"/>
                  <a:pt x="148" y="47"/>
                  <a:pt x="149" y="48"/>
                </a:cubicBezTo>
                <a:cubicBezTo>
                  <a:pt x="151" y="47"/>
                  <a:pt x="152" y="47"/>
                  <a:pt x="151" y="44"/>
                </a:cubicBezTo>
                <a:cubicBezTo>
                  <a:pt x="152" y="43"/>
                  <a:pt x="151" y="41"/>
                  <a:pt x="149" y="41"/>
                </a:cubicBezTo>
                <a:cubicBezTo>
                  <a:pt x="148" y="42"/>
                  <a:pt x="147" y="43"/>
                  <a:pt x="146" y="45"/>
                </a:cubicBezTo>
                <a:close/>
                <a:moveTo>
                  <a:pt x="150" y="38"/>
                </a:moveTo>
                <a:cubicBezTo>
                  <a:pt x="151" y="40"/>
                  <a:pt x="152" y="41"/>
                  <a:pt x="153" y="41"/>
                </a:cubicBezTo>
                <a:cubicBezTo>
                  <a:pt x="155" y="41"/>
                  <a:pt x="156" y="40"/>
                  <a:pt x="156" y="38"/>
                </a:cubicBezTo>
                <a:cubicBezTo>
                  <a:pt x="156" y="37"/>
                  <a:pt x="154" y="36"/>
                  <a:pt x="153" y="35"/>
                </a:cubicBezTo>
                <a:cubicBezTo>
                  <a:pt x="152" y="35"/>
                  <a:pt x="151" y="36"/>
                  <a:pt x="150" y="38"/>
                </a:cubicBezTo>
                <a:close/>
                <a:moveTo>
                  <a:pt x="141" y="52"/>
                </a:moveTo>
                <a:cubicBezTo>
                  <a:pt x="141" y="53"/>
                  <a:pt x="142" y="54"/>
                  <a:pt x="143" y="54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44" y="54"/>
                  <a:pt x="144" y="54"/>
                  <a:pt x="145" y="55"/>
                </a:cubicBezTo>
                <a:cubicBezTo>
                  <a:pt x="146" y="54"/>
                  <a:pt x="147" y="53"/>
                  <a:pt x="147" y="52"/>
                </a:cubicBezTo>
                <a:cubicBezTo>
                  <a:pt x="147" y="50"/>
                  <a:pt x="146" y="49"/>
                  <a:pt x="144" y="49"/>
                </a:cubicBezTo>
                <a:cubicBezTo>
                  <a:pt x="143" y="49"/>
                  <a:pt x="142" y="50"/>
                  <a:pt x="141" y="52"/>
                </a:cubicBezTo>
                <a:close/>
                <a:moveTo>
                  <a:pt x="145" y="36"/>
                </a:moveTo>
                <a:cubicBezTo>
                  <a:pt x="143" y="35"/>
                  <a:pt x="142" y="37"/>
                  <a:pt x="142" y="38"/>
                </a:cubicBezTo>
                <a:cubicBezTo>
                  <a:pt x="142" y="39"/>
                  <a:pt x="143" y="41"/>
                  <a:pt x="145" y="40"/>
                </a:cubicBezTo>
                <a:cubicBezTo>
                  <a:pt x="146" y="41"/>
                  <a:pt x="147" y="40"/>
                  <a:pt x="148" y="38"/>
                </a:cubicBezTo>
                <a:cubicBezTo>
                  <a:pt x="148" y="37"/>
                  <a:pt x="145" y="35"/>
                  <a:pt x="145" y="36"/>
                </a:cubicBezTo>
                <a:close/>
                <a:moveTo>
                  <a:pt x="123" y="42"/>
                </a:moveTo>
                <a:cubicBezTo>
                  <a:pt x="121" y="42"/>
                  <a:pt x="119" y="44"/>
                  <a:pt x="119" y="45"/>
                </a:cubicBezTo>
                <a:cubicBezTo>
                  <a:pt x="120" y="46"/>
                  <a:pt x="120" y="47"/>
                  <a:pt x="122" y="47"/>
                </a:cubicBezTo>
                <a:cubicBezTo>
                  <a:pt x="124" y="47"/>
                  <a:pt x="125" y="46"/>
                  <a:pt x="125" y="45"/>
                </a:cubicBezTo>
                <a:cubicBezTo>
                  <a:pt x="125" y="43"/>
                  <a:pt x="124" y="42"/>
                  <a:pt x="123" y="42"/>
                </a:cubicBezTo>
                <a:close/>
                <a:moveTo>
                  <a:pt x="54" y="37"/>
                </a:moveTo>
                <a:cubicBezTo>
                  <a:pt x="54" y="37"/>
                  <a:pt x="54" y="37"/>
                  <a:pt x="54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3" y="39"/>
                  <a:pt x="54" y="41"/>
                  <a:pt x="56" y="40"/>
                </a:cubicBezTo>
                <a:cubicBezTo>
                  <a:pt x="57" y="41"/>
                  <a:pt x="58" y="41"/>
                  <a:pt x="58" y="40"/>
                </a:cubicBezTo>
                <a:cubicBezTo>
                  <a:pt x="59" y="40"/>
                  <a:pt x="59" y="39"/>
                  <a:pt x="59" y="39"/>
                </a:cubicBezTo>
                <a:cubicBezTo>
                  <a:pt x="59" y="39"/>
                  <a:pt x="59" y="38"/>
                  <a:pt x="59" y="38"/>
                </a:cubicBezTo>
                <a:cubicBezTo>
                  <a:pt x="59" y="37"/>
                  <a:pt x="59" y="37"/>
                  <a:pt x="58" y="36"/>
                </a:cubicBezTo>
                <a:cubicBezTo>
                  <a:pt x="58" y="36"/>
                  <a:pt x="57" y="36"/>
                  <a:pt x="57" y="36"/>
                </a:cubicBezTo>
                <a:cubicBezTo>
                  <a:pt x="57" y="36"/>
                  <a:pt x="57" y="35"/>
                  <a:pt x="57" y="35"/>
                </a:cubicBezTo>
                <a:cubicBezTo>
                  <a:pt x="57" y="35"/>
                  <a:pt x="56" y="35"/>
                  <a:pt x="56" y="35"/>
                </a:cubicBezTo>
                <a:cubicBezTo>
                  <a:pt x="56" y="35"/>
                  <a:pt x="55" y="35"/>
                  <a:pt x="55" y="35"/>
                </a:cubicBezTo>
                <a:cubicBezTo>
                  <a:pt x="55" y="36"/>
                  <a:pt x="56" y="36"/>
                  <a:pt x="56" y="36"/>
                </a:cubicBezTo>
                <a:cubicBezTo>
                  <a:pt x="56" y="37"/>
                  <a:pt x="56" y="37"/>
                  <a:pt x="56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38"/>
                  <a:pt x="56" y="38"/>
                  <a:pt x="56" y="39"/>
                </a:cubicBezTo>
                <a:cubicBezTo>
                  <a:pt x="56" y="38"/>
                  <a:pt x="55" y="38"/>
                  <a:pt x="54" y="37"/>
                </a:cubicBezTo>
                <a:close/>
                <a:moveTo>
                  <a:pt x="57" y="21"/>
                </a:moveTo>
                <a:cubicBezTo>
                  <a:pt x="57" y="21"/>
                  <a:pt x="57" y="21"/>
                  <a:pt x="57" y="21"/>
                </a:cubicBezTo>
                <a:cubicBezTo>
                  <a:pt x="57" y="21"/>
                  <a:pt x="57" y="21"/>
                  <a:pt x="57" y="21"/>
                </a:cubicBezTo>
                <a:cubicBezTo>
                  <a:pt x="57" y="21"/>
                  <a:pt x="57" y="21"/>
                  <a:pt x="57" y="21"/>
                </a:cubicBezTo>
                <a:close/>
                <a:moveTo>
                  <a:pt x="74" y="36"/>
                </a:moveTo>
                <a:cubicBezTo>
                  <a:pt x="73" y="35"/>
                  <a:pt x="72" y="36"/>
                  <a:pt x="72" y="36"/>
                </a:cubicBezTo>
                <a:cubicBezTo>
                  <a:pt x="72" y="36"/>
                  <a:pt x="73" y="36"/>
                  <a:pt x="73" y="36"/>
                </a:cubicBezTo>
                <a:cubicBezTo>
                  <a:pt x="73" y="36"/>
                  <a:pt x="73" y="36"/>
                  <a:pt x="73" y="37"/>
                </a:cubicBezTo>
                <a:cubicBezTo>
                  <a:pt x="73" y="37"/>
                  <a:pt x="73" y="37"/>
                  <a:pt x="73" y="38"/>
                </a:cubicBezTo>
                <a:cubicBezTo>
                  <a:pt x="72" y="37"/>
                  <a:pt x="71" y="37"/>
                  <a:pt x="71" y="38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38"/>
                  <a:pt x="70" y="38"/>
                  <a:pt x="70" y="39"/>
                </a:cubicBezTo>
                <a:cubicBezTo>
                  <a:pt x="71" y="39"/>
                  <a:pt x="72" y="41"/>
                  <a:pt x="74" y="40"/>
                </a:cubicBezTo>
                <a:cubicBezTo>
                  <a:pt x="75" y="40"/>
                  <a:pt x="77" y="39"/>
                  <a:pt x="76" y="38"/>
                </a:cubicBezTo>
                <a:cubicBezTo>
                  <a:pt x="77" y="37"/>
                  <a:pt x="75" y="35"/>
                  <a:pt x="74" y="36"/>
                </a:cubicBezTo>
                <a:close/>
                <a:moveTo>
                  <a:pt x="53" y="24"/>
                </a:moveTo>
                <a:cubicBezTo>
                  <a:pt x="53" y="25"/>
                  <a:pt x="54" y="26"/>
                  <a:pt x="54" y="26"/>
                </a:cubicBezTo>
                <a:cubicBezTo>
                  <a:pt x="54" y="26"/>
                  <a:pt x="54" y="26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3" y="25"/>
                  <a:pt x="53" y="25"/>
                  <a:pt x="53" y="24"/>
                </a:cubicBezTo>
                <a:close/>
                <a:moveTo>
                  <a:pt x="84" y="31"/>
                </a:moveTo>
                <a:cubicBezTo>
                  <a:pt x="84" y="32"/>
                  <a:pt x="85" y="34"/>
                  <a:pt x="87" y="34"/>
                </a:cubicBezTo>
                <a:cubicBezTo>
                  <a:pt x="88" y="34"/>
                  <a:pt x="89" y="33"/>
                  <a:pt x="90" y="31"/>
                </a:cubicBezTo>
                <a:cubicBezTo>
                  <a:pt x="89" y="29"/>
                  <a:pt x="89" y="28"/>
                  <a:pt x="87" y="28"/>
                </a:cubicBezTo>
                <a:cubicBezTo>
                  <a:pt x="85" y="28"/>
                  <a:pt x="85" y="30"/>
                  <a:pt x="84" y="31"/>
                </a:cubicBezTo>
                <a:close/>
                <a:moveTo>
                  <a:pt x="88" y="30"/>
                </a:moveTo>
                <a:cubicBezTo>
                  <a:pt x="88" y="31"/>
                  <a:pt x="89" y="31"/>
                  <a:pt x="89" y="32"/>
                </a:cubicBezTo>
                <a:cubicBezTo>
                  <a:pt x="89" y="32"/>
                  <a:pt x="87" y="32"/>
                  <a:pt x="88" y="30"/>
                </a:cubicBezTo>
                <a:cubicBezTo>
                  <a:pt x="87" y="31"/>
                  <a:pt x="86" y="31"/>
                  <a:pt x="86" y="30"/>
                </a:cubicBezTo>
                <a:cubicBezTo>
                  <a:pt x="86" y="29"/>
                  <a:pt x="87" y="30"/>
                  <a:pt x="88" y="30"/>
                </a:cubicBezTo>
                <a:close/>
                <a:moveTo>
                  <a:pt x="100" y="35"/>
                </a:moveTo>
                <a:cubicBezTo>
                  <a:pt x="99" y="35"/>
                  <a:pt x="97" y="37"/>
                  <a:pt x="98" y="38"/>
                </a:cubicBezTo>
                <a:cubicBezTo>
                  <a:pt x="97" y="40"/>
                  <a:pt x="99" y="41"/>
                  <a:pt x="101" y="40"/>
                </a:cubicBezTo>
                <a:cubicBezTo>
                  <a:pt x="102" y="40"/>
                  <a:pt x="103" y="40"/>
                  <a:pt x="103" y="38"/>
                </a:cubicBezTo>
                <a:cubicBezTo>
                  <a:pt x="103" y="36"/>
                  <a:pt x="102" y="36"/>
                  <a:pt x="100" y="35"/>
                </a:cubicBezTo>
                <a:close/>
                <a:moveTo>
                  <a:pt x="95" y="28"/>
                </a:moveTo>
                <a:cubicBezTo>
                  <a:pt x="94" y="29"/>
                  <a:pt x="93" y="30"/>
                  <a:pt x="93" y="31"/>
                </a:cubicBezTo>
                <a:cubicBezTo>
                  <a:pt x="93" y="32"/>
                  <a:pt x="94" y="34"/>
                  <a:pt x="96" y="33"/>
                </a:cubicBezTo>
                <a:cubicBezTo>
                  <a:pt x="98" y="34"/>
                  <a:pt x="99" y="32"/>
                  <a:pt x="99" y="30"/>
                </a:cubicBezTo>
                <a:cubicBezTo>
                  <a:pt x="99" y="30"/>
                  <a:pt x="98" y="29"/>
                  <a:pt x="96" y="28"/>
                </a:cubicBezTo>
                <a:cubicBezTo>
                  <a:pt x="96" y="29"/>
                  <a:pt x="97" y="29"/>
                  <a:pt x="96" y="29"/>
                </a:cubicBezTo>
                <a:cubicBezTo>
                  <a:pt x="96" y="29"/>
                  <a:pt x="96" y="30"/>
                  <a:pt x="95" y="30"/>
                </a:cubicBezTo>
                <a:cubicBezTo>
                  <a:pt x="95" y="29"/>
                  <a:pt x="95" y="29"/>
                  <a:pt x="95" y="28"/>
                </a:cubicBezTo>
                <a:close/>
                <a:moveTo>
                  <a:pt x="48" y="25"/>
                </a:moveTo>
                <a:cubicBezTo>
                  <a:pt x="47" y="25"/>
                  <a:pt x="46" y="25"/>
                  <a:pt x="46" y="26"/>
                </a:cubicBezTo>
                <a:cubicBezTo>
                  <a:pt x="46" y="25"/>
                  <a:pt x="45" y="25"/>
                  <a:pt x="45" y="25"/>
                </a:cubicBezTo>
                <a:cubicBezTo>
                  <a:pt x="45" y="26"/>
                  <a:pt x="47" y="26"/>
                  <a:pt x="48" y="26"/>
                </a:cubicBezTo>
                <a:cubicBezTo>
                  <a:pt x="48" y="26"/>
                  <a:pt x="48" y="27"/>
                  <a:pt x="48" y="27"/>
                </a:cubicBezTo>
                <a:cubicBezTo>
                  <a:pt x="49" y="27"/>
                  <a:pt x="50" y="26"/>
                  <a:pt x="50" y="24"/>
                </a:cubicBezTo>
                <a:cubicBezTo>
                  <a:pt x="50" y="22"/>
                  <a:pt x="49" y="21"/>
                  <a:pt x="48" y="22"/>
                </a:cubicBezTo>
                <a:cubicBezTo>
                  <a:pt x="48" y="22"/>
                  <a:pt x="48" y="22"/>
                  <a:pt x="47" y="23"/>
                </a:cubicBezTo>
                <a:cubicBezTo>
                  <a:pt x="48" y="23"/>
                  <a:pt x="48" y="22"/>
                  <a:pt x="48" y="22"/>
                </a:cubicBezTo>
                <a:cubicBezTo>
                  <a:pt x="48" y="23"/>
                  <a:pt x="48" y="25"/>
                  <a:pt x="49" y="25"/>
                </a:cubicBezTo>
                <a:cubicBezTo>
                  <a:pt x="48" y="25"/>
                  <a:pt x="48" y="25"/>
                  <a:pt x="48" y="25"/>
                </a:cubicBezTo>
                <a:close/>
                <a:moveTo>
                  <a:pt x="79" y="42"/>
                </a:moveTo>
                <a:cubicBezTo>
                  <a:pt x="77" y="42"/>
                  <a:pt x="75" y="44"/>
                  <a:pt x="75" y="45"/>
                </a:cubicBezTo>
                <a:cubicBezTo>
                  <a:pt x="76" y="46"/>
                  <a:pt x="77" y="48"/>
                  <a:pt x="79" y="48"/>
                </a:cubicBezTo>
                <a:cubicBezTo>
                  <a:pt x="79" y="47"/>
                  <a:pt x="81" y="46"/>
                  <a:pt x="81" y="44"/>
                </a:cubicBezTo>
                <a:cubicBezTo>
                  <a:pt x="81" y="43"/>
                  <a:pt x="80" y="42"/>
                  <a:pt x="79" y="42"/>
                </a:cubicBezTo>
                <a:close/>
                <a:moveTo>
                  <a:pt x="80" y="38"/>
                </a:moveTo>
                <a:cubicBezTo>
                  <a:pt x="79" y="40"/>
                  <a:pt x="81" y="40"/>
                  <a:pt x="82" y="41"/>
                </a:cubicBezTo>
                <a:cubicBezTo>
                  <a:pt x="84" y="41"/>
                  <a:pt x="85" y="39"/>
                  <a:pt x="85" y="38"/>
                </a:cubicBezTo>
                <a:cubicBezTo>
                  <a:pt x="84" y="39"/>
                  <a:pt x="82" y="39"/>
                  <a:pt x="82" y="38"/>
                </a:cubicBezTo>
                <a:cubicBezTo>
                  <a:pt x="83" y="37"/>
                  <a:pt x="84" y="38"/>
                  <a:pt x="85" y="38"/>
                </a:cubicBezTo>
                <a:cubicBezTo>
                  <a:pt x="85" y="38"/>
                  <a:pt x="85" y="38"/>
                  <a:pt x="85" y="38"/>
                </a:cubicBezTo>
                <a:cubicBezTo>
                  <a:pt x="85" y="36"/>
                  <a:pt x="84" y="35"/>
                  <a:pt x="83" y="35"/>
                </a:cubicBezTo>
                <a:cubicBezTo>
                  <a:pt x="81" y="36"/>
                  <a:pt x="79" y="36"/>
                  <a:pt x="80" y="38"/>
                </a:cubicBezTo>
                <a:close/>
                <a:moveTo>
                  <a:pt x="240" y="31"/>
                </a:moveTo>
                <a:cubicBezTo>
                  <a:pt x="240" y="29"/>
                  <a:pt x="239" y="28"/>
                  <a:pt x="237" y="28"/>
                </a:cubicBezTo>
                <a:cubicBezTo>
                  <a:pt x="236" y="28"/>
                  <a:pt x="234" y="29"/>
                  <a:pt x="235" y="31"/>
                </a:cubicBezTo>
                <a:cubicBezTo>
                  <a:pt x="235" y="32"/>
                  <a:pt x="236" y="34"/>
                  <a:pt x="237" y="33"/>
                </a:cubicBezTo>
                <a:cubicBezTo>
                  <a:pt x="238" y="33"/>
                  <a:pt x="240" y="32"/>
                  <a:pt x="240" y="31"/>
                </a:cubicBezTo>
                <a:close/>
                <a:moveTo>
                  <a:pt x="215" y="35"/>
                </a:moveTo>
                <a:cubicBezTo>
                  <a:pt x="214" y="35"/>
                  <a:pt x="213" y="37"/>
                  <a:pt x="212" y="38"/>
                </a:cubicBezTo>
                <a:cubicBezTo>
                  <a:pt x="212" y="40"/>
                  <a:pt x="214" y="41"/>
                  <a:pt x="215" y="40"/>
                </a:cubicBezTo>
                <a:cubicBezTo>
                  <a:pt x="217" y="41"/>
                  <a:pt x="218" y="40"/>
                  <a:pt x="218" y="39"/>
                </a:cubicBezTo>
                <a:cubicBezTo>
                  <a:pt x="218" y="37"/>
                  <a:pt x="217" y="36"/>
                  <a:pt x="215" y="35"/>
                </a:cubicBezTo>
                <a:close/>
                <a:moveTo>
                  <a:pt x="230" y="39"/>
                </a:moveTo>
                <a:cubicBezTo>
                  <a:pt x="229" y="39"/>
                  <a:pt x="231" y="41"/>
                  <a:pt x="232" y="41"/>
                </a:cubicBezTo>
                <a:cubicBezTo>
                  <a:pt x="234" y="41"/>
                  <a:pt x="235" y="40"/>
                  <a:pt x="236" y="38"/>
                </a:cubicBezTo>
                <a:cubicBezTo>
                  <a:pt x="236" y="37"/>
                  <a:pt x="234" y="36"/>
                  <a:pt x="232" y="35"/>
                </a:cubicBezTo>
                <a:cubicBezTo>
                  <a:pt x="231" y="35"/>
                  <a:pt x="230" y="37"/>
                  <a:pt x="230" y="39"/>
                </a:cubicBezTo>
                <a:close/>
                <a:moveTo>
                  <a:pt x="224" y="36"/>
                </a:moveTo>
                <a:cubicBezTo>
                  <a:pt x="222" y="36"/>
                  <a:pt x="221" y="37"/>
                  <a:pt x="221" y="38"/>
                </a:cubicBezTo>
                <a:cubicBezTo>
                  <a:pt x="221" y="39"/>
                  <a:pt x="222" y="41"/>
                  <a:pt x="224" y="41"/>
                </a:cubicBezTo>
                <a:cubicBezTo>
                  <a:pt x="225" y="41"/>
                  <a:pt x="227" y="39"/>
                  <a:pt x="226" y="38"/>
                </a:cubicBezTo>
                <a:cubicBezTo>
                  <a:pt x="227" y="36"/>
                  <a:pt x="226" y="36"/>
                  <a:pt x="224" y="36"/>
                </a:cubicBezTo>
                <a:close/>
                <a:moveTo>
                  <a:pt x="217" y="45"/>
                </a:moveTo>
                <a:cubicBezTo>
                  <a:pt x="217" y="47"/>
                  <a:pt x="218" y="48"/>
                  <a:pt x="219" y="48"/>
                </a:cubicBezTo>
                <a:cubicBezTo>
                  <a:pt x="221" y="47"/>
                  <a:pt x="222" y="47"/>
                  <a:pt x="223" y="45"/>
                </a:cubicBezTo>
                <a:cubicBezTo>
                  <a:pt x="222" y="43"/>
                  <a:pt x="221" y="42"/>
                  <a:pt x="220" y="42"/>
                </a:cubicBezTo>
                <a:cubicBezTo>
                  <a:pt x="219" y="42"/>
                  <a:pt x="216" y="43"/>
                  <a:pt x="217" y="45"/>
                </a:cubicBezTo>
                <a:close/>
                <a:moveTo>
                  <a:pt x="228" y="42"/>
                </a:moveTo>
                <a:cubicBezTo>
                  <a:pt x="227" y="42"/>
                  <a:pt x="225" y="43"/>
                  <a:pt x="226" y="44"/>
                </a:cubicBezTo>
                <a:cubicBezTo>
                  <a:pt x="226" y="47"/>
                  <a:pt x="227" y="48"/>
                  <a:pt x="229" y="48"/>
                </a:cubicBezTo>
                <a:cubicBezTo>
                  <a:pt x="230" y="47"/>
                  <a:pt x="231" y="46"/>
                  <a:pt x="232" y="45"/>
                </a:cubicBezTo>
                <a:cubicBezTo>
                  <a:pt x="231" y="43"/>
                  <a:pt x="230" y="41"/>
                  <a:pt x="228" y="42"/>
                </a:cubicBezTo>
                <a:close/>
                <a:moveTo>
                  <a:pt x="237" y="48"/>
                </a:moveTo>
                <a:cubicBezTo>
                  <a:pt x="239" y="48"/>
                  <a:pt x="240" y="46"/>
                  <a:pt x="240" y="45"/>
                </a:cubicBezTo>
                <a:cubicBezTo>
                  <a:pt x="240" y="44"/>
                  <a:pt x="239" y="42"/>
                  <a:pt x="237" y="43"/>
                </a:cubicBezTo>
                <a:cubicBezTo>
                  <a:pt x="236" y="42"/>
                  <a:pt x="234" y="43"/>
                  <a:pt x="235" y="45"/>
                </a:cubicBezTo>
                <a:cubicBezTo>
                  <a:pt x="235" y="47"/>
                  <a:pt x="235" y="47"/>
                  <a:pt x="237" y="48"/>
                </a:cubicBezTo>
                <a:close/>
                <a:moveTo>
                  <a:pt x="238" y="70"/>
                </a:moveTo>
                <a:cubicBezTo>
                  <a:pt x="236" y="70"/>
                  <a:pt x="235" y="71"/>
                  <a:pt x="234" y="73"/>
                </a:cubicBezTo>
                <a:cubicBezTo>
                  <a:pt x="234" y="75"/>
                  <a:pt x="236" y="75"/>
                  <a:pt x="238" y="75"/>
                </a:cubicBezTo>
                <a:cubicBezTo>
                  <a:pt x="238" y="75"/>
                  <a:pt x="240" y="74"/>
                  <a:pt x="240" y="72"/>
                </a:cubicBezTo>
                <a:cubicBezTo>
                  <a:pt x="240" y="71"/>
                  <a:pt x="239" y="70"/>
                  <a:pt x="238" y="70"/>
                </a:cubicBezTo>
                <a:close/>
                <a:moveTo>
                  <a:pt x="240" y="87"/>
                </a:moveTo>
                <a:cubicBezTo>
                  <a:pt x="240" y="85"/>
                  <a:pt x="238" y="83"/>
                  <a:pt x="238" y="84"/>
                </a:cubicBezTo>
                <a:cubicBezTo>
                  <a:pt x="236" y="84"/>
                  <a:pt x="234" y="85"/>
                  <a:pt x="235" y="87"/>
                </a:cubicBezTo>
                <a:cubicBezTo>
                  <a:pt x="235" y="88"/>
                  <a:pt x="236" y="89"/>
                  <a:pt x="238" y="89"/>
                </a:cubicBezTo>
                <a:cubicBezTo>
                  <a:pt x="239" y="90"/>
                  <a:pt x="240" y="88"/>
                  <a:pt x="240" y="87"/>
                </a:cubicBezTo>
                <a:close/>
                <a:moveTo>
                  <a:pt x="240" y="59"/>
                </a:moveTo>
                <a:cubicBezTo>
                  <a:pt x="240" y="57"/>
                  <a:pt x="239" y="56"/>
                  <a:pt x="237" y="56"/>
                </a:cubicBezTo>
                <a:cubicBezTo>
                  <a:pt x="236" y="56"/>
                  <a:pt x="235" y="58"/>
                  <a:pt x="234" y="59"/>
                </a:cubicBezTo>
                <a:cubicBezTo>
                  <a:pt x="235" y="60"/>
                  <a:pt x="236" y="62"/>
                  <a:pt x="238" y="61"/>
                </a:cubicBezTo>
                <a:cubicBezTo>
                  <a:pt x="239" y="61"/>
                  <a:pt x="240" y="60"/>
                  <a:pt x="240" y="59"/>
                </a:cubicBezTo>
                <a:close/>
                <a:moveTo>
                  <a:pt x="211" y="28"/>
                </a:moveTo>
                <a:cubicBezTo>
                  <a:pt x="209" y="28"/>
                  <a:pt x="208" y="29"/>
                  <a:pt x="209" y="30"/>
                </a:cubicBezTo>
                <a:cubicBezTo>
                  <a:pt x="208" y="33"/>
                  <a:pt x="210" y="33"/>
                  <a:pt x="211" y="34"/>
                </a:cubicBezTo>
                <a:cubicBezTo>
                  <a:pt x="212" y="33"/>
                  <a:pt x="214" y="32"/>
                  <a:pt x="213" y="30"/>
                </a:cubicBezTo>
                <a:cubicBezTo>
                  <a:pt x="214" y="29"/>
                  <a:pt x="212" y="28"/>
                  <a:pt x="211" y="28"/>
                </a:cubicBezTo>
                <a:close/>
                <a:moveTo>
                  <a:pt x="185" y="42"/>
                </a:moveTo>
                <a:cubicBezTo>
                  <a:pt x="182" y="42"/>
                  <a:pt x="181" y="44"/>
                  <a:pt x="182" y="44"/>
                </a:cubicBezTo>
                <a:cubicBezTo>
                  <a:pt x="182" y="46"/>
                  <a:pt x="182" y="47"/>
                  <a:pt x="185" y="47"/>
                </a:cubicBezTo>
                <a:cubicBezTo>
                  <a:pt x="185" y="48"/>
                  <a:pt x="187" y="46"/>
                  <a:pt x="187" y="45"/>
                </a:cubicBezTo>
                <a:cubicBezTo>
                  <a:pt x="188" y="43"/>
                  <a:pt x="185" y="42"/>
                  <a:pt x="185" y="42"/>
                </a:cubicBezTo>
                <a:close/>
                <a:moveTo>
                  <a:pt x="180" y="49"/>
                </a:moveTo>
                <a:cubicBezTo>
                  <a:pt x="179" y="49"/>
                  <a:pt x="177" y="50"/>
                  <a:pt x="177" y="52"/>
                </a:cubicBezTo>
                <a:cubicBezTo>
                  <a:pt x="176" y="54"/>
                  <a:pt x="178" y="55"/>
                  <a:pt x="179" y="55"/>
                </a:cubicBezTo>
                <a:cubicBezTo>
                  <a:pt x="181" y="54"/>
                  <a:pt x="183" y="54"/>
                  <a:pt x="182" y="52"/>
                </a:cubicBezTo>
                <a:cubicBezTo>
                  <a:pt x="182" y="52"/>
                  <a:pt x="182" y="51"/>
                  <a:pt x="182" y="51"/>
                </a:cubicBezTo>
                <a:cubicBezTo>
                  <a:pt x="181" y="51"/>
                  <a:pt x="180" y="51"/>
                  <a:pt x="179" y="51"/>
                </a:cubicBezTo>
                <a:cubicBezTo>
                  <a:pt x="179" y="51"/>
                  <a:pt x="179" y="51"/>
                  <a:pt x="179" y="50"/>
                </a:cubicBezTo>
                <a:cubicBezTo>
                  <a:pt x="180" y="50"/>
                  <a:pt x="180" y="50"/>
                  <a:pt x="181" y="50"/>
                </a:cubicBezTo>
                <a:cubicBezTo>
                  <a:pt x="181" y="50"/>
                  <a:pt x="181" y="50"/>
                  <a:pt x="182" y="50"/>
                </a:cubicBezTo>
                <a:cubicBezTo>
                  <a:pt x="181" y="50"/>
                  <a:pt x="181" y="49"/>
                  <a:pt x="180" y="49"/>
                </a:cubicBezTo>
                <a:close/>
                <a:moveTo>
                  <a:pt x="162" y="35"/>
                </a:moveTo>
                <a:cubicBezTo>
                  <a:pt x="160" y="36"/>
                  <a:pt x="160" y="36"/>
                  <a:pt x="159" y="38"/>
                </a:cubicBezTo>
                <a:cubicBezTo>
                  <a:pt x="159" y="40"/>
                  <a:pt x="160" y="41"/>
                  <a:pt x="162" y="41"/>
                </a:cubicBezTo>
                <a:cubicBezTo>
                  <a:pt x="164" y="41"/>
                  <a:pt x="164" y="40"/>
                  <a:pt x="165" y="38"/>
                </a:cubicBezTo>
                <a:cubicBezTo>
                  <a:pt x="165" y="37"/>
                  <a:pt x="164" y="35"/>
                  <a:pt x="162" y="35"/>
                </a:cubicBezTo>
                <a:close/>
                <a:moveTo>
                  <a:pt x="170" y="36"/>
                </a:moveTo>
                <a:cubicBezTo>
                  <a:pt x="169" y="35"/>
                  <a:pt x="168" y="37"/>
                  <a:pt x="168" y="38"/>
                </a:cubicBezTo>
                <a:cubicBezTo>
                  <a:pt x="168" y="40"/>
                  <a:pt x="170" y="41"/>
                  <a:pt x="171" y="41"/>
                </a:cubicBezTo>
                <a:cubicBezTo>
                  <a:pt x="173" y="41"/>
                  <a:pt x="174" y="39"/>
                  <a:pt x="174" y="39"/>
                </a:cubicBezTo>
                <a:cubicBezTo>
                  <a:pt x="173" y="36"/>
                  <a:pt x="172" y="35"/>
                  <a:pt x="170" y="36"/>
                </a:cubicBezTo>
                <a:close/>
                <a:moveTo>
                  <a:pt x="176" y="42"/>
                </a:moveTo>
                <a:cubicBezTo>
                  <a:pt x="173" y="42"/>
                  <a:pt x="172" y="43"/>
                  <a:pt x="172" y="44"/>
                </a:cubicBezTo>
                <a:cubicBezTo>
                  <a:pt x="173" y="47"/>
                  <a:pt x="174" y="47"/>
                  <a:pt x="176" y="47"/>
                </a:cubicBezTo>
                <a:cubicBezTo>
                  <a:pt x="176" y="47"/>
                  <a:pt x="179" y="46"/>
                  <a:pt x="178" y="45"/>
                </a:cubicBezTo>
                <a:cubicBezTo>
                  <a:pt x="178" y="44"/>
                  <a:pt x="177" y="42"/>
                  <a:pt x="176" y="42"/>
                </a:cubicBezTo>
                <a:close/>
                <a:moveTo>
                  <a:pt x="206" y="36"/>
                </a:moveTo>
                <a:cubicBezTo>
                  <a:pt x="205" y="36"/>
                  <a:pt x="203" y="37"/>
                  <a:pt x="204" y="38"/>
                </a:cubicBezTo>
                <a:cubicBezTo>
                  <a:pt x="204" y="40"/>
                  <a:pt x="204" y="40"/>
                  <a:pt x="206" y="41"/>
                </a:cubicBezTo>
                <a:cubicBezTo>
                  <a:pt x="208" y="41"/>
                  <a:pt x="209" y="40"/>
                  <a:pt x="209" y="38"/>
                </a:cubicBezTo>
                <a:cubicBezTo>
                  <a:pt x="209" y="37"/>
                  <a:pt x="207" y="35"/>
                  <a:pt x="206" y="36"/>
                </a:cubicBezTo>
                <a:close/>
                <a:moveTo>
                  <a:pt x="189" y="50"/>
                </a:moveTo>
                <a:cubicBezTo>
                  <a:pt x="187" y="50"/>
                  <a:pt x="186" y="50"/>
                  <a:pt x="186" y="52"/>
                </a:cubicBezTo>
                <a:cubicBezTo>
                  <a:pt x="186" y="53"/>
                  <a:pt x="187" y="55"/>
                  <a:pt x="188" y="55"/>
                </a:cubicBezTo>
                <a:cubicBezTo>
                  <a:pt x="190" y="55"/>
                  <a:pt x="191" y="54"/>
                  <a:pt x="191" y="52"/>
                </a:cubicBezTo>
                <a:cubicBezTo>
                  <a:pt x="191" y="50"/>
                  <a:pt x="190" y="49"/>
                  <a:pt x="189" y="50"/>
                </a:cubicBezTo>
                <a:close/>
                <a:moveTo>
                  <a:pt x="202" y="42"/>
                </a:moveTo>
                <a:cubicBezTo>
                  <a:pt x="200" y="42"/>
                  <a:pt x="199" y="43"/>
                  <a:pt x="199" y="44"/>
                </a:cubicBezTo>
                <a:cubicBezTo>
                  <a:pt x="199" y="46"/>
                  <a:pt x="200" y="48"/>
                  <a:pt x="201" y="48"/>
                </a:cubicBezTo>
                <a:cubicBezTo>
                  <a:pt x="203" y="47"/>
                  <a:pt x="205" y="46"/>
                  <a:pt x="204" y="44"/>
                </a:cubicBezTo>
                <a:cubicBezTo>
                  <a:pt x="205" y="43"/>
                  <a:pt x="204" y="42"/>
                  <a:pt x="202" y="42"/>
                </a:cubicBezTo>
                <a:close/>
                <a:moveTo>
                  <a:pt x="197" y="36"/>
                </a:moveTo>
                <a:cubicBezTo>
                  <a:pt x="195" y="35"/>
                  <a:pt x="195" y="37"/>
                  <a:pt x="194" y="38"/>
                </a:cubicBezTo>
                <a:cubicBezTo>
                  <a:pt x="195" y="40"/>
                  <a:pt x="196" y="41"/>
                  <a:pt x="198" y="41"/>
                </a:cubicBezTo>
                <a:cubicBezTo>
                  <a:pt x="199" y="41"/>
                  <a:pt x="201" y="40"/>
                  <a:pt x="200" y="38"/>
                </a:cubicBezTo>
                <a:cubicBezTo>
                  <a:pt x="200" y="37"/>
                  <a:pt x="199" y="36"/>
                  <a:pt x="197" y="36"/>
                </a:cubicBezTo>
                <a:close/>
                <a:moveTo>
                  <a:pt x="88" y="228"/>
                </a:moveTo>
                <a:cubicBezTo>
                  <a:pt x="89" y="229"/>
                  <a:pt x="90" y="228"/>
                  <a:pt x="89" y="226"/>
                </a:cubicBezTo>
                <a:cubicBezTo>
                  <a:pt x="90" y="225"/>
                  <a:pt x="89" y="223"/>
                  <a:pt x="87" y="223"/>
                </a:cubicBezTo>
                <a:cubicBezTo>
                  <a:pt x="85" y="223"/>
                  <a:pt x="84" y="224"/>
                  <a:pt x="84" y="226"/>
                </a:cubicBezTo>
                <a:cubicBezTo>
                  <a:pt x="84" y="227"/>
                  <a:pt x="85" y="229"/>
                  <a:pt x="88" y="228"/>
                </a:cubicBezTo>
                <a:close/>
                <a:moveTo>
                  <a:pt x="96" y="228"/>
                </a:moveTo>
                <a:cubicBezTo>
                  <a:pt x="97" y="229"/>
                  <a:pt x="98" y="227"/>
                  <a:pt x="99" y="226"/>
                </a:cubicBezTo>
                <a:cubicBezTo>
                  <a:pt x="99" y="225"/>
                  <a:pt x="97" y="223"/>
                  <a:pt x="96" y="223"/>
                </a:cubicBezTo>
                <a:cubicBezTo>
                  <a:pt x="95" y="223"/>
                  <a:pt x="93" y="225"/>
                  <a:pt x="93" y="226"/>
                </a:cubicBezTo>
                <a:cubicBezTo>
                  <a:pt x="93" y="227"/>
                  <a:pt x="95" y="228"/>
                  <a:pt x="96" y="228"/>
                </a:cubicBezTo>
                <a:close/>
                <a:moveTo>
                  <a:pt x="103" y="220"/>
                </a:moveTo>
                <a:cubicBezTo>
                  <a:pt x="102" y="218"/>
                  <a:pt x="101" y="217"/>
                  <a:pt x="100" y="217"/>
                </a:cubicBezTo>
                <a:cubicBezTo>
                  <a:pt x="99" y="216"/>
                  <a:pt x="97" y="218"/>
                  <a:pt x="97" y="220"/>
                </a:cubicBezTo>
                <a:cubicBezTo>
                  <a:pt x="97" y="221"/>
                  <a:pt x="98" y="222"/>
                  <a:pt x="101" y="222"/>
                </a:cubicBezTo>
                <a:cubicBezTo>
                  <a:pt x="101" y="222"/>
                  <a:pt x="102" y="222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3" y="221"/>
                  <a:pt x="102" y="220"/>
                  <a:pt x="103" y="219"/>
                </a:cubicBezTo>
                <a:cubicBezTo>
                  <a:pt x="103" y="220"/>
                  <a:pt x="103" y="220"/>
                  <a:pt x="103" y="220"/>
                </a:cubicBezTo>
                <a:close/>
                <a:moveTo>
                  <a:pt x="109" y="236"/>
                </a:moveTo>
                <a:cubicBezTo>
                  <a:pt x="111" y="236"/>
                  <a:pt x="112" y="235"/>
                  <a:pt x="112" y="234"/>
                </a:cubicBezTo>
                <a:cubicBezTo>
                  <a:pt x="112" y="232"/>
                  <a:pt x="110" y="231"/>
                  <a:pt x="109" y="231"/>
                </a:cubicBezTo>
                <a:cubicBezTo>
                  <a:pt x="107" y="231"/>
                  <a:pt x="106" y="231"/>
                  <a:pt x="107" y="234"/>
                </a:cubicBezTo>
                <a:cubicBezTo>
                  <a:pt x="106" y="235"/>
                  <a:pt x="107" y="236"/>
                  <a:pt x="109" y="236"/>
                </a:cubicBezTo>
                <a:close/>
                <a:moveTo>
                  <a:pt x="109" y="250"/>
                </a:moveTo>
                <a:cubicBezTo>
                  <a:pt x="111" y="250"/>
                  <a:pt x="112" y="249"/>
                  <a:pt x="112" y="247"/>
                </a:cubicBezTo>
                <a:cubicBezTo>
                  <a:pt x="112" y="247"/>
                  <a:pt x="112" y="247"/>
                  <a:pt x="111" y="246"/>
                </a:cubicBezTo>
                <a:cubicBezTo>
                  <a:pt x="111" y="247"/>
                  <a:pt x="110" y="247"/>
                  <a:pt x="110" y="247"/>
                </a:cubicBezTo>
                <a:cubicBezTo>
                  <a:pt x="110" y="246"/>
                  <a:pt x="110" y="245"/>
                  <a:pt x="109" y="245"/>
                </a:cubicBezTo>
                <a:cubicBezTo>
                  <a:pt x="109" y="245"/>
                  <a:pt x="109" y="244"/>
                  <a:pt x="109" y="245"/>
                </a:cubicBezTo>
                <a:cubicBezTo>
                  <a:pt x="108" y="244"/>
                  <a:pt x="106" y="246"/>
                  <a:pt x="106" y="247"/>
                </a:cubicBezTo>
                <a:cubicBezTo>
                  <a:pt x="106" y="248"/>
                  <a:pt x="107" y="250"/>
                  <a:pt x="109" y="250"/>
                </a:cubicBezTo>
                <a:close/>
                <a:moveTo>
                  <a:pt x="121" y="234"/>
                </a:moveTo>
                <a:cubicBezTo>
                  <a:pt x="121" y="234"/>
                  <a:pt x="121" y="234"/>
                  <a:pt x="121" y="234"/>
                </a:cubicBezTo>
                <a:cubicBezTo>
                  <a:pt x="121" y="234"/>
                  <a:pt x="121" y="233"/>
                  <a:pt x="121" y="233"/>
                </a:cubicBezTo>
                <a:cubicBezTo>
                  <a:pt x="121" y="233"/>
                  <a:pt x="121" y="233"/>
                  <a:pt x="121" y="233"/>
                </a:cubicBezTo>
                <a:cubicBezTo>
                  <a:pt x="121" y="233"/>
                  <a:pt x="120" y="233"/>
                  <a:pt x="120" y="233"/>
                </a:cubicBezTo>
                <a:cubicBezTo>
                  <a:pt x="120" y="232"/>
                  <a:pt x="121" y="232"/>
                  <a:pt x="121" y="231"/>
                </a:cubicBezTo>
                <a:cubicBezTo>
                  <a:pt x="121" y="231"/>
                  <a:pt x="121" y="231"/>
                  <a:pt x="121" y="231"/>
                </a:cubicBezTo>
                <a:cubicBezTo>
                  <a:pt x="121" y="231"/>
                  <a:pt x="121" y="231"/>
                  <a:pt x="120" y="230"/>
                </a:cubicBezTo>
                <a:cubicBezTo>
                  <a:pt x="120" y="231"/>
                  <a:pt x="120" y="231"/>
                  <a:pt x="120" y="231"/>
                </a:cubicBezTo>
                <a:cubicBezTo>
                  <a:pt x="120" y="231"/>
                  <a:pt x="119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7" y="232"/>
                  <a:pt x="116" y="232"/>
                  <a:pt x="115" y="233"/>
                </a:cubicBezTo>
                <a:cubicBezTo>
                  <a:pt x="115" y="233"/>
                  <a:pt x="115" y="233"/>
                  <a:pt x="115" y="233"/>
                </a:cubicBezTo>
                <a:cubicBezTo>
                  <a:pt x="115" y="235"/>
                  <a:pt x="116" y="236"/>
                  <a:pt x="118" y="236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18" y="237"/>
                  <a:pt x="119" y="237"/>
                  <a:pt x="119" y="236"/>
                </a:cubicBezTo>
                <a:cubicBezTo>
                  <a:pt x="119" y="236"/>
                  <a:pt x="119" y="236"/>
                  <a:pt x="119" y="236"/>
                </a:cubicBezTo>
                <a:cubicBezTo>
                  <a:pt x="120" y="235"/>
                  <a:pt x="121" y="235"/>
                  <a:pt x="121" y="234"/>
                </a:cubicBezTo>
                <a:close/>
                <a:moveTo>
                  <a:pt x="242" y="91"/>
                </a:moveTo>
                <a:cubicBezTo>
                  <a:pt x="240" y="91"/>
                  <a:pt x="239" y="92"/>
                  <a:pt x="238" y="94"/>
                </a:cubicBezTo>
                <a:cubicBezTo>
                  <a:pt x="239" y="96"/>
                  <a:pt x="240" y="97"/>
                  <a:pt x="242" y="97"/>
                </a:cubicBezTo>
                <a:cubicBezTo>
                  <a:pt x="243" y="96"/>
                  <a:pt x="245" y="95"/>
                  <a:pt x="244" y="94"/>
                </a:cubicBezTo>
                <a:cubicBezTo>
                  <a:pt x="245" y="93"/>
                  <a:pt x="243" y="92"/>
                  <a:pt x="242" y="91"/>
                </a:cubicBezTo>
                <a:close/>
                <a:moveTo>
                  <a:pt x="79" y="228"/>
                </a:moveTo>
                <a:cubicBezTo>
                  <a:pt x="80" y="229"/>
                  <a:pt x="81" y="227"/>
                  <a:pt x="81" y="226"/>
                </a:cubicBezTo>
                <a:cubicBezTo>
                  <a:pt x="81" y="224"/>
                  <a:pt x="80" y="224"/>
                  <a:pt x="79" y="223"/>
                </a:cubicBezTo>
                <a:cubicBezTo>
                  <a:pt x="76" y="223"/>
                  <a:pt x="76" y="224"/>
                  <a:pt x="76" y="226"/>
                </a:cubicBezTo>
                <a:cubicBezTo>
                  <a:pt x="76" y="227"/>
                  <a:pt x="77" y="229"/>
                  <a:pt x="79" y="228"/>
                </a:cubicBezTo>
                <a:close/>
                <a:moveTo>
                  <a:pt x="92" y="236"/>
                </a:moveTo>
                <a:cubicBezTo>
                  <a:pt x="93" y="236"/>
                  <a:pt x="94" y="235"/>
                  <a:pt x="94" y="234"/>
                </a:cubicBezTo>
                <a:cubicBezTo>
                  <a:pt x="94" y="232"/>
                  <a:pt x="93" y="230"/>
                  <a:pt x="91" y="231"/>
                </a:cubicBezTo>
                <a:cubicBezTo>
                  <a:pt x="90" y="230"/>
                  <a:pt x="89" y="232"/>
                  <a:pt x="88" y="234"/>
                </a:cubicBezTo>
                <a:cubicBezTo>
                  <a:pt x="88" y="234"/>
                  <a:pt x="90" y="237"/>
                  <a:pt x="92" y="236"/>
                </a:cubicBezTo>
                <a:close/>
                <a:moveTo>
                  <a:pt x="77" y="234"/>
                </a:moveTo>
                <a:cubicBezTo>
                  <a:pt x="76" y="232"/>
                  <a:pt x="76" y="231"/>
                  <a:pt x="75" y="231"/>
                </a:cubicBezTo>
                <a:cubicBezTo>
                  <a:pt x="75" y="231"/>
                  <a:pt x="75" y="232"/>
                  <a:pt x="74" y="232"/>
                </a:cubicBezTo>
                <a:cubicBezTo>
                  <a:pt x="74" y="232"/>
                  <a:pt x="74" y="231"/>
                  <a:pt x="75" y="230"/>
                </a:cubicBezTo>
                <a:cubicBezTo>
                  <a:pt x="74" y="230"/>
                  <a:pt x="74" y="230"/>
                  <a:pt x="74" y="230"/>
                </a:cubicBezTo>
                <a:cubicBezTo>
                  <a:pt x="72" y="230"/>
                  <a:pt x="71" y="232"/>
                  <a:pt x="71" y="233"/>
                </a:cubicBezTo>
                <a:cubicBezTo>
                  <a:pt x="71" y="235"/>
                  <a:pt x="73" y="236"/>
                  <a:pt x="74" y="236"/>
                </a:cubicBezTo>
                <a:cubicBezTo>
                  <a:pt x="75" y="236"/>
                  <a:pt x="77" y="235"/>
                  <a:pt x="77" y="234"/>
                </a:cubicBezTo>
                <a:close/>
                <a:moveTo>
                  <a:pt x="127" y="230"/>
                </a:moveTo>
                <a:cubicBezTo>
                  <a:pt x="126" y="230"/>
                  <a:pt x="125" y="231"/>
                  <a:pt x="124" y="232"/>
                </a:cubicBezTo>
                <a:cubicBezTo>
                  <a:pt x="125" y="232"/>
                  <a:pt x="125" y="232"/>
                  <a:pt x="125" y="233"/>
                </a:cubicBezTo>
                <a:cubicBezTo>
                  <a:pt x="126" y="233"/>
                  <a:pt x="124" y="233"/>
                  <a:pt x="124" y="233"/>
                </a:cubicBezTo>
                <a:cubicBezTo>
                  <a:pt x="124" y="234"/>
                  <a:pt x="124" y="234"/>
                  <a:pt x="124" y="234"/>
                </a:cubicBezTo>
                <a:cubicBezTo>
                  <a:pt x="124" y="235"/>
                  <a:pt x="126" y="236"/>
                  <a:pt x="126" y="237"/>
                </a:cubicBezTo>
                <a:cubicBezTo>
                  <a:pt x="128" y="236"/>
                  <a:pt x="129" y="235"/>
                  <a:pt x="129" y="234"/>
                </a:cubicBezTo>
                <a:cubicBezTo>
                  <a:pt x="129" y="234"/>
                  <a:pt x="128" y="235"/>
                  <a:pt x="127" y="234"/>
                </a:cubicBezTo>
                <a:cubicBezTo>
                  <a:pt x="128" y="234"/>
                  <a:pt x="129" y="233"/>
                  <a:pt x="130" y="233"/>
                </a:cubicBezTo>
                <a:cubicBezTo>
                  <a:pt x="129" y="232"/>
                  <a:pt x="128" y="231"/>
                  <a:pt x="127" y="230"/>
                </a:cubicBezTo>
                <a:close/>
                <a:moveTo>
                  <a:pt x="82" y="237"/>
                </a:moveTo>
                <a:cubicBezTo>
                  <a:pt x="84" y="237"/>
                  <a:pt x="85" y="235"/>
                  <a:pt x="85" y="234"/>
                </a:cubicBezTo>
                <a:cubicBezTo>
                  <a:pt x="85" y="232"/>
                  <a:pt x="84" y="230"/>
                  <a:pt x="83" y="231"/>
                </a:cubicBezTo>
                <a:cubicBezTo>
                  <a:pt x="81" y="230"/>
                  <a:pt x="80" y="232"/>
                  <a:pt x="79" y="233"/>
                </a:cubicBezTo>
                <a:cubicBezTo>
                  <a:pt x="80" y="235"/>
                  <a:pt x="81" y="236"/>
                  <a:pt x="82" y="237"/>
                </a:cubicBezTo>
                <a:close/>
                <a:moveTo>
                  <a:pt x="171" y="236"/>
                </a:moveTo>
                <a:cubicBezTo>
                  <a:pt x="172" y="237"/>
                  <a:pt x="174" y="235"/>
                  <a:pt x="174" y="233"/>
                </a:cubicBezTo>
                <a:cubicBezTo>
                  <a:pt x="174" y="233"/>
                  <a:pt x="174" y="233"/>
                  <a:pt x="174" y="233"/>
                </a:cubicBezTo>
                <a:cubicBezTo>
                  <a:pt x="174" y="233"/>
                  <a:pt x="174" y="233"/>
                  <a:pt x="174" y="232"/>
                </a:cubicBezTo>
                <a:cubicBezTo>
                  <a:pt x="173" y="231"/>
                  <a:pt x="172" y="231"/>
                  <a:pt x="171" y="231"/>
                </a:cubicBezTo>
                <a:cubicBezTo>
                  <a:pt x="171" y="232"/>
                  <a:pt x="171" y="233"/>
                  <a:pt x="171" y="234"/>
                </a:cubicBezTo>
                <a:cubicBezTo>
                  <a:pt x="170" y="234"/>
                  <a:pt x="170" y="233"/>
                  <a:pt x="169" y="233"/>
                </a:cubicBezTo>
                <a:cubicBezTo>
                  <a:pt x="169" y="232"/>
                  <a:pt x="169" y="232"/>
                  <a:pt x="169" y="231"/>
                </a:cubicBezTo>
                <a:cubicBezTo>
                  <a:pt x="169" y="232"/>
                  <a:pt x="168" y="233"/>
                  <a:pt x="168" y="233"/>
                </a:cubicBezTo>
                <a:cubicBezTo>
                  <a:pt x="168" y="235"/>
                  <a:pt x="169" y="236"/>
                  <a:pt x="171" y="236"/>
                </a:cubicBezTo>
                <a:close/>
                <a:moveTo>
                  <a:pt x="169" y="245"/>
                </a:moveTo>
                <a:cubicBezTo>
                  <a:pt x="169" y="245"/>
                  <a:pt x="169" y="246"/>
                  <a:pt x="169" y="246"/>
                </a:cubicBezTo>
                <a:cubicBezTo>
                  <a:pt x="169" y="246"/>
                  <a:pt x="169" y="245"/>
                  <a:pt x="169" y="245"/>
                </a:cubicBezTo>
                <a:close/>
                <a:moveTo>
                  <a:pt x="176" y="243"/>
                </a:moveTo>
                <a:cubicBezTo>
                  <a:pt x="177" y="243"/>
                  <a:pt x="179" y="241"/>
                  <a:pt x="178" y="240"/>
                </a:cubicBezTo>
                <a:cubicBezTo>
                  <a:pt x="178" y="239"/>
                  <a:pt x="176" y="237"/>
                  <a:pt x="176" y="237"/>
                </a:cubicBezTo>
                <a:cubicBezTo>
                  <a:pt x="173" y="237"/>
                  <a:pt x="173" y="238"/>
                  <a:pt x="172" y="239"/>
                </a:cubicBezTo>
                <a:cubicBezTo>
                  <a:pt x="172" y="242"/>
                  <a:pt x="174" y="242"/>
                  <a:pt x="176" y="243"/>
                </a:cubicBezTo>
                <a:close/>
                <a:moveTo>
                  <a:pt x="182" y="249"/>
                </a:moveTo>
                <a:cubicBezTo>
                  <a:pt x="182" y="248"/>
                  <a:pt x="182" y="248"/>
                  <a:pt x="183" y="248"/>
                </a:cubicBezTo>
                <a:cubicBezTo>
                  <a:pt x="183" y="248"/>
                  <a:pt x="183" y="248"/>
                  <a:pt x="183" y="248"/>
                </a:cubicBezTo>
                <a:cubicBezTo>
                  <a:pt x="183" y="248"/>
                  <a:pt x="183" y="247"/>
                  <a:pt x="183" y="247"/>
                </a:cubicBezTo>
                <a:cubicBezTo>
                  <a:pt x="182" y="246"/>
                  <a:pt x="181" y="245"/>
                  <a:pt x="179" y="244"/>
                </a:cubicBezTo>
                <a:cubicBezTo>
                  <a:pt x="178" y="244"/>
                  <a:pt x="177" y="245"/>
                  <a:pt x="177" y="247"/>
                </a:cubicBezTo>
                <a:cubicBezTo>
                  <a:pt x="178" y="248"/>
                  <a:pt x="179" y="249"/>
                  <a:pt x="179" y="250"/>
                </a:cubicBezTo>
                <a:cubicBezTo>
                  <a:pt x="179" y="250"/>
                  <a:pt x="179" y="250"/>
                  <a:pt x="179" y="250"/>
                </a:cubicBezTo>
                <a:cubicBezTo>
                  <a:pt x="181" y="250"/>
                  <a:pt x="182" y="250"/>
                  <a:pt x="182" y="249"/>
                </a:cubicBezTo>
                <a:close/>
                <a:moveTo>
                  <a:pt x="153" y="246"/>
                </a:moveTo>
                <a:cubicBezTo>
                  <a:pt x="153" y="248"/>
                  <a:pt x="154" y="247"/>
                  <a:pt x="155" y="247"/>
                </a:cubicBezTo>
                <a:cubicBezTo>
                  <a:pt x="155" y="247"/>
                  <a:pt x="156" y="247"/>
                  <a:pt x="156" y="248"/>
                </a:cubicBezTo>
                <a:cubicBezTo>
                  <a:pt x="156" y="248"/>
                  <a:pt x="156" y="247"/>
                  <a:pt x="156" y="247"/>
                </a:cubicBezTo>
                <a:cubicBezTo>
                  <a:pt x="156" y="247"/>
                  <a:pt x="156" y="247"/>
                  <a:pt x="156" y="246"/>
                </a:cubicBezTo>
                <a:cubicBezTo>
                  <a:pt x="155" y="247"/>
                  <a:pt x="155" y="246"/>
                  <a:pt x="154" y="246"/>
                </a:cubicBezTo>
                <a:cubicBezTo>
                  <a:pt x="153" y="246"/>
                  <a:pt x="152" y="247"/>
                  <a:pt x="150" y="247"/>
                </a:cubicBezTo>
                <a:cubicBezTo>
                  <a:pt x="150" y="247"/>
                  <a:pt x="150" y="247"/>
                  <a:pt x="150" y="247"/>
                </a:cubicBezTo>
                <a:cubicBezTo>
                  <a:pt x="150" y="247"/>
                  <a:pt x="150" y="247"/>
                  <a:pt x="150" y="247"/>
                </a:cubicBezTo>
                <a:cubicBezTo>
                  <a:pt x="150" y="247"/>
                  <a:pt x="150" y="247"/>
                  <a:pt x="151" y="247"/>
                </a:cubicBezTo>
                <a:cubicBezTo>
                  <a:pt x="151" y="248"/>
                  <a:pt x="151" y="248"/>
                  <a:pt x="151" y="249"/>
                </a:cubicBezTo>
                <a:cubicBezTo>
                  <a:pt x="151" y="249"/>
                  <a:pt x="152" y="250"/>
                  <a:pt x="153" y="250"/>
                </a:cubicBezTo>
                <a:cubicBezTo>
                  <a:pt x="153" y="250"/>
                  <a:pt x="154" y="250"/>
                  <a:pt x="154" y="250"/>
                </a:cubicBezTo>
                <a:cubicBezTo>
                  <a:pt x="154" y="250"/>
                  <a:pt x="154" y="250"/>
                  <a:pt x="153" y="250"/>
                </a:cubicBezTo>
                <a:cubicBezTo>
                  <a:pt x="153" y="249"/>
                  <a:pt x="153" y="249"/>
                  <a:pt x="153" y="248"/>
                </a:cubicBezTo>
                <a:cubicBezTo>
                  <a:pt x="153" y="248"/>
                  <a:pt x="153" y="248"/>
                  <a:pt x="152" y="248"/>
                </a:cubicBezTo>
                <a:cubicBezTo>
                  <a:pt x="153" y="247"/>
                  <a:pt x="152" y="246"/>
                  <a:pt x="153" y="246"/>
                </a:cubicBezTo>
                <a:close/>
                <a:moveTo>
                  <a:pt x="158" y="229"/>
                </a:moveTo>
                <a:cubicBezTo>
                  <a:pt x="159" y="228"/>
                  <a:pt x="160" y="227"/>
                  <a:pt x="161" y="226"/>
                </a:cubicBezTo>
                <a:cubicBezTo>
                  <a:pt x="161" y="225"/>
                  <a:pt x="160" y="224"/>
                  <a:pt x="159" y="223"/>
                </a:cubicBezTo>
                <a:cubicBezTo>
                  <a:pt x="158" y="223"/>
                  <a:pt x="158" y="223"/>
                  <a:pt x="158" y="223"/>
                </a:cubicBezTo>
                <a:cubicBezTo>
                  <a:pt x="158" y="223"/>
                  <a:pt x="158" y="223"/>
                  <a:pt x="158" y="223"/>
                </a:cubicBezTo>
                <a:cubicBezTo>
                  <a:pt x="157" y="223"/>
                  <a:pt x="154" y="224"/>
                  <a:pt x="155" y="226"/>
                </a:cubicBezTo>
                <a:cubicBezTo>
                  <a:pt x="155" y="227"/>
                  <a:pt x="156" y="228"/>
                  <a:pt x="156" y="228"/>
                </a:cubicBezTo>
                <a:cubicBezTo>
                  <a:pt x="157" y="228"/>
                  <a:pt x="157" y="228"/>
                  <a:pt x="157" y="228"/>
                </a:cubicBezTo>
                <a:cubicBezTo>
                  <a:pt x="158" y="228"/>
                  <a:pt x="158" y="229"/>
                  <a:pt x="158" y="229"/>
                </a:cubicBezTo>
                <a:close/>
                <a:moveTo>
                  <a:pt x="135" y="250"/>
                </a:moveTo>
                <a:cubicBezTo>
                  <a:pt x="135" y="250"/>
                  <a:pt x="135" y="250"/>
                  <a:pt x="135" y="250"/>
                </a:cubicBezTo>
                <a:cubicBezTo>
                  <a:pt x="135" y="250"/>
                  <a:pt x="135" y="250"/>
                  <a:pt x="136" y="250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36" y="250"/>
                  <a:pt x="135" y="250"/>
                  <a:pt x="135" y="250"/>
                </a:cubicBezTo>
                <a:close/>
                <a:moveTo>
                  <a:pt x="153" y="258"/>
                </a:moveTo>
                <a:cubicBezTo>
                  <a:pt x="152" y="258"/>
                  <a:pt x="151" y="259"/>
                  <a:pt x="150" y="261"/>
                </a:cubicBezTo>
                <a:cubicBezTo>
                  <a:pt x="150" y="261"/>
                  <a:pt x="151" y="261"/>
                  <a:pt x="151" y="261"/>
                </a:cubicBezTo>
                <a:cubicBezTo>
                  <a:pt x="151" y="261"/>
                  <a:pt x="150" y="261"/>
                  <a:pt x="150" y="261"/>
                </a:cubicBezTo>
                <a:cubicBezTo>
                  <a:pt x="150" y="261"/>
                  <a:pt x="150" y="262"/>
                  <a:pt x="150" y="262"/>
                </a:cubicBezTo>
                <a:cubicBezTo>
                  <a:pt x="150" y="263"/>
                  <a:pt x="152" y="264"/>
                  <a:pt x="153" y="264"/>
                </a:cubicBezTo>
                <a:cubicBezTo>
                  <a:pt x="155" y="263"/>
                  <a:pt x="156" y="263"/>
                  <a:pt x="156" y="261"/>
                </a:cubicBezTo>
                <a:cubicBezTo>
                  <a:pt x="156" y="259"/>
                  <a:pt x="155" y="258"/>
                  <a:pt x="153" y="258"/>
                </a:cubicBezTo>
                <a:close/>
                <a:moveTo>
                  <a:pt x="42" y="17"/>
                </a:moveTo>
                <a:cubicBezTo>
                  <a:pt x="42" y="17"/>
                  <a:pt x="42" y="17"/>
                  <a:pt x="42" y="17"/>
                </a:cubicBezTo>
                <a:cubicBezTo>
                  <a:pt x="43" y="17"/>
                  <a:pt x="43" y="18"/>
                  <a:pt x="44" y="18"/>
                </a:cubicBezTo>
                <a:cubicBezTo>
                  <a:pt x="45" y="18"/>
                  <a:pt x="45" y="19"/>
                  <a:pt x="45" y="19"/>
                </a:cubicBezTo>
                <a:cubicBezTo>
                  <a:pt x="45" y="18"/>
                  <a:pt x="45" y="18"/>
                  <a:pt x="45" y="17"/>
                </a:cubicBezTo>
                <a:cubicBezTo>
                  <a:pt x="45" y="17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5"/>
                  <a:pt x="45" y="15"/>
                  <a:pt x="45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4"/>
                </a:cubicBezTo>
                <a:cubicBezTo>
                  <a:pt x="44" y="14"/>
                  <a:pt x="44" y="14"/>
                  <a:pt x="43" y="14"/>
                </a:cubicBezTo>
                <a:cubicBezTo>
                  <a:pt x="43" y="14"/>
                  <a:pt x="42" y="14"/>
                  <a:pt x="41" y="15"/>
                </a:cubicBezTo>
                <a:cubicBezTo>
                  <a:pt x="42" y="15"/>
                  <a:pt x="42" y="16"/>
                  <a:pt x="42" y="17"/>
                </a:cubicBezTo>
                <a:close/>
                <a:moveTo>
                  <a:pt x="137" y="247"/>
                </a:moveTo>
                <a:cubicBezTo>
                  <a:pt x="137" y="246"/>
                  <a:pt x="136" y="246"/>
                  <a:pt x="136" y="246"/>
                </a:cubicBezTo>
                <a:cubicBezTo>
                  <a:pt x="137" y="246"/>
                  <a:pt x="137" y="245"/>
                  <a:pt x="137" y="244"/>
                </a:cubicBezTo>
                <a:cubicBezTo>
                  <a:pt x="137" y="244"/>
                  <a:pt x="136" y="244"/>
                  <a:pt x="136" y="244"/>
                </a:cubicBezTo>
                <a:cubicBezTo>
                  <a:pt x="135" y="244"/>
                  <a:pt x="135" y="244"/>
                  <a:pt x="134" y="245"/>
                </a:cubicBezTo>
                <a:cubicBezTo>
                  <a:pt x="134" y="245"/>
                  <a:pt x="133" y="246"/>
                  <a:pt x="134" y="247"/>
                </a:cubicBezTo>
                <a:cubicBezTo>
                  <a:pt x="133" y="247"/>
                  <a:pt x="133" y="247"/>
                  <a:pt x="132" y="248"/>
                </a:cubicBezTo>
                <a:cubicBezTo>
                  <a:pt x="133" y="248"/>
                  <a:pt x="133" y="249"/>
                  <a:pt x="133" y="249"/>
                </a:cubicBezTo>
                <a:cubicBezTo>
                  <a:pt x="133" y="248"/>
                  <a:pt x="134" y="248"/>
                  <a:pt x="134" y="247"/>
                </a:cubicBezTo>
                <a:cubicBezTo>
                  <a:pt x="135" y="247"/>
                  <a:pt x="136" y="247"/>
                  <a:pt x="136" y="248"/>
                </a:cubicBezTo>
                <a:cubicBezTo>
                  <a:pt x="137" y="248"/>
                  <a:pt x="137" y="249"/>
                  <a:pt x="137" y="249"/>
                </a:cubicBezTo>
                <a:cubicBezTo>
                  <a:pt x="138" y="249"/>
                  <a:pt x="138" y="248"/>
                  <a:pt x="138" y="247"/>
                </a:cubicBezTo>
                <a:cubicBezTo>
                  <a:pt x="138" y="247"/>
                  <a:pt x="138" y="247"/>
                  <a:pt x="138" y="247"/>
                </a:cubicBezTo>
                <a:cubicBezTo>
                  <a:pt x="138" y="246"/>
                  <a:pt x="138" y="246"/>
                  <a:pt x="137" y="246"/>
                </a:cubicBezTo>
                <a:cubicBezTo>
                  <a:pt x="137" y="246"/>
                  <a:pt x="137" y="247"/>
                  <a:pt x="137" y="247"/>
                </a:cubicBezTo>
                <a:close/>
                <a:moveTo>
                  <a:pt x="12" y="180"/>
                </a:moveTo>
                <a:cubicBezTo>
                  <a:pt x="13" y="181"/>
                  <a:pt x="14" y="179"/>
                  <a:pt x="15" y="178"/>
                </a:cubicBezTo>
                <a:cubicBezTo>
                  <a:pt x="14" y="176"/>
                  <a:pt x="13" y="175"/>
                  <a:pt x="12" y="175"/>
                </a:cubicBezTo>
                <a:cubicBezTo>
                  <a:pt x="11" y="175"/>
                  <a:pt x="9" y="176"/>
                  <a:pt x="9" y="178"/>
                </a:cubicBezTo>
                <a:cubicBezTo>
                  <a:pt x="9" y="180"/>
                  <a:pt x="10" y="180"/>
                  <a:pt x="12" y="180"/>
                </a:cubicBezTo>
                <a:close/>
                <a:moveTo>
                  <a:pt x="12" y="195"/>
                </a:moveTo>
                <a:cubicBezTo>
                  <a:pt x="13" y="194"/>
                  <a:pt x="14" y="193"/>
                  <a:pt x="15" y="192"/>
                </a:cubicBezTo>
                <a:cubicBezTo>
                  <a:pt x="15" y="190"/>
                  <a:pt x="13" y="189"/>
                  <a:pt x="12" y="189"/>
                </a:cubicBezTo>
                <a:cubicBezTo>
                  <a:pt x="11" y="188"/>
                  <a:pt x="9" y="190"/>
                  <a:pt x="9" y="192"/>
                </a:cubicBezTo>
                <a:cubicBezTo>
                  <a:pt x="9" y="193"/>
                  <a:pt x="11" y="194"/>
                  <a:pt x="12" y="195"/>
                </a:cubicBezTo>
                <a:close/>
                <a:moveTo>
                  <a:pt x="3" y="195"/>
                </a:moveTo>
                <a:cubicBezTo>
                  <a:pt x="3" y="195"/>
                  <a:pt x="3" y="195"/>
                  <a:pt x="3" y="195"/>
                </a:cubicBezTo>
                <a:cubicBezTo>
                  <a:pt x="4" y="195"/>
                  <a:pt x="4" y="196"/>
                  <a:pt x="5" y="195"/>
                </a:cubicBezTo>
                <a:cubicBezTo>
                  <a:pt x="5" y="195"/>
                  <a:pt x="5" y="195"/>
                  <a:pt x="5" y="195"/>
                </a:cubicBezTo>
                <a:cubicBezTo>
                  <a:pt x="6" y="195"/>
                  <a:pt x="6" y="195"/>
                  <a:pt x="7" y="195"/>
                </a:cubicBezTo>
                <a:cubicBezTo>
                  <a:pt x="5" y="194"/>
                  <a:pt x="7" y="192"/>
                  <a:pt x="7" y="192"/>
                </a:cubicBezTo>
                <a:cubicBezTo>
                  <a:pt x="7" y="191"/>
                  <a:pt x="7" y="191"/>
                  <a:pt x="6" y="191"/>
                </a:cubicBezTo>
                <a:cubicBezTo>
                  <a:pt x="6" y="191"/>
                  <a:pt x="7" y="191"/>
                  <a:pt x="7" y="191"/>
                </a:cubicBezTo>
                <a:cubicBezTo>
                  <a:pt x="6" y="191"/>
                  <a:pt x="6" y="191"/>
                  <a:pt x="6" y="191"/>
                </a:cubicBezTo>
                <a:cubicBezTo>
                  <a:pt x="6" y="190"/>
                  <a:pt x="6" y="190"/>
                  <a:pt x="6" y="190"/>
                </a:cubicBezTo>
                <a:cubicBezTo>
                  <a:pt x="6" y="190"/>
                  <a:pt x="6" y="190"/>
                  <a:pt x="7" y="190"/>
                </a:cubicBezTo>
                <a:cubicBezTo>
                  <a:pt x="7" y="190"/>
                  <a:pt x="7" y="190"/>
                  <a:pt x="7" y="190"/>
                </a:cubicBezTo>
                <a:cubicBezTo>
                  <a:pt x="7" y="190"/>
                  <a:pt x="8" y="190"/>
                  <a:pt x="8" y="190"/>
                </a:cubicBezTo>
                <a:cubicBezTo>
                  <a:pt x="8" y="190"/>
                  <a:pt x="8" y="188"/>
                  <a:pt x="10" y="189"/>
                </a:cubicBezTo>
                <a:cubicBezTo>
                  <a:pt x="9" y="187"/>
                  <a:pt x="8" y="189"/>
                  <a:pt x="7" y="189"/>
                </a:cubicBezTo>
                <a:cubicBezTo>
                  <a:pt x="6" y="189"/>
                  <a:pt x="6" y="189"/>
                  <a:pt x="5" y="190"/>
                </a:cubicBezTo>
                <a:cubicBezTo>
                  <a:pt x="5" y="190"/>
                  <a:pt x="5" y="190"/>
                  <a:pt x="5" y="190"/>
                </a:cubicBezTo>
                <a:cubicBezTo>
                  <a:pt x="5" y="190"/>
                  <a:pt x="4" y="189"/>
                  <a:pt x="3" y="189"/>
                </a:cubicBezTo>
                <a:cubicBezTo>
                  <a:pt x="2" y="189"/>
                  <a:pt x="1" y="190"/>
                  <a:pt x="1" y="192"/>
                </a:cubicBezTo>
                <a:cubicBezTo>
                  <a:pt x="0" y="193"/>
                  <a:pt x="1" y="194"/>
                  <a:pt x="3" y="195"/>
                </a:cubicBezTo>
                <a:close/>
                <a:moveTo>
                  <a:pt x="7" y="201"/>
                </a:moveTo>
                <a:cubicBezTo>
                  <a:pt x="9" y="201"/>
                  <a:pt x="10" y="200"/>
                  <a:pt x="11" y="198"/>
                </a:cubicBezTo>
                <a:cubicBezTo>
                  <a:pt x="10" y="196"/>
                  <a:pt x="9" y="196"/>
                  <a:pt x="8" y="195"/>
                </a:cubicBezTo>
                <a:cubicBezTo>
                  <a:pt x="6" y="195"/>
                  <a:pt x="5" y="196"/>
                  <a:pt x="4" y="199"/>
                </a:cubicBezTo>
                <a:cubicBezTo>
                  <a:pt x="5" y="200"/>
                  <a:pt x="6" y="201"/>
                  <a:pt x="7" y="201"/>
                </a:cubicBezTo>
                <a:close/>
                <a:moveTo>
                  <a:pt x="3" y="180"/>
                </a:moveTo>
                <a:cubicBezTo>
                  <a:pt x="4" y="180"/>
                  <a:pt x="6" y="179"/>
                  <a:pt x="6" y="178"/>
                </a:cubicBezTo>
                <a:cubicBezTo>
                  <a:pt x="6" y="176"/>
                  <a:pt x="4" y="175"/>
                  <a:pt x="3" y="175"/>
                </a:cubicBezTo>
                <a:cubicBezTo>
                  <a:pt x="1" y="174"/>
                  <a:pt x="0" y="176"/>
                  <a:pt x="0" y="177"/>
                </a:cubicBezTo>
                <a:cubicBezTo>
                  <a:pt x="0" y="180"/>
                  <a:pt x="1" y="180"/>
                  <a:pt x="3" y="180"/>
                </a:cubicBezTo>
                <a:close/>
                <a:moveTo>
                  <a:pt x="36" y="11"/>
                </a:moveTo>
                <a:cubicBezTo>
                  <a:pt x="36" y="12"/>
                  <a:pt x="36" y="12"/>
                  <a:pt x="37" y="12"/>
                </a:cubicBezTo>
                <a:cubicBezTo>
                  <a:pt x="37" y="12"/>
                  <a:pt x="37" y="12"/>
                  <a:pt x="38" y="12"/>
                </a:cubicBezTo>
                <a:cubicBezTo>
                  <a:pt x="38" y="12"/>
                  <a:pt x="38" y="12"/>
                  <a:pt x="38" y="13"/>
                </a:cubicBezTo>
                <a:cubicBezTo>
                  <a:pt x="38" y="13"/>
                  <a:pt x="38" y="13"/>
                  <a:pt x="39" y="13"/>
                </a:cubicBezTo>
                <a:cubicBezTo>
                  <a:pt x="40" y="12"/>
                  <a:pt x="42" y="12"/>
                  <a:pt x="42" y="11"/>
                </a:cubicBezTo>
                <a:cubicBezTo>
                  <a:pt x="41" y="10"/>
                  <a:pt x="41" y="9"/>
                  <a:pt x="41" y="9"/>
                </a:cubicBezTo>
                <a:cubicBezTo>
                  <a:pt x="41" y="9"/>
                  <a:pt x="41" y="9"/>
                  <a:pt x="40" y="9"/>
                </a:cubicBezTo>
                <a:cubicBezTo>
                  <a:pt x="40" y="9"/>
                  <a:pt x="40" y="9"/>
                  <a:pt x="40" y="10"/>
                </a:cubicBezTo>
                <a:cubicBezTo>
                  <a:pt x="40" y="9"/>
                  <a:pt x="39" y="9"/>
                  <a:pt x="39" y="8"/>
                </a:cubicBezTo>
                <a:cubicBezTo>
                  <a:pt x="39" y="8"/>
                  <a:pt x="39" y="8"/>
                  <a:pt x="38" y="8"/>
                </a:cubicBezTo>
                <a:cubicBezTo>
                  <a:pt x="37" y="7"/>
                  <a:pt x="36" y="8"/>
                  <a:pt x="36" y="9"/>
                </a:cubicBezTo>
                <a:cubicBezTo>
                  <a:pt x="36" y="9"/>
                  <a:pt x="36" y="9"/>
                  <a:pt x="36" y="10"/>
                </a:cubicBezTo>
                <a:cubicBezTo>
                  <a:pt x="37" y="10"/>
                  <a:pt x="36" y="11"/>
                  <a:pt x="36" y="11"/>
                </a:cubicBezTo>
                <a:close/>
                <a:moveTo>
                  <a:pt x="9" y="11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4" y="11"/>
                </a:moveTo>
                <a:cubicBezTo>
                  <a:pt x="5" y="11"/>
                  <a:pt x="5" y="11"/>
                  <a:pt x="6" y="10"/>
                </a:cubicBezTo>
                <a:cubicBezTo>
                  <a:pt x="5" y="9"/>
                  <a:pt x="5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5" y="9"/>
                  <a:pt x="4" y="9"/>
                  <a:pt x="4" y="9"/>
                </a:cubicBezTo>
                <a:cubicBezTo>
                  <a:pt x="4" y="10"/>
                  <a:pt x="5" y="10"/>
                  <a:pt x="4" y="11"/>
                </a:cubicBezTo>
                <a:close/>
                <a:moveTo>
                  <a:pt x="11" y="184"/>
                </a:moveTo>
                <a:cubicBezTo>
                  <a:pt x="11" y="184"/>
                  <a:pt x="10" y="184"/>
                  <a:pt x="10" y="183"/>
                </a:cubicBezTo>
                <a:cubicBezTo>
                  <a:pt x="11" y="183"/>
                  <a:pt x="11" y="183"/>
                  <a:pt x="11" y="182"/>
                </a:cubicBezTo>
                <a:cubicBezTo>
                  <a:pt x="11" y="183"/>
                  <a:pt x="10" y="183"/>
                  <a:pt x="10" y="182"/>
                </a:cubicBezTo>
                <a:cubicBezTo>
                  <a:pt x="10" y="182"/>
                  <a:pt x="11" y="182"/>
                  <a:pt x="10" y="181"/>
                </a:cubicBezTo>
                <a:cubicBezTo>
                  <a:pt x="10" y="181"/>
                  <a:pt x="10" y="182"/>
                  <a:pt x="9" y="182"/>
                </a:cubicBezTo>
                <a:cubicBezTo>
                  <a:pt x="9" y="182"/>
                  <a:pt x="8" y="182"/>
                  <a:pt x="7" y="182"/>
                </a:cubicBezTo>
                <a:cubicBezTo>
                  <a:pt x="7" y="182"/>
                  <a:pt x="6" y="183"/>
                  <a:pt x="5" y="184"/>
                </a:cubicBezTo>
                <a:cubicBezTo>
                  <a:pt x="5" y="183"/>
                  <a:pt x="4" y="183"/>
                  <a:pt x="4" y="183"/>
                </a:cubicBezTo>
                <a:cubicBezTo>
                  <a:pt x="4" y="183"/>
                  <a:pt x="4" y="182"/>
                  <a:pt x="3" y="182"/>
                </a:cubicBezTo>
                <a:cubicBezTo>
                  <a:pt x="3" y="183"/>
                  <a:pt x="3" y="183"/>
                  <a:pt x="3" y="183"/>
                </a:cubicBezTo>
                <a:cubicBezTo>
                  <a:pt x="3" y="182"/>
                  <a:pt x="2" y="182"/>
                  <a:pt x="2" y="182"/>
                </a:cubicBezTo>
                <a:cubicBezTo>
                  <a:pt x="3" y="182"/>
                  <a:pt x="2" y="181"/>
                  <a:pt x="3" y="181"/>
                </a:cubicBezTo>
                <a:cubicBezTo>
                  <a:pt x="3" y="181"/>
                  <a:pt x="2" y="181"/>
                  <a:pt x="2" y="180"/>
                </a:cubicBezTo>
                <a:cubicBezTo>
                  <a:pt x="2" y="181"/>
                  <a:pt x="2" y="181"/>
                  <a:pt x="2" y="181"/>
                </a:cubicBezTo>
                <a:cubicBezTo>
                  <a:pt x="2" y="182"/>
                  <a:pt x="2" y="182"/>
                  <a:pt x="2" y="182"/>
                </a:cubicBezTo>
                <a:cubicBezTo>
                  <a:pt x="2" y="184"/>
                  <a:pt x="2" y="184"/>
                  <a:pt x="2" y="184"/>
                </a:cubicBezTo>
                <a:cubicBezTo>
                  <a:pt x="2" y="184"/>
                  <a:pt x="2" y="184"/>
                  <a:pt x="2" y="184"/>
                </a:cubicBezTo>
                <a:cubicBezTo>
                  <a:pt x="2" y="184"/>
                  <a:pt x="2" y="184"/>
                  <a:pt x="2" y="184"/>
                </a:cubicBezTo>
                <a:cubicBezTo>
                  <a:pt x="2" y="185"/>
                  <a:pt x="2" y="185"/>
                  <a:pt x="2" y="185"/>
                </a:cubicBezTo>
                <a:cubicBezTo>
                  <a:pt x="2" y="185"/>
                  <a:pt x="2" y="185"/>
                  <a:pt x="3" y="186"/>
                </a:cubicBezTo>
                <a:cubicBezTo>
                  <a:pt x="3" y="185"/>
                  <a:pt x="3" y="185"/>
                  <a:pt x="3" y="185"/>
                </a:cubicBezTo>
                <a:cubicBezTo>
                  <a:pt x="4" y="185"/>
                  <a:pt x="4" y="186"/>
                  <a:pt x="4" y="186"/>
                </a:cubicBezTo>
                <a:cubicBezTo>
                  <a:pt x="5" y="186"/>
                  <a:pt x="5" y="185"/>
                  <a:pt x="5" y="185"/>
                </a:cubicBezTo>
                <a:cubicBezTo>
                  <a:pt x="4" y="185"/>
                  <a:pt x="4" y="184"/>
                  <a:pt x="4" y="184"/>
                </a:cubicBezTo>
                <a:cubicBezTo>
                  <a:pt x="3" y="184"/>
                  <a:pt x="4" y="184"/>
                  <a:pt x="4" y="185"/>
                </a:cubicBezTo>
                <a:cubicBezTo>
                  <a:pt x="3" y="185"/>
                  <a:pt x="3" y="185"/>
                  <a:pt x="2" y="185"/>
                </a:cubicBezTo>
                <a:cubicBezTo>
                  <a:pt x="2" y="184"/>
                  <a:pt x="3" y="184"/>
                  <a:pt x="3" y="184"/>
                </a:cubicBezTo>
                <a:cubicBezTo>
                  <a:pt x="4" y="184"/>
                  <a:pt x="4" y="184"/>
                  <a:pt x="4" y="184"/>
                </a:cubicBezTo>
                <a:cubicBezTo>
                  <a:pt x="4" y="184"/>
                  <a:pt x="4" y="184"/>
                  <a:pt x="4" y="184"/>
                </a:cubicBezTo>
                <a:cubicBezTo>
                  <a:pt x="5" y="185"/>
                  <a:pt x="6" y="187"/>
                  <a:pt x="7" y="187"/>
                </a:cubicBezTo>
                <a:cubicBezTo>
                  <a:pt x="8" y="187"/>
                  <a:pt x="8" y="188"/>
                  <a:pt x="8" y="188"/>
                </a:cubicBezTo>
                <a:cubicBezTo>
                  <a:pt x="8" y="187"/>
                  <a:pt x="8" y="187"/>
                  <a:pt x="8" y="187"/>
                </a:cubicBezTo>
                <a:cubicBezTo>
                  <a:pt x="9" y="187"/>
                  <a:pt x="10" y="185"/>
                  <a:pt x="11" y="184"/>
                </a:cubicBezTo>
                <a:close/>
                <a:moveTo>
                  <a:pt x="60" y="215"/>
                </a:moveTo>
                <a:cubicBezTo>
                  <a:pt x="63" y="215"/>
                  <a:pt x="64" y="214"/>
                  <a:pt x="63" y="213"/>
                </a:cubicBezTo>
                <a:cubicBezTo>
                  <a:pt x="64" y="210"/>
                  <a:pt x="62" y="209"/>
                  <a:pt x="61" y="210"/>
                </a:cubicBezTo>
                <a:cubicBezTo>
                  <a:pt x="59" y="209"/>
                  <a:pt x="58" y="211"/>
                  <a:pt x="57" y="213"/>
                </a:cubicBezTo>
                <a:cubicBezTo>
                  <a:pt x="58" y="214"/>
                  <a:pt x="59" y="215"/>
                  <a:pt x="60" y="215"/>
                </a:cubicBezTo>
                <a:close/>
                <a:moveTo>
                  <a:pt x="40" y="226"/>
                </a:moveTo>
                <a:cubicBezTo>
                  <a:pt x="40" y="227"/>
                  <a:pt x="41" y="228"/>
                  <a:pt x="43" y="229"/>
                </a:cubicBezTo>
                <a:cubicBezTo>
                  <a:pt x="44" y="229"/>
                  <a:pt x="46" y="227"/>
                  <a:pt x="46" y="226"/>
                </a:cubicBezTo>
                <a:cubicBezTo>
                  <a:pt x="45" y="224"/>
                  <a:pt x="44" y="224"/>
                  <a:pt x="43" y="224"/>
                </a:cubicBezTo>
                <a:cubicBezTo>
                  <a:pt x="42" y="223"/>
                  <a:pt x="40" y="224"/>
                  <a:pt x="40" y="226"/>
                </a:cubicBezTo>
                <a:close/>
                <a:moveTo>
                  <a:pt x="43" y="215"/>
                </a:moveTo>
                <a:cubicBezTo>
                  <a:pt x="45" y="215"/>
                  <a:pt x="45" y="214"/>
                  <a:pt x="46" y="212"/>
                </a:cubicBezTo>
                <a:cubicBezTo>
                  <a:pt x="46" y="210"/>
                  <a:pt x="44" y="210"/>
                  <a:pt x="43" y="209"/>
                </a:cubicBezTo>
                <a:cubicBezTo>
                  <a:pt x="41" y="210"/>
                  <a:pt x="40" y="211"/>
                  <a:pt x="40" y="212"/>
                </a:cubicBezTo>
                <a:cubicBezTo>
                  <a:pt x="40" y="213"/>
                  <a:pt x="42" y="214"/>
                  <a:pt x="43" y="215"/>
                </a:cubicBezTo>
                <a:close/>
                <a:moveTo>
                  <a:pt x="34" y="215"/>
                </a:moveTo>
                <a:cubicBezTo>
                  <a:pt x="35" y="215"/>
                  <a:pt x="36" y="214"/>
                  <a:pt x="37" y="213"/>
                </a:cubicBezTo>
                <a:cubicBezTo>
                  <a:pt x="37" y="213"/>
                  <a:pt x="39" y="213"/>
                  <a:pt x="39" y="214"/>
                </a:cubicBezTo>
                <a:cubicBezTo>
                  <a:pt x="39" y="214"/>
                  <a:pt x="40" y="213"/>
                  <a:pt x="40" y="213"/>
                </a:cubicBezTo>
                <a:cubicBezTo>
                  <a:pt x="39" y="213"/>
                  <a:pt x="40" y="213"/>
                  <a:pt x="39" y="213"/>
                </a:cubicBezTo>
                <a:cubicBezTo>
                  <a:pt x="39" y="213"/>
                  <a:pt x="39" y="212"/>
                  <a:pt x="39" y="212"/>
                </a:cubicBezTo>
                <a:cubicBezTo>
                  <a:pt x="39" y="212"/>
                  <a:pt x="38" y="212"/>
                  <a:pt x="38" y="212"/>
                </a:cubicBezTo>
                <a:cubicBezTo>
                  <a:pt x="38" y="212"/>
                  <a:pt x="37" y="212"/>
                  <a:pt x="37" y="212"/>
                </a:cubicBezTo>
                <a:cubicBezTo>
                  <a:pt x="37" y="212"/>
                  <a:pt x="37" y="212"/>
                  <a:pt x="36" y="212"/>
                </a:cubicBezTo>
                <a:cubicBezTo>
                  <a:pt x="37" y="211"/>
                  <a:pt x="35" y="209"/>
                  <a:pt x="34" y="210"/>
                </a:cubicBezTo>
                <a:cubicBezTo>
                  <a:pt x="33" y="209"/>
                  <a:pt x="32" y="210"/>
                  <a:pt x="32" y="212"/>
                </a:cubicBezTo>
                <a:cubicBezTo>
                  <a:pt x="31" y="213"/>
                  <a:pt x="32" y="215"/>
                  <a:pt x="34" y="215"/>
                </a:cubicBezTo>
                <a:close/>
                <a:moveTo>
                  <a:pt x="58" y="205"/>
                </a:moveTo>
                <a:cubicBezTo>
                  <a:pt x="58" y="205"/>
                  <a:pt x="57" y="205"/>
                  <a:pt x="56" y="205"/>
                </a:cubicBezTo>
                <a:cubicBezTo>
                  <a:pt x="56" y="205"/>
                  <a:pt x="56" y="204"/>
                  <a:pt x="56" y="203"/>
                </a:cubicBezTo>
                <a:cubicBezTo>
                  <a:pt x="57" y="204"/>
                  <a:pt x="58" y="204"/>
                  <a:pt x="58" y="205"/>
                </a:cubicBezTo>
                <a:cubicBezTo>
                  <a:pt x="58" y="205"/>
                  <a:pt x="58" y="204"/>
                  <a:pt x="58" y="204"/>
                </a:cubicBezTo>
                <a:cubicBezTo>
                  <a:pt x="58" y="204"/>
                  <a:pt x="59" y="204"/>
                  <a:pt x="59" y="204"/>
                </a:cubicBezTo>
                <a:cubicBezTo>
                  <a:pt x="59" y="204"/>
                  <a:pt x="59" y="205"/>
                  <a:pt x="59" y="205"/>
                </a:cubicBezTo>
                <a:cubicBezTo>
                  <a:pt x="59" y="205"/>
                  <a:pt x="60" y="205"/>
                  <a:pt x="60" y="205"/>
                </a:cubicBezTo>
                <a:cubicBezTo>
                  <a:pt x="60" y="205"/>
                  <a:pt x="59" y="206"/>
                  <a:pt x="59" y="206"/>
                </a:cubicBezTo>
                <a:cubicBezTo>
                  <a:pt x="59" y="206"/>
                  <a:pt x="59" y="206"/>
                  <a:pt x="60" y="207"/>
                </a:cubicBezTo>
                <a:cubicBezTo>
                  <a:pt x="60" y="207"/>
                  <a:pt x="61" y="207"/>
                  <a:pt x="62" y="206"/>
                </a:cubicBezTo>
                <a:cubicBezTo>
                  <a:pt x="62" y="206"/>
                  <a:pt x="61" y="206"/>
                  <a:pt x="61" y="205"/>
                </a:cubicBezTo>
                <a:cubicBezTo>
                  <a:pt x="61" y="205"/>
                  <a:pt x="62" y="205"/>
                  <a:pt x="62" y="204"/>
                </a:cubicBezTo>
                <a:cubicBezTo>
                  <a:pt x="62" y="204"/>
                  <a:pt x="61" y="204"/>
                  <a:pt x="61" y="203"/>
                </a:cubicBezTo>
                <a:cubicBezTo>
                  <a:pt x="60" y="203"/>
                  <a:pt x="59" y="203"/>
                  <a:pt x="58" y="202"/>
                </a:cubicBezTo>
                <a:cubicBezTo>
                  <a:pt x="59" y="202"/>
                  <a:pt x="59" y="202"/>
                  <a:pt x="59" y="202"/>
                </a:cubicBezTo>
                <a:cubicBezTo>
                  <a:pt x="58" y="201"/>
                  <a:pt x="55" y="200"/>
                  <a:pt x="55" y="203"/>
                </a:cubicBezTo>
                <a:cubicBezTo>
                  <a:pt x="55" y="203"/>
                  <a:pt x="55" y="203"/>
                  <a:pt x="55" y="203"/>
                </a:cubicBezTo>
                <a:cubicBezTo>
                  <a:pt x="54" y="203"/>
                  <a:pt x="54" y="205"/>
                  <a:pt x="54" y="206"/>
                </a:cubicBezTo>
                <a:cubicBezTo>
                  <a:pt x="53" y="207"/>
                  <a:pt x="55" y="208"/>
                  <a:pt x="56" y="208"/>
                </a:cubicBezTo>
                <a:cubicBezTo>
                  <a:pt x="57" y="208"/>
                  <a:pt x="58" y="207"/>
                  <a:pt x="58" y="205"/>
                </a:cubicBezTo>
                <a:close/>
                <a:moveTo>
                  <a:pt x="17" y="200"/>
                </a:moveTo>
                <a:cubicBezTo>
                  <a:pt x="17" y="201"/>
                  <a:pt x="19" y="200"/>
                  <a:pt x="20" y="198"/>
                </a:cubicBezTo>
                <a:cubicBezTo>
                  <a:pt x="19" y="197"/>
                  <a:pt x="17" y="195"/>
                  <a:pt x="16" y="196"/>
                </a:cubicBezTo>
                <a:cubicBezTo>
                  <a:pt x="15" y="196"/>
                  <a:pt x="14" y="197"/>
                  <a:pt x="14" y="198"/>
                </a:cubicBezTo>
                <a:cubicBezTo>
                  <a:pt x="14" y="200"/>
                  <a:pt x="14" y="201"/>
                  <a:pt x="17" y="200"/>
                </a:cubicBezTo>
                <a:close/>
                <a:moveTo>
                  <a:pt x="20" y="194"/>
                </a:moveTo>
                <a:cubicBezTo>
                  <a:pt x="22" y="195"/>
                  <a:pt x="23" y="193"/>
                  <a:pt x="23" y="192"/>
                </a:cubicBezTo>
                <a:cubicBezTo>
                  <a:pt x="23" y="191"/>
                  <a:pt x="23" y="190"/>
                  <a:pt x="22" y="189"/>
                </a:cubicBezTo>
                <a:cubicBezTo>
                  <a:pt x="22" y="188"/>
                  <a:pt x="23" y="188"/>
                  <a:pt x="24" y="188"/>
                </a:cubicBezTo>
                <a:cubicBezTo>
                  <a:pt x="23" y="188"/>
                  <a:pt x="23" y="188"/>
                  <a:pt x="23" y="187"/>
                </a:cubicBezTo>
                <a:cubicBezTo>
                  <a:pt x="22" y="187"/>
                  <a:pt x="22" y="188"/>
                  <a:pt x="21" y="189"/>
                </a:cubicBezTo>
                <a:cubicBezTo>
                  <a:pt x="21" y="189"/>
                  <a:pt x="21" y="189"/>
                  <a:pt x="20" y="189"/>
                </a:cubicBezTo>
                <a:cubicBezTo>
                  <a:pt x="20" y="189"/>
                  <a:pt x="20" y="189"/>
                  <a:pt x="19" y="189"/>
                </a:cubicBezTo>
                <a:cubicBezTo>
                  <a:pt x="19" y="189"/>
                  <a:pt x="19" y="189"/>
                  <a:pt x="19" y="188"/>
                </a:cubicBezTo>
                <a:cubicBezTo>
                  <a:pt x="19" y="188"/>
                  <a:pt x="19" y="188"/>
                  <a:pt x="20" y="188"/>
                </a:cubicBezTo>
                <a:cubicBezTo>
                  <a:pt x="19" y="187"/>
                  <a:pt x="16" y="186"/>
                  <a:pt x="17" y="188"/>
                </a:cubicBezTo>
                <a:cubicBezTo>
                  <a:pt x="16" y="188"/>
                  <a:pt x="16" y="188"/>
                  <a:pt x="15" y="188"/>
                </a:cubicBezTo>
                <a:cubicBezTo>
                  <a:pt x="15" y="189"/>
                  <a:pt x="16" y="189"/>
                  <a:pt x="16" y="189"/>
                </a:cubicBezTo>
                <a:cubicBezTo>
                  <a:pt x="16" y="190"/>
                  <a:pt x="17" y="190"/>
                  <a:pt x="17" y="190"/>
                </a:cubicBezTo>
                <a:cubicBezTo>
                  <a:pt x="17" y="190"/>
                  <a:pt x="18" y="189"/>
                  <a:pt x="19" y="189"/>
                </a:cubicBezTo>
                <a:cubicBezTo>
                  <a:pt x="19" y="190"/>
                  <a:pt x="18" y="191"/>
                  <a:pt x="18" y="192"/>
                </a:cubicBezTo>
                <a:cubicBezTo>
                  <a:pt x="18" y="193"/>
                  <a:pt x="19" y="195"/>
                  <a:pt x="20" y="194"/>
                </a:cubicBezTo>
                <a:close/>
                <a:moveTo>
                  <a:pt x="29" y="208"/>
                </a:moveTo>
                <a:cubicBezTo>
                  <a:pt x="31" y="208"/>
                  <a:pt x="32" y="207"/>
                  <a:pt x="33" y="206"/>
                </a:cubicBezTo>
                <a:cubicBezTo>
                  <a:pt x="32" y="204"/>
                  <a:pt x="31" y="202"/>
                  <a:pt x="29" y="203"/>
                </a:cubicBezTo>
                <a:cubicBezTo>
                  <a:pt x="28" y="202"/>
                  <a:pt x="27" y="204"/>
                  <a:pt x="27" y="205"/>
                </a:cubicBezTo>
                <a:cubicBezTo>
                  <a:pt x="27" y="207"/>
                  <a:pt x="28" y="209"/>
                  <a:pt x="29" y="208"/>
                </a:cubicBezTo>
                <a:close/>
                <a:moveTo>
                  <a:pt x="25" y="201"/>
                </a:moveTo>
                <a:cubicBezTo>
                  <a:pt x="27" y="201"/>
                  <a:pt x="28" y="200"/>
                  <a:pt x="28" y="198"/>
                </a:cubicBezTo>
                <a:cubicBezTo>
                  <a:pt x="28" y="196"/>
                  <a:pt x="27" y="196"/>
                  <a:pt x="26" y="196"/>
                </a:cubicBezTo>
                <a:cubicBezTo>
                  <a:pt x="24" y="195"/>
                  <a:pt x="22" y="196"/>
                  <a:pt x="23" y="199"/>
                </a:cubicBezTo>
                <a:cubicBezTo>
                  <a:pt x="22" y="200"/>
                  <a:pt x="23" y="201"/>
                  <a:pt x="25" y="201"/>
                </a:cubicBezTo>
                <a:close/>
                <a:moveTo>
                  <a:pt x="27" y="203"/>
                </a:moveTo>
                <a:cubicBezTo>
                  <a:pt x="27" y="203"/>
                  <a:pt x="27" y="202"/>
                  <a:pt x="27" y="202"/>
                </a:cubicBezTo>
                <a:cubicBezTo>
                  <a:pt x="28" y="202"/>
                  <a:pt x="28" y="203"/>
                  <a:pt x="29" y="203"/>
                </a:cubicBezTo>
                <a:cubicBezTo>
                  <a:pt x="29" y="202"/>
                  <a:pt x="29" y="201"/>
                  <a:pt x="30" y="201"/>
                </a:cubicBezTo>
                <a:cubicBezTo>
                  <a:pt x="29" y="201"/>
                  <a:pt x="29" y="200"/>
                  <a:pt x="28" y="200"/>
                </a:cubicBezTo>
                <a:cubicBezTo>
                  <a:pt x="28" y="201"/>
                  <a:pt x="27" y="201"/>
                  <a:pt x="27" y="202"/>
                </a:cubicBezTo>
                <a:cubicBezTo>
                  <a:pt x="26" y="201"/>
                  <a:pt x="26" y="201"/>
                  <a:pt x="25" y="201"/>
                </a:cubicBezTo>
                <a:cubicBezTo>
                  <a:pt x="25" y="201"/>
                  <a:pt x="24" y="202"/>
                  <a:pt x="24" y="203"/>
                </a:cubicBezTo>
                <a:cubicBezTo>
                  <a:pt x="25" y="203"/>
                  <a:pt x="26" y="203"/>
                  <a:pt x="27" y="203"/>
                </a:cubicBezTo>
                <a:close/>
                <a:moveTo>
                  <a:pt x="184" y="243"/>
                </a:moveTo>
                <a:cubicBezTo>
                  <a:pt x="186" y="242"/>
                  <a:pt x="187" y="241"/>
                  <a:pt x="187" y="240"/>
                </a:cubicBezTo>
                <a:cubicBezTo>
                  <a:pt x="187" y="239"/>
                  <a:pt x="187" y="238"/>
                  <a:pt x="186" y="238"/>
                </a:cubicBezTo>
                <a:cubicBezTo>
                  <a:pt x="184" y="238"/>
                  <a:pt x="183" y="239"/>
                  <a:pt x="182" y="24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82" y="241"/>
                  <a:pt x="182" y="243"/>
                  <a:pt x="183" y="242"/>
                </a:cubicBezTo>
                <a:cubicBezTo>
                  <a:pt x="183" y="242"/>
                  <a:pt x="183" y="242"/>
                  <a:pt x="183" y="243"/>
                </a:cubicBezTo>
                <a:cubicBezTo>
                  <a:pt x="183" y="243"/>
                  <a:pt x="183" y="243"/>
                  <a:pt x="184" y="243"/>
                </a:cubicBezTo>
                <a:close/>
                <a:moveTo>
                  <a:pt x="100" y="49"/>
                </a:moveTo>
                <a:cubicBezTo>
                  <a:pt x="98" y="49"/>
                  <a:pt x="97" y="50"/>
                  <a:pt x="97" y="52"/>
                </a:cubicBezTo>
                <a:cubicBezTo>
                  <a:pt x="97" y="53"/>
                  <a:pt x="97" y="53"/>
                  <a:pt x="98" y="54"/>
                </a:cubicBezTo>
                <a:cubicBezTo>
                  <a:pt x="98" y="54"/>
                  <a:pt x="99" y="53"/>
                  <a:pt x="99" y="53"/>
                </a:cubicBezTo>
                <a:cubicBezTo>
                  <a:pt x="99" y="54"/>
                  <a:pt x="99" y="54"/>
                  <a:pt x="99" y="54"/>
                </a:cubicBezTo>
                <a:cubicBezTo>
                  <a:pt x="99" y="54"/>
                  <a:pt x="100" y="54"/>
                  <a:pt x="100" y="54"/>
                </a:cubicBezTo>
                <a:cubicBezTo>
                  <a:pt x="102" y="54"/>
                  <a:pt x="103" y="54"/>
                  <a:pt x="103" y="52"/>
                </a:cubicBezTo>
                <a:cubicBezTo>
                  <a:pt x="103" y="51"/>
                  <a:pt x="102" y="50"/>
                  <a:pt x="100" y="49"/>
                </a:cubicBezTo>
                <a:close/>
                <a:moveTo>
                  <a:pt x="74" y="51"/>
                </a:moveTo>
                <a:cubicBezTo>
                  <a:pt x="73" y="51"/>
                  <a:pt x="73" y="50"/>
                  <a:pt x="72" y="50"/>
                </a:cubicBezTo>
                <a:cubicBezTo>
                  <a:pt x="72" y="50"/>
                  <a:pt x="71" y="51"/>
                  <a:pt x="71" y="52"/>
                </a:cubicBezTo>
                <a:cubicBezTo>
                  <a:pt x="71" y="52"/>
                  <a:pt x="71" y="53"/>
                  <a:pt x="71" y="53"/>
                </a:cubicBezTo>
                <a:cubicBezTo>
                  <a:pt x="71" y="53"/>
                  <a:pt x="71" y="53"/>
                  <a:pt x="72" y="53"/>
                </a:cubicBezTo>
                <a:cubicBezTo>
                  <a:pt x="72" y="54"/>
                  <a:pt x="72" y="54"/>
                  <a:pt x="71" y="54"/>
                </a:cubicBezTo>
                <a:cubicBezTo>
                  <a:pt x="72" y="54"/>
                  <a:pt x="72" y="55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3" y="55"/>
                  <a:pt x="73" y="55"/>
                  <a:pt x="74" y="55"/>
                </a:cubicBezTo>
                <a:cubicBezTo>
                  <a:pt x="76" y="55"/>
                  <a:pt x="77" y="53"/>
                  <a:pt x="77" y="52"/>
                </a:cubicBezTo>
                <a:cubicBezTo>
                  <a:pt x="76" y="51"/>
                  <a:pt x="76" y="50"/>
                  <a:pt x="75" y="49"/>
                </a:cubicBezTo>
                <a:cubicBezTo>
                  <a:pt x="75" y="50"/>
                  <a:pt x="74" y="51"/>
                  <a:pt x="74" y="51"/>
                </a:cubicBezTo>
                <a:close/>
                <a:moveTo>
                  <a:pt x="114" y="56"/>
                </a:moveTo>
                <a:cubicBezTo>
                  <a:pt x="114" y="56"/>
                  <a:pt x="114" y="56"/>
                  <a:pt x="114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13" y="56"/>
                  <a:pt x="113" y="56"/>
                  <a:pt x="113" y="56"/>
                </a:cubicBezTo>
                <a:cubicBezTo>
                  <a:pt x="113" y="56"/>
                  <a:pt x="114" y="56"/>
                  <a:pt x="114" y="56"/>
                </a:cubicBezTo>
                <a:close/>
                <a:moveTo>
                  <a:pt x="80" y="52"/>
                </a:moveTo>
                <a:cubicBezTo>
                  <a:pt x="80" y="53"/>
                  <a:pt x="81" y="55"/>
                  <a:pt x="83" y="55"/>
                </a:cubicBezTo>
                <a:cubicBezTo>
                  <a:pt x="84" y="55"/>
                  <a:pt x="85" y="54"/>
                  <a:pt x="86" y="52"/>
                </a:cubicBezTo>
                <a:cubicBezTo>
                  <a:pt x="86" y="51"/>
                  <a:pt x="84" y="50"/>
                  <a:pt x="83" y="50"/>
                </a:cubicBezTo>
                <a:cubicBezTo>
                  <a:pt x="81" y="49"/>
                  <a:pt x="79" y="50"/>
                  <a:pt x="80" y="52"/>
                </a:cubicBezTo>
                <a:close/>
                <a:moveTo>
                  <a:pt x="78" y="56"/>
                </a:moveTo>
                <a:cubicBezTo>
                  <a:pt x="77" y="56"/>
                  <a:pt x="76" y="57"/>
                  <a:pt x="75" y="58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9"/>
                  <a:pt x="76" y="59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0"/>
                  <a:pt x="77" y="60"/>
                  <a:pt x="77" y="60"/>
                </a:cubicBezTo>
                <a:cubicBezTo>
                  <a:pt x="77" y="60"/>
                  <a:pt x="77" y="60"/>
                  <a:pt x="77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7" y="60"/>
                  <a:pt x="77" y="61"/>
                  <a:pt x="78" y="61"/>
                </a:cubicBezTo>
                <a:cubicBezTo>
                  <a:pt x="78" y="61"/>
                  <a:pt x="78" y="61"/>
                  <a:pt x="77" y="61"/>
                </a:cubicBezTo>
                <a:cubicBezTo>
                  <a:pt x="78" y="61"/>
                  <a:pt x="78" y="62"/>
                  <a:pt x="79" y="62"/>
                </a:cubicBezTo>
                <a:cubicBezTo>
                  <a:pt x="80" y="62"/>
                  <a:pt x="81" y="60"/>
                  <a:pt x="81" y="59"/>
                </a:cubicBezTo>
                <a:cubicBezTo>
                  <a:pt x="81" y="57"/>
                  <a:pt x="79" y="56"/>
                  <a:pt x="78" y="56"/>
                </a:cubicBezTo>
                <a:close/>
                <a:moveTo>
                  <a:pt x="105" y="56"/>
                </a:moveTo>
                <a:cubicBezTo>
                  <a:pt x="104" y="56"/>
                  <a:pt x="103" y="57"/>
                  <a:pt x="102" y="58"/>
                </a:cubicBezTo>
                <a:cubicBezTo>
                  <a:pt x="102" y="58"/>
                  <a:pt x="103" y="58"/>
                  <a:pt x="103" y="58"/>
                </a:cubicBezTo>
                <a:cubicBezTo>
                  <a:pt x="102" y="58"/>
                  <a:pt x="102" y="59"/>
                  <a:pt x="102" y="59"/>
                </a:cubicBezTo>
                <a:cubicBezTo>
                  <a:pt x="102" y="59"/>
                  <a:pt x="102" y="59"/>
                  <a:pt x="102" y="59"/>
                </a:cubicBezTo>
                <a:cubicBezTo>
                  <a:pt x="102" y="60"/>
                  <a:pt x="103" y="61"/>
                  <a:pt x="104" y="62"/>
                </a:cubicBezTo>
                <a:cubicBezTo>
                  <a:pt x="105" y="61"/>
                  <a:pt x="106" y="61"/>
                  <a:pt x="107" y="61"/>
                </a:cubicBezTo>
                <a:cubicBezTo>
                  <a:pt x="106" y="61"/>
                  <a:pt x="105" y="60"/>
                  <a:pt x="104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5" y="59"/>
                  <a:pt x="105" y="59"/>
                  <a:pt x="105" y="59"/>
                </a:cubicBezTo>
                <a:cubicBezTo>
                  <a:pt x="105" y="59"/>
                  <a:pt x="104" y="59"/>
                  <a:pt x="104" y="58"/>
                </a:cubicBezTo>
                <a:cubicBezTo>
                  <a:pt x="104" y="57"/>
                  <a:pt x="105" y="57"/>
                  <a:pt x="106" y="57"/>
                </a:cubicBezTo>
                <a:cubicBezTo>
                  <a:pt x="107" y="57"/>
                  <a:pt x="106" y="57"/>
                  <a:pt x="106" y="58"/>
                </a:cubicBezTo>
                <a:cubicBezTo>
                  <a:pt x="107" y="58"/>
                  <a:pt x="107" y="57"/>
                  <a:pt x="107" y="57"/>
                </a:cubicBezTo>
                <a:cubicBezTo>
                  <a:pt x="107" y="59"/>
                  <a:pt x="106" y="58"/>
                  <a:pt x="106" y="60"/>
                </a:cubicBezTo>
                <a:cubicBezTo>
                  <a:pt x="106" y="60"/>
                  <a:pt x="107" y="60"/>
                  <a:pt x="108" y="60"/>
                </a:cubicBezTo>
                <a:cubicBezTo>
                  <a:pt x="108" y="60"/>
                  <a:pt x="108" y="59"/>
                  <a:pt x="108" y="59"/>
                </a:cubicBezTo>
                <a:cubicBezTo>
                  <a:pt x="108" y="58"/>
                  <a:pt x="107" y="56"/>
                  <a:pt x="105" y="56"/>
                </a:cubicBezTo>
                <a:close/>
                <a:moveTo>
                  <a:pt x="126" y="63"/>
                </a:moveTo>
                <a:cubicBezTo>
                  <a:pt x="125" y="63"/>
                  <a:pt x="124" y="64"/>
                  <a:pt x="124" y="66"/>
                </a:cubicBezTo>
                <a:cubicBezTo>
                  <a:pt x="124" y="68"/>
                  <a:pt x="126" y="69"/>
                  <a:pt x="127" y="68"/>
                </a:cubicBezTo>
                <a:cubicBezTo>
                  <a:pt x="128" y="68"/>
                  <a:pt x="129" y="68"/>
                  <a:pt x="129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29" y="66"/>
                  <a:pt x="129" y="65"/>
                  <a:pt x="129" y="65"/>
                </a:cubicBezTo>
                <a:cubicBezTo>
                  <a:pt x="129" y="64"/>
                  <a:pt x="128" y="63"/>
                  <a:pt x="126" y="63"/>
                </a:cubicBezTo>
                <a:close/>
                <a:moveTo>
                  <a:pt x="111" y="58"/>
                </a:moveTo>
                <a:cubicBezTo>
                  <a:pt x="111" y="60"/>
                  <a:pt x="112" y="61"/>
                  <a:pt x="114" y="62"/>
                </a:cubicBezTo>
                <a:cubicBezTo>
                  <a:pt x="115" y="62"/>
                  <a:pt x="116" y="60"/>
                  <a:pt x="116" y="58"/>
                </a:cubicBezTo>
                <a:cubicBezTo>
                  <a:pt x="116" y="57"/>
                  <a:pt x="115" y="55"/>
                  <a:pt x="114" y="56"/>
                </a:cubicBezTo>
                <a:cubicBezTo>
                  <a:pt x="114" y="56"/>
                  <a:pt x="114" y="56"/>
                  <a:pt x="114" y="56"/>
                </a:cubicBezTo>
                <a:cubicBezTo>
                  <a:pt x="114" y="57"/>
                  <a:pt x="112" y="57"/>
                  <a:pt x="111" y="57"/>
                </a:cubicBezTo>
                <a:cubicBezTo>
                  <a:pt x="111" y="57"/>
                  <a:pt x="111" y="58"/>
                  <a:pt x="111" y="58"/>
                </a:cubicBezTo>
                <a:close/>
                <a:moveTo>
                  <a:pt x="132" y="80"/>
                </a:moveTo>
                <a:cubicBezTo>
                  <a:pt x="133" y="81"/>
                  <a:pt x="134" y="82"/>
                  <a:pt x="136" y="82"/>
                </a:cubicBezTo>
                <a:cubicBezTo>
                  <a:pt x="137" y="83"/>
                  <a:pt x="138" y="82"/>
                  <a:pt x="138" y="80"/>
                </a:cubicBezTo>
                <a:cubicBezTo>
                  <a:pt x="138" y="79"/>
                  <a:pt x="138" y="77"/>
                  <a:pt x="135" y="77"/>
                </a:cubicBezTo>
                <a:cubicBezTo>
                  <a:pt x="135" y="77"/>
                  <a:pt x="133" y="78"/>
                  <a:pt x="132" y="80"/>
                </a:cubicBezTo>
                <a:close/>
                <a:moveTo>
                  <a:pt x="118" y="49"/>
                </a:moveTo>
                <a:cubicBezTo>
                  <a:pt x="117" y="49"/>
                  <a:pt x="116" y="51"/>
                  <a:pt x="115" y="52"/>
                </a:cubicBezTo>
                <a:cubicBezTo>
                  <a:pt x="116" y="53"/>
                  <a:pt x="116" y="55"/>
                  <a:pt x="118" y="55"/>
                </a:cubicBezTo>
                <a:cubicBezTo>
                  <a:pt x="120" y="55"/>
                  <a:pt x="120" y="54"/>
                  <a:pt x="120" y="52"/>
                </a:cubicBezTo>
                <a:cubicBezTo>
                  <a:pt x="121" y="51"/>
                  <a:pt x="119" y="50"/>
                  <a:pt x="118" y="49"/>
                </a:cubicBezTo>
                <a:close/>
                <a:moveTo>
                  <a:pt x="122" y="56"/>
                </a:moveTo>
                <a:cubicBezTo>
                  <a:pt x="120" y="56"/>
                  <a:pt x="120" y="57"/>
                  <a:pt x="119" y="58"/>
                </a:cubicBezTo>
                <a:cubicBezTo>
                  <a:pt x="119" y="60"/>
                  <a:pt x="121" y="61"/>
                  <a:pt x="122" y="61"/>
                </a:cubicBezTo>
                <a:cubicBezTo>
                  <a:pt x="124" y="61"/>
                  <a:pt x="125" y="61"/>
                  <a:pt x="125" y="59"/>
                </a:cubicBezTo>
                <a:cubicBezTo>
                  <a:pt x="125" y="57"/>
                  <a:pt x="124" y="56"/>
                  <a:pt x="122" y="56"/>
                </a:cubicBezTo>
                <a:close/>
                <a:moveTo>
                  <a:pt x="2" y="8"/>
                </a:moveTo>
                <a:cubicBezTo>
                  <a:pt x="2" y="8"/>
                  <a:pt x="2" y="8"/>
                  <a:pt x="2" y="8"/>
                </a:cubicBezTo>
                <a:cubicBezTo>
                  <a:pt x="1" y="8"/>
                  <a:pt x="1" y="9"/>
                  <a:pt x="1" y="10"/>
                </a:cubicBezTo>
                <a:cubicBezTo>
                  <a:pt x="2" y="10"/>
                  <a:pt x="2" y="9"/>
                  <a:pt x="2" y="8"/>
                </a:cubicBezTo>
                <a:close/>
                <a:moveTo>
                  <a:pt x="3" y="119"/>
                </a:moveTo>
                <a:cubicBezTo>
                  <a:pt x="3" y="119"/>
                  <a:pt x="2" y="119"/>
                  <a:pt x="2" y="119"/>
                </a:cubicBezTo>
                <a:cubicBezTo>
                  <a:pt x="3" y="119"/>
                  <a:pt x="4" y="120"/>
                  <a:pt x="5" y="120"/>
                </a:cubicBezTo>
                <a:cubicBezTo>
                  <a:pt x="5" y="119"/>
                  <a:pt x="4" y="119"/>
                  <a:pt x="3" y="119"/>
                </a:cubicBezTo>
                <a:close/>
                <a:moveTo>
                  <a:pt x="10" y="123"/>
                </a:moveTo>
                <a:cubicBezTo>
                  <a:pt x="10" y="123"/>
                  <a:pt x="11" y="124"/>
                  <a:pt x="11" y="124"/>
                </a:cubicBezTo>
                <a:cubicBezTo>
                  <a:pt x="11" y="124"/>
                  <a:pt x="12" y="124"/>
                  <a:pt x="12" y="124"/>
                </a:cubicBezTo>
                <a:cubicBezTo>
                  <a:pt x="13" y="125"/>
                  <a:pt x="15" y="124"/>
                  <a:pt x="15" y="123"/>
                </a:cubicBezTo>
                <a:cubicBezTo>
                  <a:pt x="14" y="123"/>
                  <a:pt x="14" y="122"/>
                  <a:pt x="14" y="122"/>
                </a:cubicBezTo>
                <a:cubicBezTo>
                  <a:pt x="14" y="122"/>
                  <a:pt x="14" y="122"/>
                  <a:pt x="15" y="122"/>
                </a:cubicBezTo>
                <a:cubicBezTo>
                  <a:pt x="15" y="121"/>
                  <a:pt x="14" y="121"/>
                  <a:pt x="14" y="120"/>
                </a:cubicBezTo>
                <a:cubicBezTo>
                  <a:pt x="13" y="120"/>
                  <a:pt x="13" y="121"/>
                  <a:pt x="12" y="121"/>
                </a:cubicBezTo>
                <a:cubicBezTo>
                  <a:pt x="12" y="121"/>
                  <a:pt x="12" y="121"/>
                  <a:pt x="12" y="121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1" y="119"/>
                  <a:pt x="10" y="120"/>
                  <a:pt x="10" y="120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9" y="121"/>
                  <a:pt x="9" y="121"/>
                  <a:pt x="9" y="122"/>
                </a:cubicBezTo>
                <a:cubicBezTo>
                  <a:pt x="9" y="122"/>
                  <a:pt x="9" y="122"/>
                  <a:pt x="9" y="122"/>
                </a:cubicBezTo>
                <a:cubicBezTo>
                  <a:pt x="9" y="123"/>
                  <a:pt x="9" y="123"/>
                  <a:pt x="9" y="123"/>
                </a:cubicBezTo>
                <a:cubicBezTo>
                  <a:pt x="10" y="122"/>
                  <a:pt x="10" y="121"/>
                  <a:pt x="11" y="121"/>
                </a:cubicBezTo>
                <a:cubicBezTo>
                  <a:pt x="11" y="122"/>
                  <a:pt x="10" y="122"/>
                  <a:pt x="10" y="123"/>
                </a:cubicBezTo>
                <a:close/>
                <a:moveTo>
                  <a:pt x="17" y="131"/>
                </a:moveTo>
                <a:cubicBezTo>
                  <a:pt x="18" y="131"/>
                  <a:pt x="18" y="130"/>
                  <a:pt x="19" y="129"/>
                </a:cubicBezTo>
                <a:cubicBezTo>
                  <a:pt x="19" y="130"/>
                  <a:pt x="19" y="130"/>
                  <a:pt x="19" y="131"/>
                </a:cubicBezTo>
                <a:cubicBezTo>
                  <a:pt x="20" y="130"/>
                  <a:pt x="21" y="131"/>
                  <a:pt x="21" y="131"/>
                </a:cubicBezTo>
                <a:cubicBezTo>
                  <a:pt x="21" y="131"/>
                  <a:pt x="21" y="130"/>
                  <a:pt x="21" y="129"/>
                </a:cubicBezTo>
                <a:cubicBezTo>
                  <a:pt x="21" y="129"/>
                  <a:pt x="20" y="129"/>
                  <a:pt x="19" y="130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19" y="129"/>
                  <a:pt x="19" y="128"/>
                  <a:pt x="19" y="128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19" y="128"/>
                  <a:pt x="18" y="127"/>
                  <a:pt x="18" y="127"/>
                </a:cubicBezTo>
                <a:cubicBezTo>
                  <a:pt x="18" y="127"/>
                  <a:pt x="18" y="127"/>
                  <a:pt x="18" y="126"/>
                </a:cubicBezTo>
                <a:cubicBezTo>
                  <a:pt x="18" y="126"/>
                  <a:pt x="17" y="126"/>
                  <a:pt x="17" y="126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6"/>
                  <a:pt x="16" y="126"/>
                  <a:pt x="16" y="126"/>
                </a:cubicBezTo>
                <a:cubicBezTo>
                  <a:pt x="15" y="126"/>
                  <a:pt x="14" y="127"/>
                  <a:pt x="14" y="129"/>
                </a:cubicBezTo>
                <a:cubicBezTo>
                  <a:pt x="13" y="130"/>
                  <a:pt x="15" y="132"/>
                  <a:pt x="17" y="131"/>
                </a:cubicBezTo>
                <a:close/>
                <a:moveTo>
                  <a:pt x="246" y="112"/>
                </a:moveTo>
                <a:cubicBezTo>
                  <a:pt x="245" y="112"/>
                  <a:pt x="243" y="113"/>
                  <a:pt x="243" y="114"/>
                </a:cubicBezTo>
                <a:cubicBezTo>
                  <a:pt x="243" y="116"/>
                  <a:pt x="244" y="118"/>
                  <a:pt x="246" y="117"/>
                </a:cubicBezTo>
                <a:cubicBezTo>
                  <a:pt x="248" y="118"/>
                  <a:pt x="248" y="116"/>
                  <a:pt x="249" y="114"/>
                </a:cubicBezTo>
                <a:cubicBezTo>
                  <a:pt x="248" y="113"/>
                  <a:pt x="247" y="112"/>
                  <a:pt x="246" y="112"/>
                </a:cubicBezTo>
                <a:close/>
                <a:moveTo>
                  <a:pt x="24" y="0"/>
                </a:moveTo>
                <a:cubicBezTo>
                  <a:pt x="24" y="0"/>
                  <a:pt x="23" y="1"/>
                  <a:pt x="23" y="1"/>
                </a:cubicBezTo>
                <a:cubicBezTo>
                  <a:pt x="23" y="1"/>
                  <a:pt x="24" y="1"/>
                  <a:pt x="24" y="0"/>
                </a:cubicBezTo>
                <a:close/>
                <a:moveTo>
                  <a:pt x="69" y="42"/>
                </a:moveTo>
                <a:cubicBezTo>
                  <a:pt x="68" y="42"/>
                  <a:pt x="66" y="43"/>
                  <a:pt x="66" y="45"/>
                </a:cubicBezTo>
                <a:cubicBezTo>
                  <a:pt x="66" y="47"/>
                  <a:pt x="68" y="48"/>
                  <a:pt x="69" y="48"/>
                </a:cubicBezTo>
                <a:cubicBezTo>
                  <a:pt x="71" y="47"/>
                  <a:pt x="72" y="46"/>
                  <a:pt x="73" y="45"/>
                </a:cubicBezTo>
                <a:cubicBezTo>
                  <a:pt x="72" y="44"/>
                  <a:pt x="70" y="41"/>
                  <a:pt x="69" y="42"/>
                </a:cubicBezTo>
                <a:close/>
                <a:moveTo>
                  <a:pt x="51" y="45"/>
                </a:moveTo>
                <a:cubicBezTo>
                  <a:pt x="50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6"/>
                  <a:pt x="50" y="47"/>
                  <a:pt x="50" y="47"/>
                </a:cubicBezTo>
                <a:cubicBezTo>
                  <a:pt x="51" y="46"/>
                  <a:pt x="51" y="46"/>
                  <a:pt x="51" y="45"/>
                </a:cubicBezTo>
                <a:cubicBezTo>
                  <a:pt x="51" y="45"/>
                  <a:pt x="52" y="45"/>
                  <a:pt x="52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3" y="45"/>
                  <a:pt x="54" y="45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5" y="43"/>
                  <a:pt x="53" y="42"/>
                  <a:pt x="51" y="42"/>
                </a:cubicBezTo>
                <a:cubicBezTo>
                  <a:pt x="51" y="42"/>
                  <a:pt x="51" y="42"/>
                  <a:pt x="50" y="42"/>
                </a:cubicBezTo>
                <a:cubicBezTo>
                  <a:pt x="50" y="42"/>
                  <a:pt x="51" y="43"/>
                  <a:pt x="50" y="43"/>
                </a:cubicBezTo>
                <a:cubicBezTo>
                  <a:pt x="50" y="44"/>
                  <a:pt x="51" y="43"/>
                  <a:pt x="51" y="43"/>
                </a:cubicBezTo>
                <a:cubicBezTo>
                  <a:pt x="51" y="44"/>
                  <a:pt x="52" y="44"/>
                  <a:pt x="51" y="45"/>
                </a:cubicBezTo>
                <a:cubicBezTo>
                  <a:pt x="51" y="45"/>
                  <a:pt x="51" y="45"/>
                  <a:pt x="51" y="45"/>
                </a:cubicBezTo>
                <a:close/>
                <a:moveTo>
                  <a:pt x="41" y="17"/>
                </a:moveTo>
                <a:cubicBezTo>
                  <a:pt x="41" y="17"/>
                  <a:pt x="41" y="16"/>
                  <a:pt x="41" y="16"/>
                </a:cubicBezTo>
                <a:cubicBezTo>
                  <a:pt x="41" y="16"/>
                  <a:pt x="41" y="16"/>
                  <a:pt x="41" y="15"/>
                </a:cubicBezTo>
                <a:cubicBezTo>
                  <a:pt x="41" y="16"/>
                  <a:pt x="41" y="16"/>
                  <a:pt x="41" y="17"/>
                </a:cubicBezTo>
                <a:close/>
                <a:moveTo>
                  <a:pt x="232" y="59"/>
                </a:moveTo>
                <a:cubicBezTo>
                  <a:pt x="231" y="57"/>
                  <a:pt x="230" y="55"/>
                  <a:pt x="229" y="56"/>
                </a:cubicBezTo>
                <a:cubicBezTo>
                  <a:pt x="227" y="56"/>
                  <a:pt x="225" y="57"/>
                  <a:pt x="226" y="58"/>
                </a:cubicBezTo>
                <a:cubicBezTo>
                  <a:pt x="226" y="61"/>
                  <a:pt x="227" y="61"/>
                  <a:pt x="228" y="61"/>
                </a:cubicBezTo>
                <a:cubicBezTo>
                  <a:pt x="230" y="62"/>
                  <a:pt x="231" y="61"/>
                  <a:pt x="232" y="59"/>
                </a:cubicBezTo>
                <a:close/>
                <a:moveTo>
                  <a:pt x="217" y="59"/>
                </a:moveTo>
                <a:cubicBezTo>
                  <a:pt x="216" y="60"/>
                  <a:pt x="218" y="61"/>
                  <a:pt x="219" y="61"/>
                </a:cubicBezTo>
                <a:cubicBezTo>
                  <a:pt x="221" y="62"/>
                  <a:pt x="222" y="60"/>
                  <a:pt x="222" y="59"/>
                </a:cubicBezTo>
                <a:cubicBezTo>
                  <a:pt x="223" y="57"/>
                  <a:pt x="221" y="56"/>
                  <a:pt x="220" y="56"/>
                </a:cubicBezTo>
                <a:cubicBezTo>
                  <a:pt x="218" y="56"/>
                  <a:pt x="217" y="58"/>
                  <a:pt x="217" y="59"/>
                </a:cubicBezTo>
                <a:close/>
                <a:moveTo>
                  <a:pt x="140" y="70"/>
                </a:moveTo>
                <a:cubicBezTo>
                  <a:pt x="139" y="70"/>
                  <a:pt x="137" y="71"/>
                  <a:pt x="137" y="73"/>
                </a:cubicBezTo>
                <a:cubicBezTo>
                  <a:pt x="137" y="74"/>
                  <a:pt x="139" y="76"/>
                  <a:pt x="140" y="76"/>
                </a:cubicBezTo>
                <a:cubicBezTo>
                  <a:pt x="141" y="75"/>
                  <a:pt x="142" y="74"/>
                  <a:pt x="143" y="73"/>
                </a:cubicBezTo>
                <a:cubicBezTo>
                  <a:pt x="142" y="71"/>
                  <a:pt x="141" y="69"/>
                  <a:pt x="140" y="70"/>
                </a:cubicBezTo>
                <a:close/>
                <a:moveTo>
                  <a:pt x="211" y="42"/>
                </a:moveTo>
                <a:cubicBezTo>
                  <a:pt x="209" y="42"/>
                  <a:pt x="209" y="43"/>
                  <a:pt x="208" y="45"/>
                </a:cubicBezTo>
                <a:cubicBezTo>
                  <a:pt x="208" y="46"/>
                  <a:pt x="209" y="48"/>
                  <a:pt x="211" y="47"/>
                </a:cubicBezTo>
                <a:cubicBezTo>
                  <a:pt x="212" y="47"/>
                  <a:pt x="213" y="46"/>
                  <a:pt x="213" y="45"/>
                </a:cubicBezTo>
                <a:cubicBezTo>
                  <a:pt x="213" y="44"/>
                  <a:pt x="213" y="42"/>
                  <a:pt x="211" y="42"/>
                </a:cubicBezTo>
                <a:close/>
                <a:moveTo>
                  <a:pt x="204" y="52"/>
                </a:moveTo>
                <a:cubicBezTo>
                  <a:pt x="204" y="54"/>
                  <a:pt x="205" y="55"/>
                  <a:pt x="206" y="55"/>
                </a:cubicBezTo>
                <a:cubicBezTo>
                  <a:pt x="208" y="54"/>
                  <a:pt x="209" y="54"/>
                  <a:pt x="209" y="53"/>
                </a:cubicBezTo>
                <a:cubicBezTo>
                  <a:pt x="209" y="50"/>
                  <a:pt x="208" y="50"/>
                  <a:pt x="206" y="50"/>
                </a:cubicBezTo>
                <a:cubicBezTo>
                  <a:pt x="205" y="49"/>
                  <a:pt x="203" y="50"/>
                  <a:pt x="204" y="52"/>
                </a:cubicBezTo>
                <a:close/>
                <a:moveTo>
                  <a:pt x="14" y="142"/>
                </a:moveTo>
                <a:cubicBezTo>
                  <a:pt x="14" y="144"/>
                  <a:pt x="15" y="145"/>
                  <a:pt x="17" y="145"/>
                </a:cubicBezTo>
                <a:cubicBezTo>
                  <a:pt x="18" y="146"/>
                  <a:pt x="19" y="144"/>
                  <a:pt x="19" y="142"/>
                </a:cubicBezTo>
                <a:cubicBezTo>
                  <a:pt x="19" y="141"/>
                  <a:pt x="18" y="139"/>
                  <a:pt x="17" y="140"/>
                </a:cubicBezTo>
                <a:cubicBezTo>
                  <a:pt x="15" y="139"/>
                  <a:pt x="14" y="141"/>
                  <a:pt x="14" y="142"/>
                </a:cubicBezTo>
                <a:close/>
                <a:moveTo>
                  <a:pt x="235" y="52"/>
                </a:moveTo>
                <a:cubicBezTo>
                  <a:pt x="236" y="50"/>
                  <a:pt x="234" y="49"/>
                  <a:pt x="233" y="49"/>
                </a:cubicBezTo>
                <a:cubicBezTo>
                  <a:pt x="232" y="49"/>
                  <a:pt x="230" y="50"/>
                  <a:pt x="230" y="52"/>
                </a:cubicBezTo>
                <a:cubicBezTo>
                  <a:pt x="229" y="54"/>
                  <a:pt x="231" y="55"/>
                  <a:pt x="233" y="55"/>
                </a:cubicBezTo>
                <a:cubicBezTo>
                  <a:pt x="234" y="55"/>
                  <a:pt x="235" y="53"/>
                  <a:pt x="235" y="52"/>
                </a:cubicBezTo>
                <a:close/>
                <a:moveTo>
                  <a:pt x="235" y="66"/>
                </a:moveTo>
                <a:cubicBezTo>
                  <a:pt x="235" y="64"/>
                  <a:pt x="234" y="63"/>
                  <a:pt x="233" y="63"/>
                </a:cubicBezTo>
                <a:cubicBezTo>
                  <a:pt x="232" y="63"/>
                  <a:pt x="230" y="64"/>
                  <a:pt x="230" y="66"/>
                </a:cubicBezTo>
                <a:cubicBezTo>
                  <a:pt x="230" y="68"/>
                  <a:pt x="231" y="68"/>
                  <a:pt x="232" y="69"/>
                </a:cubicBezTo>
                <a:cubicBezTo>
                  <a:pt x="234" y="69"/>
                  <a:pt x="235" y="68"/>
                  <a:pt x="235" y="66"/>
                </a:cubicBezTo>
                <a:close/>
                <a:moveTo>
                  <a:pt x="199" y="59"/>
                </a:moveTo>
                <a:cubicBezTo>
                  <a:pt x="200" y="60"/>
                  <a:pt x="200" y="61"/>
                  <a:pt x="201" y="61"/>
                </a:cubicBezTo>
                <a:cubicBezTo>
                  <a:pt x="204" y="61"/>
                  <a:pt x="205" y="61"/>
                  <a:pt x="205" y="59"/>
                </a:cubicBezTo>
                <a:cubicBezTo>
                  <a:pt x="205" y="57"/>
                  <a:pt x="204" y="56"/>
                  <a:pt x="202" y="55"/>
                </a:cubicBezTo>
                <a:cubicBezTo>
                  <a:pt x="200" y="56"/>
                  <a:pt x="199" y="57"/>
                  <a:pt x="199" y="59"/>
                </a:cubicBezTo>
                <a:close/>
                <a:moveTo>
                  <a:pt x="224" y="50"/>
                </a:moveTo>
                <a:cubicBezTo>
                  <a:pt x="223" y="50"/>
                  <a:pt x="222" y="50"/>
                  <a:pt x="221" y="52"/>
                </a:cubicBezTo>
                <a:cubicBezTo>
                  <a:pt x="221" y="54"/>
                  <a:pt x="223" y="55"/>
                  <a:pt x="224" y="55"/>
                </a:cubicBezTo>
                <a:cubicBezTo>
                  <a:pt x="225" y="55"/>
                  <a:pt x="227" y="53"/>
                  <a:pt x="227" y="52"/>
                </a:cubicBezTo>
                <a:cubicBezTo>
                  <a:pt x="226" y="50"/>
                  <a:pt x="225" y="50"/>
                  <a:pt x="224" y="50"/>
                </a:cubicBezTo>
                <a:close/>
                <a:moveTo>
                  <a:pt x="215" y="49"/>
                </a:moveTo>
                <a:cubicBezTo>
                  <a:pt x="213" y="49"/>
                  <a:pt x="213" y="50"/>
                  <a:pt x="212" y="52"/>
                </a:cubicBezTo>
                <a:cubicBezTo>
                  <a:pt x="212" y="54"/>
                  <a:pt x="214" y="54"/>
                  <a:pt x="215" y="55"/>
                </a:cubicBezTo>
                <a:cubicBezTo>
                  <a:pt x="217" y="54"/>
                  <a:pt x="217" y="54"/>
                  <a:pt x="218" y="52"/>
                </a:cubicBezTo>
                <a:cubicBezTo>
                  <a:pt x="218" y="50"/>
                  <a:pt x="217" y="50"/>
                  <a:pt x="215" y="49"/>
                </a:cubicBezTo>
                <a:close/>
                <a:moveTo>
                  <a:pt x="197" y="50"/>
                </a:moveTo>
                <a:cubicBezTo>
                  <a:pt x="196" y="49"/>
                  <a:pt x="195" y="50"/>
                  <a:pt x="195" y="53"/>
                </a:cubicBezTo>
                <a:cubicBezTo>
                  <a:pt x="194" y="54"/>
                  <a:pt x="196" y="55"/>
                  <a:pt x="197" y="55"/>
                </a:cubicBezTo>
                <a:cubicBezTo>
                  <a:pt x="199" y="55"/>
                  <a:pt x="200" y="54"/>
                  <a:pt x="201" y="53"/>
                </a:cubicBezTo>
                <a:cubicBezTo>
                  <a:pt x="200" y="50"/>
                  <a:pt x="199" y="49"/>
                  <a:pt x="197" y="50"/>
                </a:cubicBezTo>
                <a:close/>
                <a:moveTo>
                  <a:pt x="153" y="49"/>
                </a:moveTo>
                <a:cubicBezTo>
                  <a:pt x="151" y="49"/>
                  <a:pt x="150" y="50"/>
                  <a:pt x="150" y="52"/>
                </a:cubicBezTo>
                <a:cubicBezTo>
                  <a:pt x="150" y="53"/>
                  <a:pt x="151" y="54"/>
                  <a:pt x="153" y="54"/>
                </a:cubicBezTo>
                <a:cubicBezTo>
                  <a:pt x="155" y="55"/>
                  <a:pt x="156" y="54"/>
                  <a:pt x="156" y="52"/>
                </a:cubicBezTo>
                <a:cubicBezTo>
                  <a:pt x="156" y="50"/>
                  <a:pt x="155" y="49"/>
                  <a:pt x="153" y="49"/>
                </a:cubicBezTo>
                <a:close/>
                <a:moveTo>
                  <a:pt x="149" y="56"/>
                </a:moveTo>
                <a:cubicBezTo>
                  <a:pt x="147" y="56"/>
                  <a:pt x="146" y="58"/>
                  <a:pt x="147" y="59"/>
                </a:cubicBezTo>
                <a:cubicBezTo>
                  <a:pt x="146" y="60"/>
                  <a:pt x="147" y="61"/>
                  <a:pt x="147" y="61"/>
                </a:cubicBezTo>
                <a:cubicBezTo>
                  <a:pt x="148" y="61"/>
                  <a:pt x="148" y="61"/>
                  <a:pt x="149" y="61"/>
                </a:cubicBezTo>
                <a:cubicBezTo>
                  <a:pt x="149" y="61"/>
                  <a:pt x="149" y="61"/>
                  <a:pt x="149" y="62"/>
                </a:cubicBezTo>
                <a:cubicBezTo>
                  <a:pt x="149" y="62"/>
                  <a:pt x="149" y="62"/>
                  <a:pt x="149" y="62"/>
                </a:cubicBezTo>
                <a:cubicBezTo>
                  <a:pt x="151" y="62"/>
                  <a:pt x="152" y="60"/>
                  <a:pt x="152" y="58"/>
                </a:cubicBezTo>
                <a:cubicBezTo>
                  <a:pt x="151" y="57"/>
                  <a:pt x="150" y="56"/>
                  <a:pt x="149" y="56"/>
                </a:cubicBezTo>
                <a:close/>
                <a:moveTo>
                  <a:pt x="159" y="52"/>
                </a:moveTo>
                <a:cubicBezTo>
                  <a:pt x="160" y="54"/>
                  <a:pt x="161" y="55"/>
                  <a:pt x="162" y="55"/>
                </a:cubicBezTo>
                <a:cubicBezTo>
                  <a:pt x="163" y="55"/>
                  <a:pt x="165" y="54"/>
                  <a:pt x="165" y="53"/>
                </a:cubicBezTo>
                <a:cubicBezTo>
                  <a:pt x="165" y="51"/>
                  <a:pt x="164" y="49"/>
                  <a:pt x="163" y="49"/>
                </a:cubicBezTo>
                <a:cubicBezTo>
                  <a:pt x="161" y="49"/>
                  <a:pt x="159" y="50"/>
                  <a:pt x="159" y="52"/>
                </a:cubicBezTo>
                <a:close/>
                <a:moveTo>
                  <a:pt x="155" y="59"/>
                </a:moveTo>
                <a:cubicBezTo>
                  <a:pt x="155" y="60"/>
                  <a:pt x="156" y="61"/>
                  <a:pt x="157" y="61"/>
                </a:cubicBezTo>
                <a:cubicBezTo>
                  <a:pt x="159" y="62"/>
                  <a:pt x="161" y="60"/>
                  <a:pt x="161" y="59"/>
                </a:cubicBezTo>
                <a:cubicBezTo>
                  <a:pt x="160" y="57"/>
                  <a:pt x="159" y="56"/>
                  <a:pt x="158" y="56"/>
                </a:cubicBezTo>
                <a:cubicBezTo>
                  <a:pt x="156" y="56"/>
                  <a:pt x="155" y="57"/>
                  <a:pt x="155" y="59"/>
                </a:cubicBezTo>
                <a:close/>
                <a:moveTo>
                  <a:pt x="193" y="56"/>
                </a:moveTo>
                <a:cubicBezTo>
                  <a:pt x="191" y="56"/>
                  <a:pt x="190" y="57"/>
                  <a:pt x="190" y="59"/>
                </a:cubicBezTo>
                <a:cubicBezTo>
                  <a:pt x="190" y="60"/>
                  <a:pt x="191" y="62"/>
                  <a:pt x="193" y="61"/>
                </a:cubicBezTo>
                <a:cubicBezTo>
                  <a:pt x="194" y="61"/>
                  <a:pt x="196" y="60"/>
                  <a:pt x="196" y="58"/>
                </a:cubicBezTo>
                <a:cubicBezTo>
                  <a:pt x="196" y="57"/>
                  <a:pt x="195" y="56"/>
                  <a:pt x="193" y="56"/>
                </a:cubicBezTo>
                <a:close/>
                <a:moveTo>
                  <a:pt x="186" y="66"/>
                </a:moveTo>
                <a:cubicBezTo>
                  <a:pt x="186" y="68"/>
                  <a:pt x="187" y="68"/>
                  <a:pt x="189" y="69"/>
                </a:cubicBezTo>
                <a:cubicBezTo>
                  <a:pt x="190" y="68"/>
                  <a:pt x="191" y="67"/>
                  <a:pt x="191" y="66"/>
                </a:cubicBezTo>
                <a:cubicBezTo>
                  <a:pt x="192" y="65"/>
                  <a:pt x="190" y="64"/>
                  <a:pt x="188" y="63"/>
                </a:cubicBezTo>
                <a:cubicBezTo>
                  <a:pt x="187" y="64"/>
                  <a:pt x="186" y="65"/>
                  <a:pt x="186" y="66"/>
                </a:cubicBezTo>
                <a:close/>
                <a:moveTo>
                  <a:pt x="175" y="57"/>
                </a:moveTo>
                <a:cubicBezTo>
                  <a:pt x="176" y="57"/>
                  <a:pt x="176" y="58"/>
                  <a:pt x="177" y="58"/>
                </a:cubicBezTo>
                <a:cubicBezTo>
                  <a:pt x="177" y="58"/>
                  <a:pt x="177" y="57"/>
                  <a:pt x="177" y="57"/>
                </a:cubicBezTo>
                <a:cubicBezTo>
                  <a:pt x="178" y="57"/>
                  <a:pt x="178" y="57"/>
                  <a:pt x="178" y="57"/>
                </a:cubicBezTo>
                <a:cubicBezTo>
                  <a:pt x="177" y="56"/>
                  <a:pt x="177" y="56"/>
                  <a:pt x="176" y="56"/>
                </a:cubicBezTo>
                <a:cubicBezTo>
                  <a:pt x="174" y="56"/>
                  <a:pt x="173" y="57"/>
                  <a:pt x="173" y="58"/>
                </a:cubicBezTo>
                <a:cubicBezTo>
                  <a:pt x="173" y="60"/>
                  <a:pt x="174" y="61"/>
                  <a:pt x="175" y="61"/>
                </a:cubicBezTo>
                <a:cubicBezTo>
                  <a:pt x="176" y="61"/>
                  <a:pt x="177" y="61"/>
                  <a:pt x="177" y="61"/>
                </a:cubicBezTo>
                <a:cubicBezTo>
                  <a:pt x="177" y="61"/>
                  <a:pt x="177" y="61"/>
                  <a:pt x="177" y="61"/>
                </a:cubicBezTo>
                <a:cubicBezTo>
                  <a:pt x="177" y="61"/>
                  <a:pt x="177" y="61"/>
                  <a:pt x="177" y="61"/>
                </a:cubicBezTo>
                <a:cubicBezTo>
                  <a:pt x="178" y="60"/>
                  <a:pt x="178" y="60"/>
                  <a:pt x="178" y="59"/>
                </a:cubicBezTo>
                <a:cubicBezTo>
                  <a:pt x="178" y="59"/>
                  <a:pt x="178" y="59"/>
                  <a:pt x="178" y="58"/>
                </a:cubicBezTo>
                <a:cubicBezTo>
                  <a:pt x="178" y="58"/>
                  <a:pt x="177" y="58"/>
                  <a:pt x="176" y="58"/>
                </a:cubicBezTo>
                <a:cubicBezTo>
                  <a:pt x="176" y="59"/>
                  <a:pt x="175" y="60"/>
                  <a:pt x="173" y="60"/>
                </a:cubicBezTo>
                <a:cubicBezTo>
                  <a:pt x="173" y="59"/>
                  <a:pt x="173" y="59"/>
                  <a:pt x="173" y="58"/>
                </a:cubicBezTo>
                <a:cubicBezTo>
                  <a:pt x="174" y="58"/>
                  <a:pt x="175" y="58"/>
                  <a:pt x="175" y="57"/>
                </a:cubicBezTo>
                <a:close/>
                <a:moveTo>
                  <a:pt x="170" y="49"/>
                </a:moveTo>
                <a:cubicBezTo>
                  <a:pt x="170" y="50"/>
                  <a:pt x="168" y="51"/>
                  <a:pt x="169" y="52"/>
                </a:cubicBezTo>
                <a:cubicBezTo>
                  <a:pt x="168" y="53"/>
                  <a:pt x="169" y="55"/>
                  <a:pt x="171" y="55"/>
                </a:cubicBezTo>
                <a:cubicBezTo>
                  <a:pt x="172" y="55"/>
                  <a:pt x="173" y="54"/>
                  <a:pt x="173" y="54"/>
                </a:cubicBezTo>
                <a:cubicBezTo>
                  <a:pt x="173" y="53"/>
                  <a:pt x="173" y="53"/>
                  <a:pt x="173" y="53"/>
                </a:cubicBezTo>
                <a:cubicBezTo>
                  <a:pt x="174" y="53"/>
                  <a:pt x="174" y="52"/>
                  <a:pt x="174" y="52"/>
                </a:cubicBezTo>
                <a:cubicBezTo>
                  <a:pt x="173" y="51"/>
                  <a:pt x="173" y="49"/>
                  <a:pt x="170" y="49"/>
                </a:cubicBezTo>
                <a:close/>
                <a:moveTo>
                  <a:pt x="58" y="45"/>
                </a:moveTo>
                <a:cubicBezTo>
                  <a:pt x="58" y="45"/>
                  <a:pt x="58" y="45"/>
                  <a:pt x="58" y="45"/>
                </a:cubicBezTo>
                <a:cubicBezTo>
                  <a:pt x="58" y="47"/>
                  <a:pt x="60" y="48"/>
                  <a:pt x="61" y="48"/>
                </a:cubicBezTo>
                <a:cubicBezTo>
                  <a:pt x="62" y="47"/>
                  <a:pt x="62" y="47"/>
                  <a:pt x="63" y="46"/>
                </a:cubicBezTo>
                <a:cubicBezTo>
                  <a:pt x="63" y="45"/>
                  <a:pt x="62" y="45"/>
                  <a:pt x="63" y="44"/>
                </a:cubicBezTo>
                <a:cubicBezTo>
                  <a:pt x="62" y="44"/>
                  <a:pt x="62" y="44"/>
                  <a:pt x="61" y="44"/>
                </a:cubicBezTo>
                <a:cubicBezTo>
                  <a:pt x="61" y="44"/>
                  <a:pt x="61" y="44"/>
                  <a:pt x="61" y="44"/>
                </a:cubicBezTo>
                <a:cubicBezTo>
                  <a:pt x="62" y="44"/>
                  <a:pt x="62" y="44"/>
                  <a:pt x="62" y="43"/>
                </a:cubicBezTo>
                <a:cubicBezTo>
                  <a:pt x="63" y="44"/>
                  <a:pt x="63" y="45"/>
                  <a:pt x="63" y="45"/>
                </a:cubicBezTo>
                <a:cubicBezTo>
                  <a:pt x="63" y="45"/>
                  <a:pt x="63" y="45"/>
                  <a:pt x="64" y="44"/>
                </a:cubicBezTo>
                <a:cubicBezTo>
                  <a:pt x="64" y="44"/>
                  <a:pt x="63" y="43"/>
                  <a:pt x="63" y="43"/>
                </a:cubicBezTo>
                <a:cubicBezTo>
                  <a:pt x="62" y="43"/>
                  <a:pt x="61" y="42"/>
                  <a:pt x="60" y="42"/>
                </a:cubicBezTo>
                <a:cubicBezTo>
                  <a:pt x="60" y="42"/>
                  <a:pt x="60" y="42"/>
                  <a:pt x="60" y="42"/>
                </a:cubicBezTo>
                <a:cubicBezTo>
                  <a:pt x="59" y="42"/>
                  <a:pt x="59" y="42"/>
                  <a:pt x="58" y="43"/>
                </a:cubicBezTo>
                <a:cubicBezTo>
                  <a:pt x="58" y="43"/>
                  <a:pt x="59" y="43"/>
                  <a:pt x="59" y="43"/>
                </a:cubicBezTo>
                <a:cubicBezTo>
                  <a:pt x="59" y="43"/>
                  <a:pt x="59" y="44"/>
                  <a:pt x="59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5"/>
                  <a:pt x="59" y="45"/>
                  <a:pt x="59" y="46"/>
                </a:cubicBezTo>
                <a:cubicBezTo>
                  <a:pt x="58" y="46"/>
                  <a:pt x="58" y="45"/>
                  <a:pt x="58" y="45"/>
                </a:cubicBezTo>
                <a:close/>
                <a:moveTo>
                  <a:pt x="173" y="227"/>
                </a:moveTo>
                <a:cubicBezTo>
                  <a:pt x="173" y="228"/>
                  <a:pt x="174" y="229"/>
                  <a:pt x="175" y="229"/>
                </a:cubicBezTo>
                <a:cubicBezTo>
                  <a:pt x="177" y="228"/>
                  <a:pt x="179" y="227"/>
                  <a:pt x="178" y="226"/>
                </a:cubicBezTo>
                <a:cubicBezTo>
                  <a:pt x="178" y="226"/>
                  <a:pt x="178" y="226"/>
                  <a:pt x="178" y="226"/>
                </a:cubicBezTo>
                <a:cubicBezTo>
                  <a:pt x="178" y="226"/>
                  <a:pt x="178" y="226"/>
                  <a:pt x="178" y="226"/>
                </a:cubicBezTo>
                <a:cubicBezTo>
                  <a:pt x="177" y="226"/>
                  <a:pt x="177" y="225"/>
                  <a:pt x="177" y="225"/>
                </a:cubicBezTo>
                <a:cubicBezTo>
                  <a:pt x="176" y="225"/>
                  <a:pt x="176" y="225"/>
                  <a:pt x="175" y="225"/>
                </a:cubicBezTo>
                <a:cubicBezTo>
                  <a:pt x="174" y="225"/>
                  <a:pt x="174" y="225"/>
                  <a:pt x="174" y="224"/>
                </a:cubicBezTo>
                <a:cubicBezTo>
                  <a:pt x="174" y="224"/>
                  <a:pt x="173" y="225"/>
                  <a:pt x="173" y="226"/>
                </a:cubicBezTo>
                <a:cubicBezTo>
                  <a:pt x="173" y="226"/>
                  <a:pt x="174" y="226"/>
                  <a:pt x="174" y="227"/>
                </a:cubicBezTo>
                <a:cubicBezTo>
                  <a:pt x="174" y="226"/>
                  <a:pt x="173" y="226"/>
                  <a:pt x="173" y="227"/>
                </a:cubicBezTo>
                <a:close/>
                <a:moveTo>
                  <a:pt x="167" y="223"/>
                </a:moveTo>
                <a:cubicBezTo>
                  <a:pt x="166" y="223"/>
                  <a:pt x="165" y="224"/>
                  <a:pt x="164" y="225"/>
                </a:cubicBezTo>
                <a:cubicBezTo>
                  <a:pt x="165" y="225"/>
                  <a:pt x="165" y="226"/>
                  <a:pt x="166" y="226"/>
                </a:cubicBezTo>
                <a:cubicBezTo>
                  <a:pt x="166" y="227"/>
                  <a:pt x="165" y="227"/>
                  <a:pt x="164" y="228"/>
                </a:cubicBezTo>
                <a:cubicBezTo>
                  <a:pt x="165" y="228"/>
                  <a:pt x="166" y="229"/>
                  <a:pt x="166" y="229"/>
                </a:cubicBezTo>
                <a:cubicBezTo>
                  <a:pt x="168" y="228"/>
                  <a:pt x="170" y="228"/>
                  <a:pt x="169" y="226"/>
                </a:cubicBezTo>
                <a:cubicBezTo>
                  <a:pt x="170" y="224"/>
                  <a:pt x="168" y="223"/>
                  <a:pt x="167" y="223"/>
                </a:cubicBezTo>
                <a:close/>
                <a:moveTo>
                  <a:pt x="164" y="220"/>
                </a:moveTo>
                <a:cubicBezTo>
                  <a:pt x="164" y="220"/>
                  <a:pt x="164" y="221"/>
                  <a:pt x="164" y="221"/>
                </a:cubicBezTo>
                <a:cubicBezTo>
                  <a:pt x="165" y="220"/>
                  <a:pt x="165" y="220"/>
                  <a:pt x="165" y="219"/>
                </a:cubicBezTo>
                <a:cubicBezTo>
                  <a:pt x="165" y="217"/>
                  <a:pt x="163" y="216"/>
                  <a:pt x="162" y="216"/>
                </a:cubicBezTo>
                <a:cubicBezTo>
                  <a:pt x="160" y="217"/>
                  <a:pt x="159" y="218"/>
                  <a:pt x="160" y="219"/>
                </a:cubicBezTo>
                <a:cubicBezTo>
                  <a:pt x="160" y="219"/>
                  <a:pt x="160" y="220"/>
                  <a:pt x="160" y="220"/>
                </a:cubicBezTo>
                <a:cubicBezTo>
                  <a:pt x="160" y="220"/>
                  <a:pt x="161" y="219"/>
                  <a:pt x="161" y="219"/>
                </a:cubicBezTo>
                <a:cubicBezTo>
                  <a:pt x="161" y="220"/>
                  <a:pt x="161" y="221"/>
                  <a:pt x="161" y="222"/>
                </a:cubicBezTo>
                <a:cubicBezTo>
                  <a:pt x="161" y="222"/>
                  <a:pt x="162" y="222"/>
                  <a:pt x="162" y="222"/>
                </a:cubicBezTo>
                <a:cubicBezTo>
                  <a:pt x="163" y="222"/>
                  <a:pt x="163" y="222"/>
                  <a:pt x="164" y="222"/>
                </a:cubicBezTo>
                <a:cubicBezTo>
                  <a:pt x="164" y="222"/>
                  <a:pt x="164" y="222"/>
                  <a:pt x="163" y="222"/>
                </a:cubicBezTo>
                <a:cubicBezTo>
                  <a:pt x="163" y="221"/>
                  <a:pt x="162" y="220"/>
                  <a:pt x="161" y="220"/>
                </a:cubicBezTo>
                <a:cubicBezTo>
                  <a:pt x="162" y="218"/>
                  <a:pt x="164" y="219"/>
                  <a:pt x="164" y="220"/>
                </a:cubicBezTo>
                <a:close/>
                <a:moveTo>
                  <a:pt x="193" y="240"/>
                </a:moveTo>
                <a:cubicBezTo>
                  <a:pt x="194" y="241"/>
                  <a:pt x="195" y="241"/>
                  <a:pt x="196" y="240"/>
                </a:cubicBezTo>
                <a:cubicBezTo>
                  <a:pt x="196" y="239"/>
                  <a:pt x="194" y="238"/>
                  <a:pt x="193" y="237"/>
                </a:cubicBezTo>
                <a:cubicBezTo>
                  <a:pt x="192" y="237"/>
                  <a:pt x="190" y="239"/>
                  <a:pt x="191" y="240"/>
                </a:cubicBezTo>
                <a:cubicBezTo>
                  <a:pt x="190" y="242"/>
                  <a:pt x="191" y="242"/>
                  <a:pt x="193" y="243"/>
                </a:cubicBezTo>
                <a:cubicBezTo>
                  <a:pt x="193" y="243"/>
                  <a:pt x="194" y="243"/>
                  <a:pt x="194" y="243"/>
                </a:cubicBezTo>
                <a:cubicBezTo>
                  <a:pt x="193" y="242"/>
                  <a:pt x="193" y="242"/>
                  <a:pt x="192" y="242"/>
                </a:cubicBezTo>
                <a:cubicBezTo>
                  <a:pt x="192" y="241"/>
                  <a:pt x="193" y="240"/>
                  <a:pt x="193" y="240"/>
                </a:cubicBezTo>
                <a:close/>
                <a:moveTo>
                  <a:pt x="180" y="236"/>
                </a:moveTo>
                <a:cubicBezTo>
                  <a:pt x="181" y="236"/>
                  <a:pt x="182" y="235"/>
                  <a:pt x="183" y="233"/>
                </a:cubicBezTo>
                <a:cubicBezTo>
                  <a:pt x="183" y="232"/>
                  <a:pt x="181" y="231"/>
                  <a:pt x="180" y="230"/>
                </a:cubicBezTo>
                <a:cubicBezTo>
                  <a:pt x="178" y="230"/>
                  <a:pt x="177" y="232"/>
                  <a:pt x="177" y="233"/>
                </a:cubicBezTo>
                <a:cubicBezTo>
                  <a:pt x="177" y="233"/>
                  <a:pt x="177" y="233"/>
                  <a:pt x="177" y="233"/>
                </a:cubicBezTo>
                <a:cubicBezTo>
                  <a:pt x="177" y="233"/>
                  <a:pt x="178" y="233"/>
                  <a:pt x="178" y="233"/>
                </a:cubicBezTo>
                <a:cubicBezTo>
                  <a:pt x="178" y="233"/>
                  <a:pt x="178" y="234"/>
                  <a:pt x="178" y="234"/>
                </a:cubicBezTo>
                <a:cubicBezTo>
                  <a:pt x="178" y="234"/>
                  <a:pt x="177" y="234"/>
                  <a:pt x="177" y="234"/>
                </a:cubicBezTo>
                <a:cubicBezTo>
                  <a:pt x="178" y="235"/>
                  <a:pt x="179" y="236"/>
                  <a:pt x="180" y="236"/>
                </a:cubicBezTo>
                <a:close/>
                <a:moveTo>
                  <a:pt x="182" y="239"/>
                </a:moveTo>
                <a:cubicBezTo>
                  <a:pt x="183" y="238"/>
                  <a:pt x="183" y="238"/>
                  <a:pt x="183" y="237"/>
                </a:cubicBezTo>
                <a:cubicBezTo>
                  <a:pt x="183" y="238"/>
                  <a:pt x="182" y="238"/>
                  <a:pt x="182" y="239"/>
                </a:cubicBezTo>
                <a:close/>
                <a:moveTo>
                  <a:pt x="136" y="231"/>
                </a:moveTo>
                <a:cubicBezTo>
                  <a:pt x="134" y="230"/>
                  <a:pt x="133" y="232"/>
                  <a:pt x="132" y="233"/>
                </a:cubicBezTo>
                <a:cubicBezTo>
                  <a:pt x="133" y="235"/>
                  <a:pt x="134" y="236"/>
                  <a:pt x="136" y="236"/>
                </a:cubicBezTo>
                <a:cubicBezTo>
                  <a:pt x="136" y="236"/>
                  <a:pt x="137" y="236"/>
                  <a:pt x="137" y="236"/>
                </a:cubicBezTo>
                <a:cubicBezTo>
                  <a:pt x="137" y="235"/>
                  <a:pt x="138" y="235"/>
                  <a:pt x="138" y="234"/>
                </a:cubicBezTo>
                <a:cubicBezTo>
                  <a:pt x="138" y="234"/>
                  <a:pt x="138" y="234"/>
                  <a:pt x="138" y="234"/>
                </a:cubicBezTo>
                <a:cubicBezTo>
                  <a:pt x="138" y="233"/>
                  <a:pt x="138" y="233"/>
                  <a:pt x="138" y="234"/>
                </a:cubicBezTo>
                <a:cubicBezTo>
                  <a:pt x="138" y="234"/>
                  <a:pt x="138" y="233"/>
                  <a:pt x="138" y="233"/>
                </a:cubicBezTo>
                <a:cubicBezTo>
                  <a:pt x="139" y="232"/>
                  <a:pt x="137" y="230"/>
                  <a:pt x="136" y="231"/>
                </a:cubicBezTo>
                <a:close/>
                <a:moveTo>
                  <a:pt x="149" y="241"/>
                </a:moveTo>
                <a:cubicBezTo>
                  <a:pt x="148" y="241"/>
                  <a:pt x="147" y="241"/>
                  <a:pt x="147" y="241"/>
                </a:cubicBezTo>
                <a:cubicBezTo>
                  <a:pt x="147" y="242"/>
                  <a:pt x="148" y="243"/>
                  <a:pt x="149" y="243"/>
                </a:cubicBezTo>
                <a:cubicBezTo>
                  <a:pt x="150" y="243"/>
                  <a:pt x="152" y="241"/>
                  <a:pt x="152" y="239"/>
                </a:cubicBezTo>
                <a:cubicBezTo>
                  <a:pt x="152" y="239"/>
                  <a:pt x="152" y="239"/>
                  <a:pt x="152" y="239"/>
                </a:cubicBezTo>
                <a:cubicBezTo>
                  <a:pt x="152" y="239"/>
                  <a:pt x="152" y="239"/>
                  <a:pt x="152" y="239"/>
                </a:cubicBezTo>
                <a:cubicBezTo>
                  <a:pt x="152" y="239"/>
                  <a:pt x="151" y="239"/>
                  <a:pt x="151" y="238"/>
                </a:cubicBezTo>
                <a:cubicBezTo>
                  <a:pt x="151" y="238"/>
                  <a:pt x="151" y="238"/>
                  <a:pt x="152" y="238"/>
                </a:cubicBezTo>
                <a:cubicBezTo>
                  <a:pt x="151" y="237"/>
                  <a:pt x="150" y="237"/>
                  <a:pt x="149" y="237"/>
                </a:cubicBezTo>
                <a:cubicBezTo>
                  <a:pt x="147" y="237"/>
                  <a:pt x="147" y="238"/>
                  <a:pt x="147" y="239"/>
                </a:cubicBezTo>
                <a:cubicBezTo>
                  <a:pt x="147" y="238"/>
                  <a:pt x="150" y="239"/>
                  <a:pt x="150" y="240"/>
                </a:cubicBezTo>
                <a:cubicBezTo>
                  <a:pt x="149" y="240"/>
                  <a:pt x="149" y="241"/>
                  <a:pt x="149" y="241"/>
                </a:cubicBezTo>
                <a:close/>
                <a:moveTo>
                  <a:pt x="149" y="229"/>
                </a:moveTo>
                <a:cubicBezTo>
                  <a:pt x="149" y="229"/>
                  <a:pt x="150" y="228"/>
                  <a:pt x="150" y="228"/>
                </a:cubicBezTo>
                <a:cubicBezTo>
                  <a:pt x="150" y="227"/>
                  <a:pt x="149" y="227"/>
                  <a:pt x="148" y="228"/>
                </a:cubicBezTo>
                <a:cubicBezTo>
                  <a:pt x="148" y="227"/>
                  <a:pt x="148" y="228"/>
                  <a:pt x="147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47" y="228"/>
                  <a:pt x="147" y="229"/>
                  <a:pt x="149" y="229"/>
                </a:cubicBezTo>
                <a:close/>
                <a:moveTo>
                  <a:pt x="159" y="214"/>
                </a:moveTo>
                <a:cubicBezTo>
                  <a:pt x="160" y="214"/>
                  <a:pt x="160" y="213"/>
                  <a:pt x="161" y="213"/>
                </a:cubicBezTo>
                <a:cubicBezTo>
                  <a:pt x="161" y="212"/>
                  <a:pt x="161" y="211"/>
                  <a:pt x="160" y="210"/>
                </a:cubicBezTo>
                <a:cubicBezTo>
                  <a:pt x="160" y="211"/>
                  <a:pt x="160" y="211"/>
                  <a:pt x="160" y="211"/>
                </a:cubicBezTo>
                <a:cubicBezTo>
                  <a:pt x="160" y="212"/>
                  <a:pt x="160" y="212"/>
                  <a:pt x="160" y="212"/>
                </a:cubicBezTo>
                <a:cubicBezTo>
                  <a:pt x="159" y="212"/>
                  <a:pt x="159" y="211"/>
                  <a:pt x="159" y="210"/>
                </a:cubicBezTo>
                <a:cubicBezTo>
                  <a:pt x="159" y="210"/>
                  <a:pt x="159" y="210"/>
                  <a:pt x="158" y="210"/>
                </a:cubicBezTo>
                <a:cubicBezTo>
                  <a:pt x="156" y="209"/>
                  <a:pt x="155" y="210"/>
                  <a:pt x="155" y="212"/>
                </a:cubicBezTo>
                <a:cubicBezTo>
                  <a:pt x="155" y="213"/>
                  <a:pt x="155" y="214"/>
                  <a:pt x="156" y="214"/>
                </a:cubicBezTo>
                <a:cubicBezTo>
                  <a:pt x="156" y="214"/>
                  <a:pt x="156" y="213"/>
                  <a:pt x="155" y="213"/>
                </a:cubicBezTo>
                <a:cubicBezTo>
                  <a:pt x="156" y="213"/>
                  <a:pt x="156" y="212"/>
                  <a:pt x="156" y="211"/>
                </a:cubicBezTo>
                <a:cubicBezTo>
                  <a:pt x="157" y="211"/>
                  <a:pt x="158" y="212"/>
                  <a:pt x="159" y="213"/>
                </a:cubicBezTo>
                <a:cubicBezTo>
                  <a:pt x="158" y="213"/>
                  <a:pt x="159" y="214"/>
                  <a:pt x="159" y="214"/>
                </a:cubicBezTo>
                <a:close/>
                <a:moveTo>
                  <a:pt x="25" y="187"/>
                </a:moveTo>
                <a:cubicBezTo>
                  <a:pt x="26" y="187"/>
                  <a:pt x="28" y="186"/>
                  <a:pt x="28" y="185"/>
                </a:cubicBezTo>
                <a:cubicBezTo>
                  <a:pt x="28" y="183"/>
                  <a:pt x="26" y="182"/>
                  <a:pt x="25" y="182"/>
                </a:cubicBezTo>
                <a:cubicBezTo>
                  <a:pt x="24" y="182"/>
                  <a:pt x="23" y="183"/>
                  <a:pt x="23" y="184"/>
                </a:cubicBezTo>
                <a:cubicBezTo>
                  <a:pt x="22" y="186"/>
                  <a:pt x="24" y="187"/>
                  <a:pt x="25" y="187"/>
                </a:cubicBezTo>
                <a:close/>
                <a:moveTo>
                  <a:pt x="238" y="256"/>
                </a:moveTo>
                <a:cubicBezTo>
                  <a:pt x="238" y="256"/>
                  <a:pt x="238" y="256"/>
                  <a:pt x="238" y="256"/>
                </a:cubicBezTo>
                <a:cubicBezTo>
                  <a:pt x="238" y="256"/>
                  <a:pt x="239" y="256"/>
                  <a:pt x="239" y="256"/>
                </a:cubicBezTo>
                <a:cubicBezTo>
                  <a:pt x="239" y="256"/>
                  <a:pt x="238" y="256"/>
                  <a:pt x="238" y="256"/>
                </a:cubicBezTo>
                <a:close/>
                <a:moveTo>
                  <a:pt x="200" y="248"/>
                </a:moveTo>
                <a:cubicBezTo>
                  <a:pt x="200" y="247"/>
                  <a:pt x="200" y="247"/>
                  <a:pt x="200" y="247"/>
                </a:cubicBezTo>
                <a:cubicBezTo>
                  <a:pt x="199" y="246"/>
                  <a:pt x="199" y="245"/>
                  <a:pt x="198" y="245"/>
                </a:cubicBezTo>
                <a:cubicBezTo>
                  <a:pt x="198" y="245"/>
                  <a:pt x="197" y="245"/>
                  <a:pt x="197" y="245"/>
                </a:cubicBezTo>
                <a:cubicBezTo>
                  <a:pt x="196" y="244"/>
                  <a:pt x="195" y="246"/>
                  <a:pt x="194" y="247"/>
                </a:cubicBezTo>
                <a:cubicBezTo>
                  <a:pt x="194" y="249"/>
                  <a:pt x="196" y="250"/>
                  <a:pt x="198" y="250"/>
                </a:cubicBezTo>
                <a:cubicBezTo>
                  <a:pt x="198" y="250"/>
                  <a:pt x="198" y="250"/>
                  <a:pt x="198" y="250"/>
                </a:cubicBezTo>
                <a:cubicBezTo>
                  <a:pt x="198" y="250"/>
                  <a:pt x="198" y="250"/>
                  <a:pt x="199" y="250"/>
                </a:cubicBezTo>
                <a:cubicBezTo>
                  <a:pt x="200" y="249"/>
                  <a:pt x="200" y="248"/>
                  <a:pt x="201" y="247"/>
                </a:cubicBezTo>
                <a:cubicBezTo>
                  <a:pt x="201" y="247"/>
                  <a:pt x="200" y="246"/>
                  <a:pt x="200" y="246"/>
                </a:cubicBezTo>
                <a:cubicBezTo>
                  <a:pt x="200" y="247"/>
                  <a:pt x="201" y="247"/>
                  <a:pt x="200" y="248"/>
                </a:cubicBezTo>
                <a:close/>
                <a:moveTo>
                  <a:pt x="230" y="256"/>
                </a:moveTo>
                <a:cubicBezTo>
                  <a:pt x="230" y="256"/>
                  <a:pt x="230" y="256"/>
                  <a:pt x="230" y="256"/>
                </a:cubicBezTo>
                <a:cubicBezTo>
                  <a:pt x="230" y="256"/>
                  <a:pt x="230" y="256"/>
                  <a:pt x="230" y="256"/>
                </a:cubicBezTo>
                <a:cubicBezTo>
                  <a:pt x="230" y="256"/>
                  <a:pt x="230" y="256"/>
                  <a:pt x="230" y="256"/>
                </a:cubicBezTo>
                <a:cubicBezTo>
                  <a:pt x="230" y="256"/>
                  <a:pt x="230" y="256"/>
                  <a:pt x="230" y="256"/>
                </a:cubicBezTo>
                <a:close/>
                <a:moveTo>
                  <a:pt x="242" y="247"/>
                </a:moveTo>
                <a:cubicBezTo>
                  <a:pt x="241" y="247"/>
                  <a:pt x="241" y="246"/>
                  <a:pt x="241" y="246"/>
                </a:cubicBezTo>
                <a:cubicBezTo>
                  <a:pt x="241" y="247"/>
                  <a:pt x="241" y="247"/>
                  <a:pt x="242" y="248"/>
                </a:cubicBezTo>
                <a:cubicBezTo>
                  <a:pt x="242" y="248"/>
                  <a:pt x="242" y="247"/>
                  <a:pt x="242" y="247"/>
                </a:cubicBezTo>
                <a:close/>
                <a:moveTo>
                  <a:pt x="239" y="255"/>
                </a:moveTo>
                <a:cubicBezTo>
                  <a:pt x="238" y="255"/>
                  <a:pt x="238" y="255"/>
                  <a:pt x="238" y="255"/>
                </a:cubicBezTo>
                <a:cubicBezTo>
                  <a:pt x="238" y="256"/>
                  <a:pt x="239" y="256"/>
                  <a:pt x="239" y="255"/>
                </a:cubicBezTo>
                <a:close/>
                <a:moveTo>
                  <a:pt x="225" y="250"/>
                </a:moveTo>
                <a:cubicBezTo>
                  <a:pt x="224" y="250"/>
                  <a:pt x="224" y="250"/>
                  <a:pt x="224" y="250"/>
                </a:cubicBezTo>
                <a:cubicBezTo>
                  <a:pt x="224" y="250"/>
                  <a:pt x="224" y="250"/>
                  <a:pt x="224" y="250"/>
                </a:cubicBezTo>
                <a:cubicBezTo>
                  <a:pt x="224" y="250"/>
                  <a:pt x="224" y="250"/>
                  <a:pt x="225" y="250"/>
                </a:cubicBezTo>
                <a:close/>
                <a:moveTo>
                  <a:pt x="217" y="246"/>
                </a:moveTo>
                <a:cubicBezTo>
                  <a:pt x="217" y="245"/>
                  <a:pt x="216" y="245"/>
                  <a:pt x="216" y="245"/>
                </a:cubicBezTo>
                <a:cubicBezTo>
                  <a:pt x="216" y="245"/>
                  <a:pt x="216" y="246"/>
                  <a:pt x="215" y="246"/>
                </a:cubicBezTo>
                <a:cubicBezTo>
                  <a:pt x="215" y="246"/>
                  <a:pt x="215" y="246"/>
                  <a:pt x="215" y="246"/>
                </a:cubicBezTo>
                <a:cubicBezTo>
                  <a:pt x="216" y="246"/>
                  <a:pt x="217" y="246"/>
                  <a:pt x="217" y="246"/>
                </a:cubicBezTo>
                <a:close/>
                <a:moveTo>
                  <a:pt x="222" y="248"/>
                </a:moveTo>
                <a:cubicBezTo>
                  <a:pt x="222" y="247"/>
                  <a:pt x="222" y="247"/>
                  <a:pt x="221" y="247"/>
                </a:cubicBezTo>
                <a:cubicBezTo>
                  <a:pt x="221" y="247"/>
                  <a:pt x="221" y="247"/>
                  <a:pt x="221" y="248"/>
                </a:cubicBezTo>
                <a:cubicBezTo>
                  <a:pt x="221" y="248"/>
                  <a:pt x="221" y="249"/>
                  <a:pt x="222" y="249"/>
                </a:cubicBezTo>
                <a:cubicBezTo>
                  <a:pt x="222" y="248"/>
                  <a:pt x="223" y="249"/>
                  <a:pt x="222" y="248"/>
                </a:cubicBezTo>
                <a:close/>
                <a:moveTo>
                  <a:pt x="233" y="77"/>
                </a:moveTo>
                <a:cubicBezTo>
                  <a:pt x="231" y="77"/>
                  <a:pt x="230" y="78"/>
                  <a:pt x="230" y="80"/>
                </a:cubicBezTo>
                <a:cubicBezTo>
                  <a:pt x="229" y="82"/>
                  <a:pt x="232" y="83"/>
                  <a:pt x="233" y="83"/>
                </a:cubicBezTo>
                <a:cubicBezTo>
                  <a:pt x="235" y="83"/>
                  <a:pt x="235" y="81"/>
                  <a:pt x="236" y="80"/>
                </a:cubicBezTo>
                <a:cubicBezTo>
                  <a:pt x="236" y="78"/>
                  <a:pt x="234" y="77"/>
                  <a:pt x="233" y="77"/>
                </a:cubicBezTo>
                <a:close/>
                <a:moveTo>
                  <a:pt x="61" y="202"/>
                </a:moveTo>
                <a:cubicBezTo>
                  <a:pt x="60" y="202"/>
                  <a:pt x="60" y="202"/>
                  <a:pt x="59" y="202"/>
                </a:cubicBezTo>
                <a:cubicBezTo>
                  <a:pt x="60" y="202"/>
                  <a:pt x="60" y="202"/>
                  <a:pt x="60" y="202"/>
                </a:cubicBezTo>
                <a:cubicBezTo>
                  <a:pt x="60" y="202"/>
                  <a:pt x="60" y="203"/>
                  <a:pt x="60" y="203"/>
                </a:cubicBezTo>
                <a:cubicBezTo>
                  <a:pt x="61" y="203"/>
                  <a:pt x="61" y="202"/>
                  <a:pt x="61" y="202"/>
                </a:cubicBezTo>
                <a:cubicBezTo>
                  <a:pt x="61" y="202"/>
                  <a:pt x="61" y="202"/>
                  <a:pt x="61" y="202"/>
                </a:cubicBezTo>
                <a:close/>
                <a:moveTo>
                  <a:pt x="52" y="202"/>
                </a:moveTo>
                <a:cubicBezTo>
                  <a:pt x="54" y="203"/>
                  <a:pt x="53" y="200"/>
                  <a:pt x="52" y="202"/>
                </a:cubicBezTo>
                <a:close/>
                <a:moveTo>
                  <a:pt x="46" y="199"/>
                </a:moveTo>
                <a:cubicBezTo>
                  <a:pt x="46" y="197"/>
                  <a:pt x="44" y="196"/>
                  <a:pt x="43" y="196"/>
                </a:cubicBezTo>
                <a:cubicBezTo>
                  <a:pt x="41" y="196"/>
                  <a:pt x="40" y="197"/>
                  <a:pt x="40" y="198"/>
                </a:cubicBezTo>
                <a:cubicBezTo>
                  <a:pt x="40" y="200"/>
                  <a:pt x="41" y="201"/>
                  <a:pt x="43" y="201"/>
                </a:cubicBezTo>
                <a:cubicBezTo>
                  <a:pt x="44" y="201"/>
                  <a:pt x="46" y="200"/>
                  <a:pt x="46" y="199"/>
                </a:cubicBezTo>
                <a:close/>
                <a:moveTo>
                  <a:pt x="130" y="229"/>
                </a:moveTo>
                <a:cubicBezTo>
                  <a:pt x="131" y="229"/>
                  <a:pt x="132" y="228"/>
                  <a:pt x="133" y="228"/>
                </a:cubicBezTo>
                <a:cubicBezTo>
                  <a:pt x="134" y="228"/>
                  <a:pt x="134" y="227"/>
                  <a:pt x="135" y="226"/>
                </a:cubicBezTo>
                <a:cubicBezTo>
                  <a:pt x="134" y="226"/>
                  <a:pt x="134" y="225"/>
                  <a:pt x="133" y="225"/>
                </a:cubicBezTo>
                <a:cubicBezTo>
                  <a:pt x="133" y="225"/>
                  <a:pt x="133" y="226"/>
                  <a:pt x="133" y="226"/>
                </a:cubicBezTo>
                <a:cubicBezTo>
                  <a:pt x="132" y="226"/>
                  <a:pt x="132" y="225"/>
                  <a:pt x="132" y="225"/>
                </a:cubicBezTo>
                <a:cubicBezTo>
                  <a:pt x="132" y="224"/>
                  <a:pt x="132" y="224"/>
                  <a:pt x="132" y="224"/>
                </a:cubicBezTo>
                <a:cubicBezTo>
                  <a:pt x="132" y="223"/>
                  <a:pt x="132" y="223"/>
                  <a:pt x="132" y="223"/>
                </a:cubicBezTo>
                <a:cubicBezTo>
                  <a:pt x="129" y="223"/>
                  <a:pt x="128" y="225"/>
                  <a:pt x="128" y="226"/>
                </a:cubicBezTo>
                <a:cubicBezTo>
                  <a:pt x="128" y="227"/>
                  <a:pt x="129" y="228"/>
                  <a:pt x="130" y="229"/>
                </a:cubicBezTo>
                <a:close/>
                <a:moveTo>
                  <a:pt x="31" y="201"/>
                </a:moveTo>
                <a:cubicBezTo>
                  <a:pt x="31" y="201"/>
                  <a:pt x="31" y="201"/>
                  <a:pt x="31" y="201"/>
                </a:cubicBezTo>
                <a:cubicBezTo>
                  <a:pt x="31" y="201"/>
                  <a:pt x="31" y="201"/>
                  <a:pt x="31" y="201"/>
                </a:cubicBezTo>
                <a:close/>
                <a:moveTo>
                  <a:pt x="34" y="201"/>
                </a:moveTo>
                <a:cubicBezTo>
                  <a:pt x="36" y="201"/>
                  <a:pt x="36" y="200"/>
                  <a:pt x="36" y="198"/>
                </a:cubicBezTo>
                <a:cubicBezTo>
                  <a:pt x="36" y="197"/>
                  <a:pt x="36" y="195"/>
                  <a:pt x="34" y="196"/>
                </a:cubicBezTo>
                <a:cubicBezTo>
                  <a:pt x="33" y="196"/>
                  <a:pt x="31" y="197"/>
                  <a:pt x="31" y="198"/>
                </a:cubicBezTo>
                <a:cubicBezTo>
                  <a:pt x="32" y="200"/>
                  <a:pt x="33" y="201"/>
                  <a:pt x="34" y="201"/>
                </a:cubicBezTo>
                <a:close/>
                <a:moveTo>
                  <a:pt x="31" y="195"/>
                </a:moveTo>
                <a:cubicBezTo>
                  <a:pt x="31" y="195"/>
                  <a:pt x="31" y="195"/>
                  <a:pt x="31" y="195"/>
                </a:cubicBezTo>
                <a:cubicBezTo>
                  <a:pt x="31" y="195"/>
                  <a:pt x="31" y="194"/>
                  <a:pt x="31" y="194"/>
                </a:cubicBezTo>
                <a:cubicBezTo>
                  <a:pt x="31" y="195"/>
                  <a:pt x="31" y="195"/>
                  <a:pt x="31" y="195"/>
                </a:cubicBezTo>
                <a:close/>
                <a:moveTo>
                  <a:pt x="30" y="194"/>
                </a:moveTo>
                <a:cubicBezTo>
                  <a:pt x="31" y="195"/>
                  <a:pt x="32" y="193"/>
                  <a:pt x="32" y="192"/>
                </a:cubicBezTo>
                <a:cubicBezTo>
                  <a:pt x="32" y="190"/>
                  <a:pt x="31" y="189"/>
                  <a:pt x="29" y="189"/>
                </a:cubicBezTo>
                <a:cubicBezTo>
                  <a:pt x="28" y="189"/>
                  <a:pt x="27" y="190"/>
                  <a:pt x="26" y="192"/>
                </a:cubicBezTo>
                <a:cubicBezTo>
                  <a:pt x="27" y="193"/>
                  <a:pt x="28" y="195"/>
                  <a:pt x="30" y="194"/>
                </a:cubicBezTo>
                <a:close/>
                <a:moveTo>
                  <a:pt x="85" y="220"/>
                </a:moveTo>
                <a:cubicBezTo>
                  <a:pt x="85" y="218"/>
                  <a:pt x="84" y="216"/>
                  <a:pt x="82" y="217"/>
                </a:cubicBezTo>
                <a:cubicBezTo>
                  <a:pt x="81" y="217"/>
                  <a:pt x="80" y="218"/>
                  <a:pt x="80" y="220"/>
                </a:cubicBezTo>
                <a:cubicBezTo>
                  <a:pt x="80" y="221"/>
                  <a:pt x="81" y="222"/>
                  <a:pt x="82" y="223"/>
                </a:cubicBezTo>
                <a:cubicBezTo>
                  <a:pt x="82" y="222"/>
                  <a:pt x="83" y="222"/>
                  <a:pt x="83" y="222"/>
                </a:cubicBezTo>
                <a:cubicBezTo>
                  <a:pt x="83" y="222"/>
                  <a:pt x="82" y="221"/>
                  <a:pt x="82" y="221"/>
                </a:cubicBezTo>
                <a:cubicBezTo>
                  <a:pt x="82" y="221"/>
                  <a:pt x="82" y="221"/>
                  <a:pt x="82" y="220"/>
                </a:cubicBezTo>
                <a:cubicBezTo>
                  <a:pt x="83" y="221"/>
                  <a:pt x="84" y="221"/>
                  <a:pt x="84" y="221"/>
                </a:cubicBezTo>
                <a:cubicBezTo>
                  <a:pt x="85" y="221"/>
                  <a:pt x="85" y="221"/>
                  <a:pt x="85" y="220"/>
                </a:cubicBezTo>
                <a:close/>
                <a:moveTo>
                  <a:pt x="78" y="214"/>
                </a:moveTo>
                <a:cubicBezTo>
                  <a:pt x="79" y="215"/>
                  <a:pt x="79" y="214"/>
                  <a:pt x="80" y="214"/>
                </a:cubicBezTo>
                <a:cubicBezTo>
                  <a:pt x="80" y="214"/>
                  <a:pt x="80" y="214"/>
                  <a:pt x="80" y="215"/>
                </a:cubicBezTo>
                <a:cubicBezTo>
                  <a:pt x="80" y="214"/>
                  <a:pt x="81" y="213"/>
                  <a:pt x="82" y="212"/>
                </a:cubicBezTo>
                <a:cubicBezTo>
                  <a:pt x="81" y="212"/>
                  <a:pt x="81" y="212"/>
                  <a:pt x="81" y="211"/>
                </a:cubicBezTo>
                <a:cubicBezTo>
                  <a:pt x="82" y="212"/>
                  <a:pt x="83" y="212"/>
                  <a:pt x="83" y="211"/>
                </a:cubicBezTo>
                <a:cubicBezTo>
                  <a:pt x="81" y="211"/>
                  <a:pt x="81" y="209"/>
                  <a:pt x="80" y="208"/>
                </a:cubicBezTo>
                <a:cubicBezTo>
                  <a:pt x="79" y="208"/>
                  <a:pt x="79" y="208"/>
                  <a:pt x="79" y="208"/>
                </a:cubicBezTo>
                <a:cubicBezTo>
                  <a:pt x="80" y="207"/>
                  <a:pt x="78" y="206"/>
                  <a:pt x="77" y="207"/>
                </a:cubicBezTo>
                <a:cubicBezTo>
                  <a:pt x="78" y="209"/>
                  <a:pt x="81" y="208"/>
                  <a:pt x="81" y="211"/>
                </a:cubicBezTo>
                <a:cubicBezTo>
                  <a:pt x="80" y="210"/>
                  <a:pt x="79" y="210"/>
                  <a:pt x="78" y="210"/>
                </a:cubicBezTo>
                <a:cubicBezTo>
                  <a:pt x="77" y="209"/>
                  <a:pt x="75" y="210"/>
                  <a:pt x="75" y="212"/>
                </a:cubicBezTo>
                <a:cubicBezTo>
                  <a:pt x="76" y="213"/>
                  <a:pt x="76" y="215"/>
                  <a:pt x="78" y="215"/>
                </a:cubicBezTo>
                <a:cubicBezTo>
                  <a:pt x="78" y="215"/>
                  <a:pt x="78" y="215"/>
                  <a:pt x="78" y="214"/>
                </a:cubicBezTo>
                <a:close/>
                <a:moveTo>
                  <a:pt x="114" y="229"/>
                </a:moveTo>
                <a:cubicBezTo>
                  <a:pt x="115" y="228"/>
                  <a:pt x="117" y="227"/>
                  <a:pt x="117" y="225"/>
                </a:cubicBezTo>
                <a:cubicBezTo>
                  <a:pt x="116" y="225"/>
                  <a:pt x="115" y="223"/>
                  <a:pt x="114" y="223"/>
                </a:cubicBezTo>
                <a:cubicBezTo>
                  <a:pt x="112" y="223"/>
                  <a:pt x="110" y="224"/>
                  <a:pt x="110" y="226"/>
                </a:cubicBezTo>
                <a:cubicBezTo>
                  <a:pt x="111" y="228"/>
                  <a:pt x="112" y="228"/>
                  <a:pt x="114" y="229"/>
                </a:cubicBezTo>
                <a:close/>
                <a:moveTo>
                  <a:pt x="118" y="222"/>
                </a:moveTo>
                <a:cubicBezTo>
                  <a:pt x="120" y="222"/>
                  <a:pt x="120" y="221"/>
                  <a:pt x="121" y="219"/>
                </a:cubicBezTo>
                <a:cubicBezTo>
                  <a:pt x="120" y="218"/>
                  <a:pt x="120" y="216"/>
                  <a:pt x="118" y="216"/>
                </a:cubicBezTo>
                <a:cubicBezTo>
                  <a:pt x="116" y="217"/>
                  <a:pt x="115" y="218"/>
                  <a:pt x="115" y="219"/>
                </a:cubicBezTo>
                <a:cubicBezTo>
                  <a:pt x="115" y="221"/>
                  <a:pt x="117" y="222"/>
                  <a:pt x="118" y="222"/>
                </a:cubicBezTo>
                <a:close/>
                <a:moveTo>
                  <a:pt x="124" y="228"/>
                </a:moveTo>
                <a:cubicBezTo>
                  <a:pt x="124" y="228"/>
                  <a:pt x="124" y="228"/>
                  <a:pt x="124" y="228"/>
                </a:cubicBezTo>
                <a:cubicBezTo>
                  <a:pt x="124" y="228"/>
                  <a:pt x="124" y="229"/>
                  <a:pt x="124" y="229"/>
                </a:cubicBezTo>
                <a:cubicBezTo>
                  <a:pt x="124" y="229"/>
                  <a:pt x="124" y="228"/>
                  <a:pt x="124" y="228"/>
                </a:cubicBezTo>
                <a:close/>
                <a:moveTo>
                  <a:pt x="126" y="222"/>
                </a:moveTo>
                <a:cubicBezTo>
                  <a:pt x="128" y="223"/>
                  <a:pt x="129" y="221"/>
                  <a:pt x="130" y="219"/>
                </a:cubicBezTo>
                <a:cubicBezTo>
                  <a:pt x="129" y="218"/>
                  <a:pt x="128" y="217"/>
                  <a:pt x="126" y="217"/>
                </a:cubicBezTo>
                <a:cubicBezTo>
                  <a:pt x="126" y="217"/>
                  <a:pt x="125" y="217"/>
                  <a:pt x="125" y="218"/>
                </a:cubicBezTo>
                <a:cubicBezTo>
                  <a:pt x="125" y="218"/>
                  <a:pt x="125" y="218"/>
                  <a:pt x="125" y="218"/>
                </a:cubicBezTo>
                <a:cubicBezTo>
                  <a:pt x="125" y="217"/>
                  <a:pt x="126" y="217"/>
                  <a:pt x="126" y="217"/>
                </a:cubicBezTo>
                <a:cubicBezTo>
                  <a:pt x="127" y="218"/>
                  <a:pt x="127" y="218"/>
                  <a:pt x="127" y="218"/>
                </a:cubicBezTo>
                <a:cubicBezTo>
                  <a:pt x="126" y="218"/>
                  <a:pt x="125" y="219"/>
                  <a:pt x="124" y="218"/>
                </a:cubicBezTo>
                <a:cubicBezTo>
                  <a:pt x="124" y="218"/>
                  <a:pt x="124" y="218"/>
                  <a:pt x="124" y="218"/>
                </a:cubicBezTo>
                <a:cubicBezTo>
                  <a:pt x="124" y="219"/>
                  <a:pt x="124" y="219"/>
                  <a:pt x="124" y="220"/>
                </a:cubicBezTo>
                <a:cubicBezTo>
                  <a:pt x="123" y="221"/>
                  <a:pt x="125" y="222"/>
                  <a:pt x="126" y="222"/>
                </a:cubicBezTo>
                <a:close/>
                <a:moveTo>
                  <a:pt x="91" y="223"/>
                </a:moveTo>
                <a:cubicBezTo>
                  <a:pt x="93" y="222"/>
                  <a:pt x="95" y="221"/>
                  <a:pt x="95" y="219"/>
                </a:cubicBezTo>
                <a:cubicBezTo>
                  <a:pt x="94" y="218"/>
                  <a:pt x="93" y="217"/>
                  <a:pt x="91" y="217"/>
                </a:cubicBezTo>
                <a:cubicBezTo>
                  <a:pt x="89" y="217"/>
                  <a:pt x="88" y="218"/>
                  <a:pt x="88" y="219"/>
                </a:cubicBezTo>
                <a:cubicBezTo>
                  <a:pt x="88" y="221"/>
                  <a:pt x="89" y="222"/>
                  <a:pt x="91" y="223"/>
                </a:cubicBezTo>
                <a:close/>
                <a:moveTo>
                  <a:pt x="96" y="214"/>
                </a:moveTo>
                <a:cubicBezTo>
                  <a:pt x="97" y="215"/>
                  <a:pt x="99" y="214"/>
                  <a:pt x="99" y="212"/>
                </a:cubicBezTo>
                <a:cubicBezTo>
                  <a:pt x="99" y="210"/>
                  <a:pt x="97" y="209"/>
                  <a:pt x="96" y="209"/>
                </a:cubicBezTo>
                <a:cubicBezTo>
                  <a:pt x="95" y="210"/>
                  <a:pt x="94" y="211"/>
                  <a:pt x="93" y="212"/>
                </a:cubicBezTo>
                <a:cubicBezTo>
                  <a:pt x="93" y="214"/>
                  <a:pt x="94" y="215"/>
                  <a:pt x="96" y="214"/>
                </a:cubicBezTo>
                <a:close/>
                <a:moveTo>
                  <a:pt x="87" y="215"/>
                </a:moveTo>
                <a:cubicBezTo>
                  <a:pt x="88" y="215"/>
                  <a:pt x="89" y="214"/>
                  <a:pt x="89" y="214"/>
                </a:cubicBezTo>
                <a:cubicBezTo>
                  <a:pt x="89" y="214"/>
                  <a:pt x="89" y="214"/>
                  <a:pt x="89" y="214"/>
                </a:cubicBezTo>
                <a:cubicBezTo>
                  <a:pt x="90" y="215"/>
                  <a:pt x="90" y="216"/>
                  <a:pt x="90" y="216"/>
                </a:cubicBezTo>
                <a:cubicBezTo>
                  <a:pt x="91" y="216"/>
                  <a:pt x="91" y="216"/>
                  <a:pt x="92" y="216"/>
                </a:cubicBezTo>
                <a:cubicBezTo>
                  <a:pt x="92" y="216"/>
                  <a:pt x="93" y="217"/>
                  <a:pt x="94" y="217"/>
                </a:cubicBezTo>
                <a:cubicBezTo>
                  <a:pt x="93" y="216"/>
                  <a:pt x="92" y="215"/>
                  <a:pt x="92" y="214"/>
                </a:cubicBezTo>
                <a:cubicBezTo>
                  <a:pt x="92" y="214"/>
                  <a:pt x="91" y="215"/>
                  <a:pt x="91" y="215"/>
                </a:cubicBezTo>
                <a:cubicBezTo>
                  <a:pt x="91" y="214"/>
                  <a:pt x="90" y="213"/>
                  <a:pt x="90" y="213"/>
                </a:cubicBezTo>
                <a:cubicBezTo>
                  <a:pt x="90" y="212"/>
                  <a:pt x="91" y="212"/>
                  <a:pt x="91" y="212"/>
                </a:cubicBezTo>
                <a:cubicBezTo>
                  <a:pt x="91" y="212"/>
                  <a:pt x="91" y="212"/>
                  <a:pt x="90" y="212"/>
                </a:cubicBezTo>
                <a:cubicBezTo>
                  <a:pt x="90" y="212"/>
                  <a:pt x="90" y="212"/>
                  <a:pt x="90" y="212"/>
                </a:cubicBezTo>
                <a:cubicBezTo>
                  <a:pt x="89" y="211"/>
                  <a:pt x="89" y="209"/>
                  <a:pt x="87" y="209"/>
                </a:cubicBezTo>
                <a:cubicBezTo>
                  <a:pt x="86" y="210"/>
                  <a:pt x="84" y="210"/>
                  <a:pt x="85" y="212"/>
                </a:cubicBezTo>
                <a:cubicBezTo>
                  <a:pt x="84" y="214"/>
                  <a:pt x="86" y="215"/>
                  <a:pt x="87" y="215"/>
                </a:cubicBezTo>
                <a:close/>
                <a:moveTo>
                  <a:pt x="103" y="205"/>
                </a:moveTo>
                <a:cubicBezTo>
                  <a:pt x="103" y="204"/>
                  <a:pt x="101" y="203"/>
                  <a:pt x="100" y="203"/>
                </a:cubicBezTo>
                <a:cubicBezTo>
                  <a:pt x="99" y="203"/>
                  <a:pt x="97" y="204"/>
                  <a:pt x="98" y="206"/>
                </a:cubicBezTo>
                <a:cubicBezTo>
                  <a:pt x="98" y="207"/>
                  <a:pt x="98" y="208"/>
                  <a:pt x="100" y="209"/>
                </a:cubicBezTo>
                <a:cubicBezTo>
                  <a:pt x="102" y="209"/>
                  <a:pt x="102" y="207"/>
                  <a:pt x="103" y="205"/>
                </a:cubicBezTo>
                <a:close/>
                <a:moveTo>
                  <a:pt x="109" y="222"/>
                </a:moveTo>
                <a:cubicBezTo>
                  <a:pt x="111" y="223"/>
                  <a:pt x="112" y="221"/>
                  <a:pt x="112" y="220"/>
                </a:cubicBezTo>
                <a:cubicBezTo>
                  <a:pt x="112" y="219"/>
                  <a:pt x="112" y="219"/>
                  <a:pt x="112" y="219"/>
                </a:cubicBezTo>
                <a:cubicBezTo>
                  <a:pt x="112" y="219"/>
                  <a:pt x="112" y="219"/>
                  <a:pt x="112" y="219"/>
                </a:cubicBezTo>
                <a:cubicBezTo>
                  <a:pt x="110" y="219"/>
                  <a:pt x="109" y="218"/>
                  <a:pt x="107" y="219"/>
                </a:cubicBezTo>
                <a:cubicBezTo>
                  <a:pt x="107" y="218"/>
                  <a:pt x="107" y="218"/>
                  <a:pt x="107" y="218"/>
                </a:cubicBezTo>
                <a:cubicBezTo>
                  <a:pt x="106" y="218"/>
                  <a:pt x="106" y="219"/>
                  <a:pt x="106" y="220"/>
                </a:cubicBezTo>
                <a:cubicBezTo>
                  <a:pt x="106" y="221"/>
                  <a:pt x="108" y="222"/>
                  <a:pt x="109" y="222"/>
                </a:cubicBezTo>
                <a:close/>
                <a:moveTo>
                  <a:pt x="144" y="249"/>
                </a:moveTo>
                <a:cubicBezTo>
                  <a:pt x="144" y="249"/>
                  <a:pt x="143" y="249"/>
                  <a:pt x="143" y="249"/>
                </a:cubicBezTo>
                <a:cubicBezTo>
                  <a:pt x="143" y="250"/>
                  <a:pt x="144" y="250"/>
                  <a:pt x="145" y="250"/>
                </a:cubicBezTo>
                <a:cubicBezTo>
                  <a:pt x="146" y="251"/>
                  <a:pt x="147" y="249"/>
                  <a:pt x="147" y="248"/>
                </a:cubicBezTo>
                <a:cubicBezTo>
                  <a:pt x="148" y="246"/>
                  <a:pt x="146" y="244"/>
                  <a:pt x="144" y="245"/>
                </a:cubicBezTo>
                <a:cubicBezTo>
                  <a:pt x="144" y="245"/>
                  <a:pt x="144" y="245"/>
                  <a:pt x="143" y="245"/>
                </a:cubicBezTo>
                <a:cubicBezTo>
                  <a:pt x="143" y="245"/>
                  <a:pt x="143" y="245"/>
                  <a:pt x="143" y="246"/>
                </a:cubicBezTo>
                <a:cubicBezTo>
                  <a:pt x="143" y="245"/>
                  <a:pt x="143" y="245"/>
                  <a:pt x="143" y="245"/>
                </a:cubicBezTo>
                <a:cubicBezTo>
                  <a:pt x="142" y="246"/>
                  <a:pt x="142" y="246"/>
                  <a:pt x="142" y="247"/>
                </a:cubicBezTo>
                <a:cubicBezTo>
                  <a:pt x="142" y="247"/>
                  <a:pt x="142" y="248"/>
                  <a:pt x="142" y="248"/>
                </a:cubicBezTo>
                <a:cubicBezTo>
                  <a:pt x="142" y="248"/>
                  <a:pt x="143" y="248"/>
                  <a:pt x="144" y="249"/>
                </a:cubicBezTo>
                <a:cubicBezTo>
                  <a:pt x="144" y="249"/>
                  <a:pt x="144" y="249"/>
                  <a:pt x="144" y="249"/>
                </a:cubicBezTo>
                <a:close/>
                <a:moveTo>
                  <a:pt x="162" y="13"/>
                </a:moveTo>
                <a:cubicBezTo>
                  <a:pt x="164" y="13"/>
                  <a:pt x="165" y="12"/>
                  <a:pt x="165" y="10"/>
                </a:cubicBezTo>
                <a:cubicBezTo>
                  <a:pt x="165" y="9"/>
                  <a:pt x="163" y="7"/>
                  <a:pt x="162" y="8"/>
                </a:cubicBezTo>
                <a:cubicBezTo>
                  <a:pt x="160" y="8"/>
                  <a:pt x="160" y="9"/>
                  <a:pt x="159" y="10"/>
                </a:cubicBezTo>
                <a:cubicBezTo>
                  <a:pt x="159" y="11"/>
                  <a:pt x="160" y="13"/>
                  <a:pt x="162" y="13"/>
                </a:cubicBezTo>
                <a:close/>
                <a:moveTo>
                  <a:pt x="157" y="20"/>
                </a:moveTo>
                <a:cubicBezTo>
                  <a:pt x="160" y="19"/>
                  <a:pt x="161" y="19"/>
                  <a:pt x="161" y="17"/>
                </a:cubicBezTo>
                <a:cubicBezTo>
                  <a:pt x="161" y="15"/>
                  <a:pt x="160" y="14"/>
                  <a:pt x="158" y="14"/>
                </a:cubicBezTo>
                <a:cubicBezTo>
                  <a:pt x="156" y="14"/>
                  <a:pt x="155" y="15"/>
                  <a:pt x="155" y="17"/>
                </a:cubicBezTo>
                <a:cubicBezTo>
                  <a:pt x="155" y="19"/>
                  <a:pt x="156" y="20"/>
                  <a:pt x="157" y="20"/>
                </a:cubicBezTo>
                <a:close/>
                <a:moveTo>
                  <a:pt x="167" y="6"/>
                </a:moveTo>
                <a:cubicBezTo>
                  <a:pt x="168" y="5"/>
                  <a:pt x="169" y="5"/>
                  <a:pt x="170" y="3"/>
                </a:cubicBezTo>
                <a:cubicBezTo>
                  <a:pt x="169" y="1"/>
                  <a:pt x="168" y="0"/>
                  <a:pt x="166" y="0"/>
                </a:cubicBezTo>
                <a:cubicBezTo>
                  <a:pt x="165" y="0"/>
                  <a:pt x="164" y="2"/>
                  <a:pt x="163" y="3"/>
                </a:cubicBezTo>
                <a:cubicBezTo>
                  <a:pt x="164" y="4"/>
                  <a:pt x="165" y="6"/>
                  <a:pt x="167" y="6"/>
                </a:cubicBezTo>
                <a:close/>
                <a:moveTo>
                  <a:pt x="185" y="14"/>
                </a:moveTo>
                <a:cubicBezTo>
                  <a:pt x="182" y="14"/>
                  <a:pt x="181" y="15"/>
                  <a:pt x="181" y="17"/>
                </a:cubicBezTo>
                <a:cubicBezTo>
                  <a:pt x="182" y="18"/>
                  <a:pt x="183" y="19"/>
                  <a:pt x="184" y="20"/>
                </a:cubicBezTo>
                <a:cubicBezTo>
                  <a:pt x="186" y="19"/>
                  <a:pt x="187" y="19"/>
                  <a:pt x="187" y="17"/>
                </a:cubicBezTo>
                <a:cubicBezTo>
                  <a:pt x="187" y="16"/>
                  <a:pt x="185" y="14"/>
                  <a:pt x="185" y="14"/>
                </a:cubicBezTo>
                <a:close/>
                <a:moveTo>
                  <a:pt x="153" y="13"/>
                </a:moveTo>
                <a:cubicBezTo>
                  <a:pt x="155" y="13"/>
                  <a:pt x="156" y="12"/>
                  <a:pt x="155" y="11"/>
                </a:cubicBezTo>
                <a:cubicBezTo>
                  <a:pt x="156" y="9"/>
                  <a:pt x="155" y="7"/>
                  <a:pt x="153" y="7"/>
                </a:cubicBezTo>
                <a:cubicBezTo>
                  <a:pt x="152" y="7"/>
                  <a:pt x="150" y="9"/>
                  <a:pt x="150" y="10"/>
                </a:cubicBezTo>
                <a:cubicBezTo>
                  <a:pt x="150" y="12"/>
                  <a:pt x="151" y="13"/>
                  <a:pt x="153" y="13"/>
                </a:cubicBezTo>
                <a:close/>
                <a:moveTo>
                  <a:pt x="175" y="20"/>
                </a:moveTo>
                <a:cubicBezTo>
                  <a:pt x="177" y="19"/>
                  <a:pt x="178" y="18"/>
                  <a:pt x="179" y="17"/>
                </a:cubicBezTo>
                <a:cubicBezTo>
                  <a:pt x="178" y="15"/>
                  <a:pt x="177" y="15"/>
                  <a:pt x="176" y="14"/>
                </a:cubicBezTo>
                <a:cubicBezTo>
                  <a:pt x="174" y="14"/>
                  <a:pt x="173" y="15"/>
                  <a:pt x="172" y="17"/>
                </a:cubicBezTo>
                <a:cubicBezTo>
                  <a:pt x="173" y="18"/>
                  <a:pt x="173" y="20"/>
                  <a:pt x="175" y="20"/>
                </a:cubicBezTo>
                <a:close/>
                <a:moveTo>
                  <a:pt x="179" y="12"/>
                </a:moveTo>
                <a:cubicBezTo>
                  <a:pt x="181" y="13"/>
                  <a:pt x="182" y="11"/>
                  <a:pt x="182" y="11"/>
                </a:cubicBezTo>
                <a:cubicBezTo>
                  <a:pt x="182" y="9"/>
                  <a:pt x="181" y="8"/>
                  <a:pt x="179" y="7"/>
                </a:cubicBezTo>
                <a:cubicBezTo>
                  <a:pt x="178" y="7"/>
                  <a:pt x="177" y="8"/>
                  <a:pt x="177" y="11"/>
                </a:cubicBezTo>
                <a:cubicBezTo>
                  <a:pt x="177" y="12"/>
                  <a:pt x="179" y="12"/>
                  <a:pt x="179" y="12"/>
                </a:cubicBezTo>
                <a:close/>
                <a:moveTo>
                  <a:pt x="168" y="10"/>
                </a:moveTo>
                <a:cubicBezTo>
                  <a:pt x="168" y="11"/>
                  <a:pt x="170" y="13"/>
                  <a:pt x="171" y="12"/>
                </a:cubicBezTo>
                <a:cubicBezTo>
                  <a:pt x="172" y="13"/>
                  <a:pt x="173" y="12"/>
                  <a:pt x="173" y="10"/>
                </a:cubicBezTo>
                <a:cubicBezTo>
                  <a:pt x="174" y="8"/>
                  <a:pt x="172" y="8"/>
                  <a:pt x="171" y="7"/>
                </a:cubicBezTo>
                <a:cubicBezTo>
                  <a:pt x="169" y="7"/>
                  <a:pt x="168" y="8"/>
                  <a:pt x="168" y="10"/>
                </a:cubicBezTo>
                <a:close/>
                <a:moveTo>
                  <a:pt x="184" y="6"/>
                </a:moveTo>
                <a:cubicBezTo>
                  <a:pt x="186" y="6"/>
                  <a:pt x="187" y="4"/>
                  <a:pt x="187" y="3"/>
                </a:cubicBezTo>
                <a:cubicBezTo>
                  <a:pt x="187" y="1"/>
                  <a:pt x="186" y="0"/>
                  <a:pt x="185" y="0"/>
                </a:cubicBezTo>
                <a:cubicBezTo>
                  <a:pt x="183" y="0"/>
                  <a:pt x="182" y="1"/>
                  <a:pt x="182" y="3"/>
                </a:cubicBezTo>
                <a:cubicBezTo>
                  <a:pt x="182" y="4"/>
                  <a:pt x="183" y="6"/>
                  <a:pt x="184" y="6"/>
                </a:cubicBezTo>
                <a:close/>
                <a:moveTo>
                  <a:pt x="142" y="10"/>
                </a:moveTo>
                <a:cubicBezTo>
                  <a:pt x="142" y="12"/>
                  <a:pt x="143" y="13"/>
                  <a:pt x="144" y="13"/>
                </a:cubicBezTo>
                <a:cubicBezTo>
                  <a:pt x="146" y="13"/>
                  <a:pt x="147" y="12"/>
                  <a:pt x="147" y="10"/>
                </a:cubicBezTo>
                <a:cubicBezTo>
                  <a:pt x="147" y="9"/>
                  <a:pt x="146" y="8"/>
                  <a:pt x="144" y="7"/>
                </a:cubicBezTo>
                <a:cubicBezTo>
                  <a:pt x="143" y="7"/>
                  <a:pt x="141" y="9"/>
                  <a:pt x="142" y="10"/>
                </a:cubicBezTo>
                <a:close/>
                <a:moveTo>
                  <a:pt x="146" y="17"/>
                </a:moveTo>
                <a:cubicBezTo>
                  <a:pt x="147" y="18"/>
                  <a:pt x="147" y="19"/>
                  <a:pt x="149" y="20"/>
                </a:cubicBezTo>
                <a:cubicBezTo>
                  <a:pt x="150" y="20"/>
                  <a:pt x="152" y="18"/>
                  <a:pt x="152" y="17"/>
                </a:cubicBezTo>
                <a:cubicBezTo>
                  <a:pt x="151" y="16"/>
                  <a:pt x="150" y="14"/>
                  <a:pt x="149" y="14"/>
                </a:cubicBezTo>
                <a:cubicBezTo>
                  <a:pt x="147" y="14"/>
                  <a:pt x="146" y="15"/>
                  <a:pt x="146" y="17"/>
                </a:cubicBezTo>
                <a:close/>
                <a:moveTo>
                  <a:pt x="120" y="17"/>
                </a:moveTo>
                <a:cubicBezTo>
                  <a:pt x="119" y="18"/>
                  <a:pt x="121" y="20"/>
                  <a:pt x="122" y="20"/>
                </a:cubicBezTo>
                <a:cubicBezTo>
                  <a:pt x="124" y="19"/>
                  <a:pt x="125" y="18"/>
                  <a:pt x="125" y="17"/>
                </a:cubicBezTo>
                <a:cubicBezTo>
                  <a:pt x="126" y="15"/>
                  <a:pt x="124" y="14"/>
                  <a:pt x="122" y="14"/>
                </a:cubicBezTo>
                <a:cubicBezTo>
                  <a:pt x="121" y="14"/>
                  <a:pt x="120" y="15"/>
                  <a:pt x="120" y="17"/>
                </a:cubicBezTo>
                <a:close/>
                <a:moveTo>
                  <a:pt x="115" y="10"/>
                </a:moveTo>
                <a:cubicBezTo>
                  <a:pt x="115" y="12"/>
                  <a:pt x="117" y="13"/>
                  <a:pt x="118" y="13"/>
                </a:cubicBezTo>
                <a:cubicBezTo>
                  <a:pt x="120" y="12"/>
                  <a:pt x="121" y="12"/>
                  <a:pt x="121" y="10"/>
                </a:cubicBezTo>
                <a:cubicBezTo>
                  <a:pt x="121" y="9"/>
                  <a:pt x="119" y="7"/>
                  <a:pt x="118" y="7"/>
                </a:cubicBezTo>
                <a:cubicBezTo>
                  <a:pt x="116" y="7"/>
                  <a:pt x="115" y="8"/>
                  <a:pt x="115" y="10"/>
                </a:cubicBezTo>
                <a:close/>
                <a:moveTo>
                  <a:pt x="113" y="6"/>
                </a:moveTo>
                <a:cubicBezTo>
                  <a:pt x="115" y="6"/>
                  <a:pt x="117" y="5"/>
                  <a:pt x="116" y="3"/>
                </a:cubicBezTo>
                <a:cubicBezTo>
                  <a:pt x="116" y="2"/>
                  <a:pt x="115" y="0"/>
                  <a:pt x="114" y="0"/>
                </a:cubicBezTo>
                <a:cubicBezTo>
                  <a:pt x="112" y="0"/>
                  <a:pt x="111" y="1"/>
                  <a:pt x="111" y="3"/>
                </a:cubicBezTo>
                <a:cubicBezTo>
                  <a:pt x="111" y="4"/>
                  <a:pt x="112" y="6"/>
                  <a:pt x="113" y="6"/>
                </a:cubicBezTo>
                <a:close/>
                <a:moveTo>
                  <a:pt x="113" y="19"/>
                </a:moveTo>
                <a:cubicBezTo>
                  <a:pt x="115" y="19"/>
                  <a:pt x="116" y="18"/>
                  <a:pt x="117" y="17"/>
                </a:cubicBezTo>
                <a:cubicBezTo>
                  <a:pt x="116" y="15"/>
                  <a:pt x="115" y="14"/>
                  <a:pt x="113" y="15"/>
                </a:cubicBezTo>
                <a:cubicBezTo>
                  <a:pt x="112" y="14"/>
                  <a:pt x="111" y="16"/>
                  <a:pt x="111" y="17"/>
                </a:cubicBezTo>
                <a:cubicBezTo>
                  <a:pt x="111" y="18"/>
                  <a:pt x="112" y="20"/>
                  <a:pt x="113" y="19"/>
                </a:cubicBezTo>
                <a:close/>
                <a:moveTo>
                  <a:pt x="128" y="16"/>
                </a:moveTo>
                <a:cubicBezTo>
                  <a:pt x="128" y="19"/>
                  <a:pt x="129" y="19"/>
                  <a:pt x="131" y="19"/>
                </a:cubicBezTo>
                <a:cubicBezTo>
                  <a:pt x="133" y="19"/>
                  <a:pt x="134" y="18"/>
                  <a:pt x="134" y="16"/>
                </a:cubicBezTo>
                <a:cubicBezTo>
                  <a:pt x="134" y="15"/>
                  <a:pt x="133" y="14"/>
                  <a:pt x="131" y="14"/>
                </a:cubicBezTo>
                <a:cubicBezTo>
                  <a:pt x="130" y="14"/>
                  <a:pt x="128" y="15"/>
                  <a:pt x="128" y="16"/>
                </a:cubicBezTo>
                <a:close/>
                <a:moveTo>
                  <a:pt x="133" y="38"/>
                </a:moveTo>
                <a:cubicBezTo>
                  <a:pt x="132" y="40"/>
                  <a:pt x="134" y="41"/>
                  <a:pt x="135" y="41"/>
                </a:cubicBezTo>
                <a:cubicBezTo>
                  <a:pt x="137" y="40"/>
                  <a:pt x="138" y="39"/>
                  <a:pt x="138" y="38"/>
                </a:cubicBezTo>
                <a:cubicBezTo>
                  <a:pt x="138" y="36"/>
                  <a:pt x="137" y="35"/>
                  <a:pt x="136" y="36"/>
                </a:cubicBezTo>
                <a:cubicBezTo>
                  <a:pt x="135" y="35"/>
                  <a:pt x="132" y="37"/>
                  <a:pt x="133" y="38"/>
                </a:cubicBezTo>
                <a:close/>
                <a:moveTo>
                  <a:pt x="131" y="29"/>
                </a:moveTo>
                <a:cubicBezTo>
                  <a:pt x="129" y="28"/>
                  <a:pt x="129" y="29"/>
                  <a:pt x="128" y="31"/>
                </a:cubicBezTo>
                <a:cubicBezTo>
                  <a:pt x="128" y="33"/>
                  <a:pt x="129" y="34"/>
                  <a:pt x="131" y="34"/>
                </a:cubicBezTo>
                <a:cubicBezTo>
                  <a:pt x="133" y="34"/>
                  <a:pt x="134" y="32"/>
                  <a:pt x="134" y="31"/>
                </a:cubicBezTo>
                <a:cubicBezTo>
                  <a:pt x="134" y="29"/>
                  <a:pt x="133" y="28"/>
                  <a:pt x="131" y="29"/>
                </a:cubicBezTo>
                <a:close/>
                <a:moveTo>
                  <a:pt x="126" y="13"/>
                </a:moveTo>
                <a:cubicBezTo>
                  <a:pt x="128" y="13"/>
                  <a:pt x="129" y="12"/>
                  <a:pt x="129" y="10"/>
                </a:cubicBezTo>
                <a:cubicBezTo>
                  <a:pt x="129" y="8"/>
                  <a:pt x="128" y="7"/>
                  <a:pt x="127" y="8"/>
                </a:cubicBezTo>
                <a:cubicBezTo>
                  <a:pt x="126" y="7"/>
                  <a:pt x="124" y="8"/>
                  <a:pt x="124" y="10"/>
                </a:cubicBezTo>
                <a:cubicBezTo>
                  <a:pt x="124" y="12"/>
                  <a:pt x="126" y="13"/>
                  <a:pt x="126" y="13"/>
                </a:cubicBezTo>
                <a:close/>
                <a:moveTo>
                  <a:pt x="140" y="6"/>
                </a:moveTo>
                <a:cubicBezTo>
                  <a:pt x="142" y="6"/>
                  <a:pt x="143" y="4"/>
                  <a:pt x="143" y="3"/>
                </a:cubicBezTo>
                <a:cubicBezTo>
                  <a:pt x="143" y="2"/>
                  <a:pt x="142" y="0"/>
                  <a:pt x="140" y="0"/>
                </a:cubicBezTo>
                <a:cubicBezTo>
                  <a:pt x="138" y="0"/>
                  <a:pt x="137" y="2"/>
                  <a:pt x="137" y="3"/>
                </a:cubicBezTo>
                <a:cubicBezTo>
                  <a:pt x="137" y="4"/>
                  <a:pt x="139" y="6"/>
                  <a:pt x="140" y="6"/>
                </a:cubicBezTo>
                <a:close/>
                <a:moveTo>
                  <a:pt x="246" y="6"/>
                </a:moveTo>
                <a:cubicBezTo>
                  <a:pt x="248" y="6"/>
                  <a:pt x="249" y="5"/>
                  <a:pt x="249" y="3"/>
                </a:cubicBezTo>
                <a:cubicBezTo>
                  <a:pt x="249" y="1"/>
                  <a:pt x="248" y="0"/>
                  <a:pt x="246" y="0"/>
                </a:cubicBezTo>
                <a:cubicBezTo>
                  <a:pt x="245" y="0"/>
                  <a:pt x="243" y="2"/>
                  <a:pt x="243" y="3"/>
                </a:cubicBezTo>
                <a:cubicBezTo>
                  <a:pt x="244" y="5"/>
                  <a:pt x="245" y="5"/>
                  <a:pt x="246" y="6"/>
                </a:cubicBezTo>
                <a:close/>
                <a:moveTo>
                  <a:pt x="246" y="75"/>
                </a:moveTo>
                <a:cubicBezTo>
                  <a:pt x="248" y="76"/>
                  <a:pt x="249" y="75"/>
                  <a:pt x="249" y="72"/>
                </a:cubicBezTo>
                <a:cubicBezTo>
                  <a:pt x="249" y="72"/>
                  <a:pt x="248" y="70"/>
                  <a:pt x="246" y="70"/>
                </a:cubicBezTo>
                <a:cubicBezTo>
                  <a:pt x="244" y="70"/>
                  <a:pt x="243" y="71"/>
                  <a:pt x="244" y="72"/>
                </a:cubicBezTo>
                <a:cubicBezTo>
                  <a:pt x="243" y="74"/>
                  <a:pt x="245" y="76"/>
                  <a:pt x="246" y="75"/>
                </a:cubicBezTo>
                <a:close/>
                <a:moveTo>
                  <a:pt x="106" y="24"/>
                </a:moveTo>
                <a:cubicBezTo>
                  <a:pt x="106" y="26"/>
                  <a:pt x="107" y="27"/>
                  <a:pt x="109" y="27"/>
                </a:cubicBezTo>
                <a:cubicBezTo>
                  <a:pt x="110" y="27"/>
                  <a:pt x="112" y="25"/>
                  <a:pt x="111" y="24"/>
                </a:cubicBezTo>
                <a:cubicBezTo>
                  <a:pt x="112" y="23"/>
                  <a:pt x="111" y="21"/>
                  <a:pt x="109" y="21"/>
                </a:cubicBezTo>
                <a:cubicBezTo>
                  <a:pt x="107" y="22"/>
                  <a:pt x="107" y="23"/>
                  <a:pt x="106" y="24"/>
                </a:cubicBezTo>
                <a:close/>
                <a:moveTo>
                  <a:pt x="247" y="42"/>
                </a:moveTo>
                <a:cubicBezTo>
                  <a:pt x="244" y="42"/>
                  <a:pt x="243" y="43"/>
                  <a:pt x="243" y="44"/>
                </a:cubicBezTo>
                <a:cubicBezTo>
                  <a:pt x="244" y="47"/>
                  <a:pt x="245" y="48"/>
                  <a:pt x="246" y="48"/>
                </a:cubicBezTo>
                <a:cubicBezTo>
                  <a:pt x="248" y="47"/>
                  <a:pt x="249" y="46"/>
                  <a:pt x="249" y="45"/>
                </a:cubicBezTo>
                <a:cubicBezTo>
                  <a:pt x="249" y="43"/>
                  <a:pt x="248" y="42"/>
                  <a:pt x="247" y="42"/>
                </a:cubicBezTo>
                <a:close/>
                <a:moveTo>
                  <a:pt x="186" y="25"/>
                </a:moveTo>
                <a:cubicBezTo>
                  <a:pt x="186" y="25"/>
                  <a:pt x="188" y="27"/>
                  <a:pt x="189" y="27"/>
                </a:cubicBezTo>
                <a:cubicBezTo>
                  <a:pt x="190" y="27"/>
                  <a:pt x="191" y="25"/>
                  <a:pt x="191" y="24"/>
                </a:cubicBezTo>
                <a:cubicBezTo>
                  <a:pt x="191" y="23"/>
                  <a:pt x="190" y="22"/>
                  <a:pt x="189" y="22"/>
                </a:cubicBezTo>
                <a:cubicBezTo>
                  <a:pt x="187" y="22"/>
                  <a:pt x="185" y="23"/>
                  <a:pt x="186" y="25"/>
                </a:cubicBezTo>
                <a:close/>
                <a:moveTo>
                  <a:pt x="238" y="5"/>
                </a:moveTo>
                <a:cubicBezTo>
                  <a:pt x="239" y="5"/>
                  <a:pt x="240" y="5"/>
                  <a:pt x="240" y="3"/>
                </a:cubicBezTo>
                <a:cubicBezTo>
                  <a:pt x="240" y="2"/>
                  <a:pt x="238" y="0"/>
                  <a:pt x="237" y="0"/>
                </a:cubicBezTo>
                <a:cubicBezTo>
                  <a:pt x="235" y="0"/>
                  <a:pt x="234" y="1"/>
                  <a:pt x="234" y="3"/>
                </a:cubicBezTo>
                <a:cubicBezTo>
                  <a:pt x="234" y="5"/>
                  <a:pt x="235" y="6"/>
                  <a:pt x="238" y="5"/>
                </a:cubicBezTo>
                <a:close/>
                <a:moveTo>
                  <a:pt x="243" y="255"/>
                </a:moveTo>
                <a:cubicBezTo>
                  <a:pt x="244" y="255"/>
                  <a:pt x="244" y="255"/>
                  <a:pt x="244" y="256"/>
                </a:cubicBezTo>
                <a:cubicBezTo>
                  <a:pt x="245" y="256"/>
                  <a:pt x="245" y="256"/>
                  <a:pt x="246" y="255"/>
                </a:cubicBezTo>
                <a:cubicBezTo>
                  <a:pt x="246" y="255"/>
                  <a:pt x="245" y="255"/>
                  <a:pt x="244" y="255"/>
                </a:cubicBezTo>
                <a:cubicBezTo>
                  <a:pt x="245" y="254"/>
                  <a:pt x="248" y="255"/>
                  <a:pt x="249" y="255"/>
                </a:cubicBezTo>
                <a:cubicBezTo>
                  <a:pt x="249" y="254"/>
                  <a:pt x="249" y="254"/>
                  <a:pt x="249" y="254"/>
                </a:cubicBezTo>
                <a:cubicBezTo>
                  <a:pt x="247" y="254"/>
                  <a:pt x="245" y="254"/>
                  <a:pt x="243" y="255"/>
                </a:cubicBezTo>
                <a:close/>
                <a:moveTo>
                  <a:pt x="185" y="254"/>
                </a:moveTo>
                <a:cubicBezTo>
                  <a:pt x="184" y="254"/>
                  <a:pt x="184" y="254"/>
                  <a:pt x="183" y="255"/>
                </a:cubicBezTo>
                <a:cubicBezTo>
                  <a:pt x="184" y="254"/>
                  <a:pt x="183" y="254"/>
                  <a:pt x="183" y="254"/>
                </a:cubicBezTo>
                <a:cubicBezTo>
                  <a:pt x="184" y="254"/>
                  <a:pt x="184" y="253"/>
                  <a:pt x="185" y="253"/>
                </a:cubicBezTo>
                <a:cubicBezTo>
                  <a:pt x="185" y="253"/>
                  <a:pt x="185" y="253"/>
                  <a:pt x="185" y="253"/>
                </a:cubicBezTo>
                <a:cubicBezTo>
                  <a:pt x="186" y="253"/>
                  <a:pt x="186" y="253"/>
                  <a:pt x="186" y="253"/>
                </a:cubicBezTo>
                <a:cubicBezTo>
                  <a:pt x="187" y="252"/>
                  <a:pt x="186" y="251"/>
                  <a:pt x="184" y="251"/>
                </a:cubicBezTo>
                <a:cubicBezTo>
                  <a:pt x="182" y="251"/>
                  <a:pt x="181" y="252"/>
                  <a:pt x="181" y="253"/>
                </a:cubicBezTo>
                <a:cubicBezTo>
                  <a:pt x="182" y="256"/>
                  <a:pt x="182" y="256"/>
                  <a:pt x="184" y="256"/>
                </a:cubicBezTo>
                <a:cubicBezTo>
                  <a:pt x="185" y="256"/>
                  <a:pt x="186" y="256"/>
                  <a:pt x="186" y="255"/>
                </a:cubicBezTo>
                <a:cubicBezTo>
                  <a:pt x="186" y="255"/>
                  <a:pt x="185" y="255"/>
                  <a:pt x="185" y="254"/>
                </a:cubicBezTo>
                <a:close/>
                <a:moveTo>
                  <a:pt x="190" y="247"/>
                </a:moveTo>
                <a:cubicBezTo>
                  <a:pt x="189" y="247"/>
                  <a:pt x="189" y="247"/>
                  <a:pt x="189" y="248"/>
                </a:cubicBezTo>
                <a:cubicBezTo>
                  <a:pt x="188" y="247"/>
                  <a:pt x="188" y="247"/>
                  <a:pt x="188" y="247"/>
                </a:cubicBezTo>
                <a:cubicBezTo>
                  <a:pt x="188" y="247"/>
                  <a:pt x="188" y="246"/>
                  <a:pt x="187" y="246"/>
                </a:cubicBezTo>
                <a:cubicBezTo>
                  <a:pt x="187" y="247"/>
                  <a:pt x="186" y="247"/>
                  <a:pt x="186" y="248"/>
                </a:cubicBezTo>
                <a:cubicBezTo>
                  <a:pt x="187" y="249"/>
                  <a:pt x="188" y="250"/>
                  <a:pt x="189" y="250"/>
                </a:cubicBezTo>
                <a:cubicBezTo>
                  <a:pt x="190" y="250"/>
                  <a:pt x="191" y="249"/>
                  <a:pt x="191" y="247"/>
                </a:cubicBezTo>
                <a:cubicBezTo>
                  <a:pt x="191" y="247"/>
                  <a:pt x="191" y="247"/>
                  <a:pt x="191" y="246"/>
                </a:cubicBezTo>
                <a:cubicBezTo>
                  <a:pt x="191" y="247"/>
                  <a:pt x="191" y="247"/>
                  <a:pt x="190" y="247"/>
                </a:cubicBezTo>
                <a:cubicBezTo>
                  <a:pt x="190" y="247"/>
                  <a:pt x="190" y="247"/>
                  <a:pt x="190" y="247"/>
                </a:cubicBezTo>
                <a:close/>
                <a:moveTo>
                  <a:pt x="225" y="262"/>
                </a:moveTo>
                <a:cubicBezTo>
                  <a:pt x="225" y="262"/>
                  <a:pt x="225" y="262"/>
                  <a:pt x="225" y="263"/>
                </a:cubicBezTo>
                <a:cubicBezTo>
                  <a:pt x="223" y="263"/>
                  <a:pt x="224" y="261"/>
                  <a:pt x="225" y="260"/>
                </a:cubicBezTo>
                <a:cubicBezTo>
                  <a:pt x="224" y="260"/>
                  <a:pt x="224" y="260"/>
                  <a:pt x="224" y="260"/>
                </a:cubicBezTo>
                <a:cubicBezTo>
                  <a:pt x="224" y="259"/>
                  <a:pt x="225" y="259"/>
                  <a:pt x="226" y="259"/>
                </a:cubicBezTo>
                <a:cubicBezTo>
                  <a:pt x="225" y="259"/>
                  <a:pt x="225" y="259"/>
                  <a:pt x="224" y="258"/>
                </a:cubicBezTo>
                <a:cubicBezTo>
                  <a:pt x="223" y="258"/>
                  <a:pt x="222" y="259"/>
                  <a:pt x="221" y="260"/>
                </a:cubicBezTo>
                <a:cubicBezTo>
                  <a:pt x="221" y="260"/>
                  <a:pt x="221" y="260"/>
                  <a:pt x="221" y="260"/>
                </a:cubicBezTo>
                <a:cubicBezTo>
                  <a:pt x="221" y="260"/>
                  <a:pt x="221" y="261"/>
                  <a:pt x="222" y="261"/>
                </a:cubicBezTo>
                <a:cubicBezTo>
                  <a:pt x="221" y="261"/>
                  <a:pt x="221" y="261"/>
                  <a:pt x="221" y="261"/>
                </a:cubicBezTo>
                <a:cubicBezTo>
                  <a:pt x="221" y="261"/>
                  <a:pt x="221" y="261"/>
                  <a:pt x="221" y="261"/>
                </a:cubicBezTo>
                <a:cubicBezTo>
                  <a:pt x="221" y="262"/>
                  <a:pt x="222" y="263"/>
                  <a:pt x="223" y="264"/>
                </a:cubicBezTo>
                <a:cubicBezTo>
                  <a:pt x="223" y="264"/>
                  <a:pt x="223" y="264"/>
                  <a:pt x="223" y="264"/>
                </a:cubicBezTo>
                <a:cubicBezTo>
                  <a:pt x="223" y="264"/>
                  <a:pt x="223" y="264"/>
                  <a:pt x="224" y="264"/>
                </a:cubicBezTo>
                <a:cubicBezTo>
                  <a:pt x="224" y="264"/>
                  <a:pt x="224" y="264"/>
                  <a:pt x="224" y="264"/>
                </a:cubicBezTo>
                <a:cubicBezTo>
                  <a:pt x="224" y="264"/>
                  <a:pt x="224" y="264"/>
                  <a:pt x="224" y="264"/>
                </a:cubicBezTo>
                <a:cubicBezTo>
                  <a:pt x="224" y="264"/>
                  <a:pt x="224" y="264"/>
                  <a:pt x="224" y="264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25" y="264"/>
                  <a:pt x="225" y="264"/>
                  <a:pt x="225" y="264"/>
                </a:cubicBezTo>
                <a:cubicBezTo>
                  <a:pt x="226" y="264"/>
                  <a:pt x="226" y="263"/>
                  <a:pt x="226" y="263"/>
                </a:cubicBezTo>
                <a:cubicBezTo>
                  <a:pt x="226" y="263"/>
                  <a:pt x="226" y="263"/>
                  <a:pt x="226" y="263"/>
                </a:cubicBezTo>
                <a:cubicBezTo>
                  <a:pt x="226" y="262"/>
                  <a:pt x="226" y="262"/>
                  <a:pt x="226" y="261"/>
                </a:cubicBezTo>
                <a:cubicBezTo>
                  <a:pt x="226" y="261"/>
                  <a:pt x="225" y="261"/>
                  <a:pt x="225" y="262"/>
                </a:cubicBezTo>
                <a:close/>
                <a:moveTo>
                  <a:pt x="243" y="261"/>
                </a:moveTo>
                <a:cubicBezTo>
                  <a:pt x="243" y="261"/>
                  <a:pt x="243" y="261"/>
                  <a:pt x="243" y="261"/>
                </a:cubicBezTo>
                <a:cubicBezTo>
                  <a:pt x="242" y="261"/>
                  <a:pt x="242" y="260"/>
                  <a:pt x="242" y="260"/>
                </a:cubicBezTo>
                <a:cubicBezTo>
                  <a:pt x="243" y="259"/>
                  <a:pt x="243" y="260"/>
                  <a:pt x="243" y="260"/>
                </a:cubicBezTo>
                <a:cubicBezTo>
                  <a:pt x="243" y="260"/>
                  <a:pt x="244" y="260"/>
                  <a:pt x="244" y="260"/>
                </a:cubicBezTo>
                <a:cubicBezTo>
                  <a:pt x="244" y="259"/>
                  <a:pt x="244" y="259"/>
                  <a:pt x="243" y="259"/>
                </a:cubicBezTo>
                <a:cubicBezTo>
                  <a:pt x="242" y="259"/>
                  <a:pt x="242" y="259"/>
                  <a:pt x="241" y="260"/>
                </a:cubicBezTo>
                <a:cubicBezTo>
                  <a:pt x="241" y="259"/>
                  <a:pt x="242" y="259"/>
                  <a:pt x="241" y="259"/>
                </a:cubicBezTo>
                <a:cubicBezTo>
                  <a:pt x="241" y="259"/>
                  <a:pt x="241" y="259"/>
                  <a:pt x="240" y="259"/>
                </a:cubicBezTo>
                <a:cubicBezTo>
                  <a:pt x="240" y="259"/>
                  <a:pt x="239" y="261"/>
                  <a:pt x="239" y="262"/>
                </a:cubicBezTo>
                <a:cubicBezTo>
                  <a:pt x="239" y="262"/>
                  <a:pt x="239" y="263"/>
                  <a:pt x="240" y="263"/>
                </a:cubicBezTo>
                <a:cubicBezTo>
                  <a:pt x="240" y="263"/>
                  <a:pt x="240" y="262"/>
                  <a:pt x="240" y="262"/>
                </a:cubicBezTo>
                <a:cubicBezTo>
                  <a:pt x="240" y="262"/>
                  <a:pt x="240" y="262"/>
                  <a:pt x="240" y="262"/>
                </a:cubicBezTo>
                <a:cubicBezTo>
                  <a:pt x="241" y="263"/>
                  <a:pt x="240" y="263"/>
                  <a:pt x="240" y="263"/>
                </a:cubicBezTo>
                <a:cubicBezTo>
                  <a:pt x="240" y="263"/>
                  <a:pt x="240" y="263"/>
                  <a:pt x="240" y="263"/>
                </a:cubicBezTo>
                <a:cubicBezTo>
                  <a:pt x="240" y="264"/>
                  <a:pt x="240" y="264"/>
                  <a:pt x="241" y="264"/>
                </a:cubicBezTo>
                <a:cubicBezTo>
                  <a:pt x="241" y="263"/>
                  <a:pt x="241" y="263"/>
                  <a:pt x="241" y="263"/>
                </a:cubicBezTo>
                <a:cubicBezTo>
                  <a:pt x="241" y="263"/>
                  <a:pt x="241" y="263"/>
                  <a:pt x="241" y="264"/>
                </a:cubicBezTo>
                <a:cubicBezTo>
                  <a:pt x="241" y="264"/>
                  <a:pt x="242" y="263"/>
                  <a:pt x="242" y="263"/>
                </a:cubicBezTo>
                <a:cubicBezTo>
                  <a:pt x="243" y="264"/>
                  <a:pt x="244" y="263"/>
                  <a:pt x="244" y="262"/>
                </a:cubicBezTo>
                <a:cubicBezTo>
                  <a:pt x="244" y="261"/>
                  <a:pt x="243" y="261"/>
                  <a:pt x="243" y="261"/>
                </a:cubicBezTo>
                <a:close/>
                <a:moveTo>
                  <a:pt x="239" y="11"/>
                </a:moveTo>
                <a:cubicBezTo>
                  <a:pt x="239" y="12"/>
                  <a:pt x="240" y="13"/>
                  <a:pt x="241" y="13"/>
                </a:cubicBezTo>
                <a:cubicBezTo>
                  <a:pt x="243" y="13"/>
                  <a:pt x="244" y="12"/>
                  <a:pt x="245" y="10"/>
                </a:cubicBezTo>
                <a:cubicBezTo>
                  <a:pt x="244" y="9"/>
                  <a:pt x="243" y="7"/>
                  <a:pt x="241" y="7"/>
                </a:cubicBezTo>
                <a:cubicBezTo>
                  <a:pt x="240" y="8"/>
                  <a:pt x="239" y="8"/>
                  <a:pt x="239" y="11"/>
                </a:cubicBezTo>
                <a:close/>
                <a:moveTo>
                  <a:pt x="206" y="13"/>
                </a:moveTo>
                <a:cubicBezTo>
                  <a:pt x="207" y="13"/>
                  <a:pt x="209" y="12"/>
                  <a:pt x="210" y="11"/>
                </a:cubicBezTo>
                <a:cubicBezTo>
                  <a:pt x="209" y="9"/>
                  <a:pt x="207" y="8"/>
                  <a:pt x="206" y="7"/>
                </a:cubicBezTo>
                <a:cubicBezTo>
                  <a:pt x="205" y="8"/>
                  <a:pt x="203" y="9"/>
                  <a:pt x="204" y="10"/>
                </a:cubicBezTo>
                <a:cubicBezTo>
                  <a:pt x="204" y="12"/>
                  <a:pt x="205" y="13"/>
                  <a:pt x="206" y="13"/>
                </a:cubicBezTo>
                <a:close/>
                <a:moveTo>
                  <a:pt x="225" y="17"/>
                </a:moveTo>
                <a:cubicBezTo>
                  <a:pt x="226" y="19"/>
                  <a:pt x="227" y="19"/>
                  <a:pt x="228" y="19"/>
                </a:cubicBezTo>
                <a:cubicBezTo>
                  <a:pt x="230" y="19"/>
                  <a:pt x="232" y="18"/>
                  <a:pt x="231" y="16"/>
                </a:cubicBezTo>
                <a:cubicBezTo>
                  <a:pt x="231" y="15"/>
                  <a:pt x="229" y="14"/>
                  <a:pt x="228" y="14"/>
                </a:cubicBezTo>
                <a:cubicBezTo>
                  <a:pt x="227" y="14"/>
                  <a:pt x="226" y="15"/>
                  <a:pt x="225" y="17"/>
                </a:cubicBezTo>
                <a:close/>
                <a:moveTo>
                  <a:pt x="198" y="13"/>
                </a:moveTo>
                <a:cubicBezTo>
                  <a:pt x="198" y="13"/>
                  <a:pt x="200" y="11"/>
                  <a:pt x="201" y="10"/>
                </a:cubicBezTo>
                <a:cubicBezTo>
                  <a:pt x="201" y="8"/>
                  <a:pt x="199" y="7"/>
                  <a:pt x="197" y="7"/>
                </a:cubicBezTo>
                <a:cubicBezTo>
                  <a:pt x="196" y="7"/>
                  <a:pt x="195" y="9"/>
                  <a:pt x="194" y="11"/>
                </a:cubicBezTo>
                <a:cubicBezTo>
                  <a:pt x="195" y="12"/>
                  <a:pt x="196" y="12"/>
                  <a:pt x="198" y="13"/>
                </a:cubicBezTo>
                <a:close/>
                <a:moveTo>
                  <a:pt x="193" y="6"/>
                </a:moveTo>
                <a:cubicBezTo>
                  <a:pt x="194" y="5"/>
                  <a:pt x="196" y="4"/>
                  <a:pt x="195" y="3"/>
                </a:cubicBezTo>
                <a:cubicBezTo>
                  <a:pt x="195" y="2"/>
                  <a:pt x="195" y="0"/>
                  <a:pt x="193" y="0"/>
                </a:cubicBezTo>
                <a:cubicBezTo>
                  <a:pt x="191" y="0"/>
                  <a:pt x="191" y="1"/>
                  <a:pt x="190" y="3"/>
                </a:cubicBezTo>
                <a:cubicBezTo>
                  <a:pt x="190" y="5"/>
                  <a:pt x="191" y="5"/>
                  <a:pt x="193" y="6"/>
                </a:cubicBezTo>
                <a:close/>
                <a:moveTo>
                  <a:pt x="199" y="17"/>
                </a:moveTo>
                <a:cubicBezTo>
                  <a:pt x="200" y="18"/>
                  <a:pt x="200" y="20"/>
                  <a:pt x="202" y="20"/>
                </a:cubicBezTo>
                <a:cubicBezTo>
                  <a:pt x="204" y="20"/>
                  <a:pt x="205" y="18"/>
                  <a:pt x="205" y="17"/>
                </a:cubicBezTo>
                <a:cubicBezTo>
                  <a:pt x="205" y="16"/>
                  <a:pt x="204" y="14"/>
                  <a:pt x="202" y="14"/>
                </a:cubicBezTo>
                <a:cubicBezTo>
                  <a:pt x="200" y="14"/>
                  <a:pt x="199" y="15"/>
                  <a:pt x="199" y="17"/>
                </a:cubicBezTo>
                <a:close/>
                <a:moveTo>
                  <a:pt x="223" y="13"/>
                </a:moveTo>
                <a:cubicBezTo>
                  <a:pt x="226" y="13"/>
                  <a:pt x="226" y="12"/>
                  <a:pt x="227" y="10"/>
                </a:cubicBezTo>
                <a:cubicBezTo>
                  <a:pt x="227" y="8"/>
                  <a:pt x="225" y="8"/>
                  <a:pt x="224" y="8"/>
                </a:cubicBezTo>
                <a:cubicBezTo>
                  <a:pt x="222" y="7"/>
                  <a:pt x="221" y="8"/>
                  <a:pt x="221" y="10"/>
                </a:cubicBezTo>
                <a:cubicBezTo>
                  <a:pt x="221" y="12"/>
                  <a:pt x="223" y="13"/>
                  <a:pt x="223" y="13"/>
                </a:cubicBezTo>
                <a:close/>
                <a:moveTo>
                  <a:pt x="216" y="17"/>
                </a:moveTo>
                <a:cubicBezTo>
                  <a:pt x="217" y="18"/>
                  <a:pt x="218" y="19"/>
                  <a:pt x="220" y="19"/>
                </a:cubicBezTo>
                <a:cubicBezTo>
                  <a:pt x="221" y="19"/>
                  <a:pt x="223" y="19"/>
                  <a:pt x="223" y="17"/>
                </a:cubicBezTo>
                <a:cubicBezTo>
                  <a:pt x="223" y="15"/>
                  <a:pt x="221" y="14"/>
                  <a:pt x="219" y="14"/>
                </a:cubicBezTo>
                <a:cubicBezTo>
                  <a:pt x="219" y="15"/>
                  <a:pt x="217" y="15"/>
                  <a:pt x="216" y="17"/>
                </a:cubicBezTo>
                <a:close/>
                <a:moveTo>
                  <a:pt x="211" y="5"/>
                </a:moveTo>
                <a:cubicBezTo>
                  <a:pt x="212" y="6"/>
                  <a:pt x="214" y="4"/>
                  <a:pt x="214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09" y="0"/>
                  <a:pt x="208" y="2"/>
                  <a:pt x="208" y="3"/>
                </a:cubicBezTo>
                <a:cubicBezTo>
                  <a:pt x="208" y="4"/>
                  <a:pt x="209" y="5"/>
                  <a:pt x="211" y="5"/>
                </a:cubicBezTo>
                <a:close/>
                <a:moveTo>
                  <a:pt x="213" y="10"/>
                </a:moveTo>
                <a:cubicBezTo>
                  <a:pt x="212" y="12"/>
                  <a:pt x="213" y="13"/>
                  <a:pt x="215" y="13"/>
                </a:cubicBezTo>
                <a:cubicBezTo>
                  <a:pt x="217" y="13"/>
                  <a:pt x="217" y="12"/>
                  <a:pt x="218" y="11"/>
                </a:cubicBezTo>
                <a:cubicBezTo>
                  <a:pt x="218" y="8"/>
                  <a:pt x="216" y="8"/>
                  <a:pt x="215" y="7"/>
                </a:cubicBezTo>
                <a:cubicBezTo>
                  <a:pt x="213" y="7"/>
                  <a:pt x="212" y="9"/>
                  <a:pt x="213" y="10"/>
                </a:cubicBezTo>
                <a:close/>
                <a:moveTo>
                  <a:pt x="233" y="13"/>
                </a:moveTo>
                <a:cubicBezTo>
                  <a:pt x="235" y="13"/>
                  <a:pt x="235" y="11"/>
                  <a:pt x="236" y="10"/>
                </a:cubicBezTo>
                <a:cubicBezTo>
                  <a:pt x="236" y="9"/>
                  <a:pt x="234" y="7"/>
                  <a:pt x="233" y="8"/>
                </a:cubicBezTo>
                <a:cubicBezTo>
                  <a:pt x="231" y="7"/>
                  <a:pt x="230" y="8"/>
                  <a:pt x="230" y="11"/>
                </a:cubicBezTo>
                <a:cubicBezTo>
                  <a:pt x="229" y="12"/>
                  <a:pt x="232" y="13"/>
                  <a:pt x="233" y="13"/>
                </a:cubicBezTo>
                <a:close/>
                <a:moveTo>
                  <a:pt x="56" y="259"/>
                </a:moveTo>
                <a:cubicBezTo>
                  <a:pt x="54" y="258"/>
                  <a:pt x="53" y="260"/>
                  <a:pt x="53" y="261"/>
                </a:cubicBezTo>
                <a:cubicBezTo>
                  <a:pt x="53" y="263"/>
                  <a:pt x="54" y="263"/>
                  <a:pt x="56" y="264"/>
                </a:cubicBezTo>
                <a:cubicBezTo>
                  <a:pt x="58" y="264"/>
                  <a:pt x="59" y="263"/>
                  <a:pt x="59" y="261"/>
                </a:cubicBezTo>
                <a:cubicBezTo>
                  <a:pt x="59" y="259"/>
                  <a:pt x="58" y="258"/>
                  <a:pt x="56" y="259"/>
                </a:cubicBezTo>
                <a:close/>
                <a:moveTo>
                  <a:pt x="61" y="251"/>
                </a:moveTo>
                <a:cubicBezTo>
                  <a:pt x="61" y="251"/>
                  <a:pt x="60" y="251"/>
                  <a:pt x="60" y="251"/>
                </a:cubicBezTo>
                <a:cubicBezTo>
                  <a:pt x="60" y="251"/>
                  <a:pt x="60" y="251"/>
                  <a:pt x="60" y="251"/>
                </a:cubicBezTo>
                <a:cubicBezTo>
                  <a:pt x="60" y="251"/>
                  <a:pt x="60" y="251"/>
                  <a:pt x="60" y="251"/>
                </a:cubicBezTo>
                <a:cubicBezTo>
                  <a:pt x="59" y="251"/>
                  <a:pt x="58" y="253"/>
                  <a:pt x="58" y="254"/>
                </a:cubicBezTo>
                <a:cubicBezTo>
                  <a:pt x="58" y="256"/>
                  <a:pt x="59" y="257"/>
                  <a:pt x="61" y="256"/>
                </a:cubicBezTo>
                <a:cubicBezTo>
                  <a:pt x="62" y="257"/>
                  <a:pt x="63" y="255"/>
                  <a:pt x="63" y="254"/>
                </a:cubicBezTo>
                <a:cubicBezTo>
                  <a:pt x="64" y="252"/>
                  <a:pt x="62" y="251"/>
                  <a:pt x="61" y="251"/>
                </a:cubicBezTo>
                <a:close/>
                <a:moveTo>
                  <a:pt x="68" y="247"/>
                </a:moveTo>
                <a:cubicBezTo>
                  <a:pt x="68" y="246"/>
                  <a:pt x="66" y="245"/>
                  <a:pt x="65" y="245"/>
                </a:cubicBezTo>
                <a:cubicBezTo>
                  <a:pt x="64" y="244"/>
                  <a:pt x="62" y="246"/>
                  <a:pt x="63" y="247"/>
                </a:cubicBezTo>
                <a:cubicBezTo>
                  <a:pt x="62" y="248"/>
                  <a:pt x="64" y="250"/>
                  <a:pt x="64" y="250"/>
                </a:cubicBezTo>
                <a:cubicBezTo>
                  <a:pt x="66" y="250"/>
                  <a:pt x="67" y="249"/>
                  <a:pt x="68" y="247"/>
                </a:cubicBezTo>
                <a:close/>
                <a:moveTo>
                  <a:pt x="91" y="258"/>
                </a:moveTo>
                <a:cubicBezTo>
                  <a:pt x="90" y="258"/>
                  <a:pt x="88" y="259"/>
                  <a:pt x="89" y="261"/>
                </a:cubicBezTo>
                <a:cubicBezTo>
                  <a:pt x="89" y="261"/>
                  <a:pt x="89" y="262"/>
                  <a:pt x="89" y="263"/>
                </a:cubicBezTo>
                <a:cubicBezTo>
                  <a:pt x="90" y="264"/>
                  <a:pt x="91" y="264"/>
                  <a:pt x="91" y="264"/>
                </a:cubicBezTo>
                <a:cubicBezTo>
                  <a:pt x="93" y="264"/>
                  <a:pt x="94" y="263"/>
                  <a:pt x="94" y="262"/>
                </a:cubicBezTo>
                <a:cubicBezTo>
                  <a:pt x="94" y="260"/>
                  <a:pt x="92" y="258"/>
                  <a:pt x="91" y="258"/>
                </a:cubicBezTo>
                <a:close/>
                <a:moveTo>
                  <a:pt x="74" y="258"/>
                </a:moveTo>
                <a:cubicBezTo>
                  <a:pt x="72" y="258"/>
                  <a:pt x="71" y="259"/>
                  <a:pt x="71" y="261"/>
                </a:cubicBezTo>
                <a:cubicBezTo>
                  <a:pt x="71" y="261"/>
                  <a:pt x="71" y="262"/>
                  <a:pt x="71" y="262"/>
                </a:cubicBezTo>
                <a:cubicBezTo>
                  <a:pt x="71" y="262"/>
                  <a:pt x="72" y="262"/>
                  <a:pt x="72" y="262"/>
                </a:cubicBezTo>
                <a:cubicBezTo>
                  <a:pt x="73" y="262"/>
                  <a:pt x="72" y="263"/>
                  <a:pt x="72" y="263"/>
                </a:cubicBezTo>
                <a:cubicBezTo>
                  <a:pt x="72" y="263"/>
                  <a:pt x="72" y="263"/>
                  <a:pt x="72" y="263"/>
                </a:cubicBezTo>
                <a:cubicBezTo>
                  <a:pt x="72" y="263"/>
                  <a:pt x="73" y="264"/>
                  <a:pt x="73" y="264"/>
                </a:cubicBezTo>
                <a:cubicBezTo>
                  <a:pt x="75" y="264"/>
                  <a:pt x="77" y="262"/>
                  <a:pt x="77" y="261"/>
                </a:cubicBezTo>
                <a:cubicBezTo>
                  <a:pt x="76" y="260"/>
                  <a:pt x="75" y="258"/>
                  <a:pt x="74" y="258"/>
                </a:cubicBezTo>
                <a:close/>
                <a:moveTo>
                  <a:pt x="82" y="258"/>
                </a:moveTo>
                <a:cubicBezTo>
                  <a:pt x="81" y="258"/>
                  <a:pt x="80" y="260"/>
                  <a:pt x="79" y="261"/>
                </a:cubicBezTo>
                <a:cubicBezTo>
                  <a:pt x="79" y="261"/>
                  <a:pt x="79" y="261"/>
                  <a:pt x="79" y="261"/>
                </a:cubicBezTo>
                <a:cubicBezTo>
                  <a:pt x="81" y="262"/>
                  <a:pt x="82" y="262"/>
                  <a:pt x="82" y="263"/>
                </a:cubicBezTo>
                <a:cubicBezTo>
                  <a:pt x="82" y="263"/>
                  <a:pt x="82" y="263"/>
                  <a:pt x="82" y="263"/>
                </a:cubicBezTo>
                <a:cubicBezTo>
                  <a:pt x="82" y="264"/>
                  <a:pt x="82" y="264"/>
                  <a:pt x="82" y="264"/>
                </a:cubicBezTo>
                <a:cubicBezTo>
                  <a:pt x="84" y="264"/>
                  <a:pt x="86" y="263"/>
                  <a:pt x="86" y="261"/>
                </a:cubicBezTo>
                <a:cubicBezTo>
                  <a:pt x="85" y="260"/>
                  <a:pt x="84" y="258"/>
                  <a:pt x="82" y="258"/>
                </a:cubicBezTo>
                <a:close/>
                <a:moveTo>
                  <a:pt x="55" y="249"/>
                </a:moveTo>
                <a:cubicBezTo>
                  <a:pt x="55" y="249"/>
                  <a:pt x="55" y="249"/>
                  <a:pt x="56" y="249"/>
                </a:cubicBezTo>
                <a:cubicBezTo>
                  <a:pt x="56" y="248"/>
                  <a:pt x="57" y="248"/>
                  <a:pt x="57" y="247"/>
                </a:cubicBezTo>
                <a:cubicBezTo>
                  <a:pt x="56" y="248"/>
                  <a:pt x="54" y="248"/>
                  <a:pt x="53" y="248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4" y="250"/>
                  <a:pt x="51" y="251"/>
                  <a:pt x="52" y="253"/>
                </a:cubicBezTo>
                <a:cubicBezTo>
                  <a:pt x="52" y="252"/>
                  <a:pt x="53" y="251"/>
                  <a:pt x="55" y="251"/>
                </a:cubicBezTo>
                <a:cubicBezTo>
                  <a:pt x="55" y="250"/>
                  <a:pt x="55" y="250"/>
                  <a:pt x="55" y="249"/>
                </a:cubicBezTo>
                <a:close/>
                <a:moveTo>
                  <a:pt x="45" y="258"/>
                </a:moveTo>
                <a:cubicBezTo>
                  <a:pt x="44" y="258"/>
                  <a:pt x="44" y="257"/>
                  <a:pt x="44" y="256"/>
                </a:cubicBezTo>
                <a:cubicBezTo>
                  <a:pt x="45" y="256"/>
                  <a:pt x="45" y="255"/>
                  <a:pt x="45" y="253"/>
                </a:cubicBezTo>
                <a:cubicBezTo>
                  <a:pt x="45" y="252"/>
                  <a:pt x="45" y="251"/>
                  <a:pt x="43" y="251"/>
                </a:cubicBezTo>
                <a:cubicBezTo>
                  <a:pt x="42" y="251"/>
                  <a:pt x="41" y="252"/>
                  <a:pt x="40" y="253"/>
                </a:cubicBezTo>
                <a:cubicBezTo>
                  <a:pt x="40" y="253"/>
                  <a:pt x="40" y="253"/>
                  <a:pt x="40" y="253"/>
                </a:cubicBezTo>
                <a:cubicBezTo>
                  <a:pt x="40" y="253"/>
                  <a:pt x="40" y="253"/>
                  <a:pt x="40" y="253"/>
                </a:cubicBezTo>
                <a:cubicBezTo>
                  <a:pt x="40" y="253"/>
                  <a:pt x="40" y="253"/>
                  <a:pt x="40" y="253"/>
                </a:cubicBezTo>
                <a:cubicBezTo>
                  <a:pt x="40" y="253"/>
                  <a:pt x="40" y="253"/>
                  <a:pt x="40" y="254"/>
                </a:cubicBezTo>
                <a:cubicBezTo>
                  <a:pt x="40" y="255"/>
                  <a:pt x="41" y="256"/>
                  <a:pt x="42" y="256"/>
                </a:cubicBezTo>
                <a:cubicBezTo>
                  <a:pt x="42" y="257"/>
                  <a:pt x="42" y="257"/>
                  <a:pt x="42" y="257"/>
                </a:cubicBezTo>
                <a:cubicBezTo>
                  <a:pt x="41" y="258"/>
                  <a:pt x="40" y="258"/>
                  <a:pt x="40" y="260"/>
                </a:cubicBezTo>
                <a:cubicBezTo>
                  <a:pt x="40" y="260"/>
                  <a:pt x="41" y="260"/>
                  <a:pt x="41" y="260"/>
                </a:cubicBezTo>
                <a:cubicBezTo>
                  <a:pt x="41" y="260"/>
                  <a:pt x="41" y="259"/>
                  <a:pt x="41" y="259"/>
                </a:cubicBezTo>
                <a:cubicBezTo>
                  <a:pt x="41" y="258"/>
                  <a:pt x="42" y="258"/>
                  <a:pt x="42" y="258"/>
                </a:cubicBezTo>
                <a:cubicBezTo>
                  <a:pt x="42" y="258"/>
                  <a:pt x="43" y="258"/>
                  <a:pt x="43" y="258"/>
                </a:cubicBezTo>
                <a:cubicBezTo>
                  <a:pt x="42" y="259"/>
                  <a:pt x="43" y="260"/>
                  <a:pt x="44" y="260"/>
                </a:cubicBezTo>
                <a:cubicBezTo>
                  <a:pt x="44" y="260"/>
                  <a:pt x="44" y="259"/>
                  <a:pt x="45" y="259"/>
                </a:cubicBezTo>
                <a:cubicBezTo>
                  <a:pt x="44" y="258"/>
                  <a:pt x="45" y="258"/>
                  <a:pt x="45" y="258"/>
                </a:cubicBezTo>
                <a:close/>
                <a:moveTo>
                  <a:pt x="48" y="258"/>
                </a:moveTo>
                <a:cubicBezTo>
                  <a:pt x="46" y="258"/>
                  <a:pt x="44" y="259"/>
                  <a:pt x="44" y="262"/>
                </a:cubicBezTo>
                <a:cubicBezTo>
                  <a:pt x="45" y="263"/>
                  <a:pt x="46" y="264"/>
                  <a:pt x="48" y="264"/>
                </a:cubicBezTo>
                <a:cubicBezTo>
                  <a:pt x="49" y="264"/>
                  <a:pt x="50" y="263"/>
                  <a:pt x="50" y="262"/>
                </a:cubicBezTo>
                <a:cubicBezTo>
                  <a:pt x="50" y="260"/>
                  <a:pt x="48" y="258"/>
                  <a:pt x="48" y="258"/>
                </a:cubicBezTo>
                <a:close/>
                <a:moveTo>
                  <a:pt x="54" y="240"/>
                </a:moveTo>
                <a:cubicBezTo>
                  <a:pt x="54" y="238"/>
                  <a:pt x="53" y="237"/>
                  <a:pt x="52" y="237"/>
                </a:cubicBezTo>
                <a:cubicBezTo>
                  <a:pt x="50" y="238"/>
                  <a:pt x="49" y="238"/>
                  <a:pt x="49" y="240"/>
                </a:cubicBezTo>
                <a:cubicBezTo>
                  <a:pt x="49" y="242"/>
                  <a:pt x="50" y="242"/>
                  <a:pt x="51" y="243"/>
                </a:cubicBezTo>
                <a:cubicBezTo>
                  <a:pt x="53" y="242"/>
                  <a:pt x="55" y="242"/>
                  <a:pt x="54" y="240"/>
                </a:cubicBezTo>
                <a:close/>
                <a:moveTo>
                  <a:pt x="189" y="261"/>
                </a:moveTo>
                <a:cubicBezTo>
                  <a:pt x="190" y="261"/>
                  <a:pt x="190" y="261"/>
                  <a:pt x="191" y="261"/>
                </a:cubicBezTo>
                <a:cubicBezTo>
                  <a:pt x="191" y="260"/>
                  <a:pt x="190" y="259"/>
                  <a:pt x="190" y="259"/>
                </a:cubicBezTo>
                <a:cubicBezTo>
                  <a:pt x="190" y="258"/>
                  <a:pt x="189" y="258"/>
                  <a:pt x="188" y="258"/>
                </a:cubicBezTo>
                <a:cubicBezTo>
                  <a:pt x="187" y="258"/>
                  <a:pt x="186" y="260"/>
                  <a:pt x="185" y="261"/>
                </a:cubicBezTo>
                <a:cubicBezTo>
                  <a:pt x="185" y="261"/>
                  <a:pt x="186" y="262"/>
                  <a:pt x="186" y="263"/>
                </a:cubicBezTo>
                <a:cubicBezTo>
                  <a:pt x="186" y="263"/>
                  <a:pt x="186" y="263"/>
                  <a:pt x="186" y="263"/>
                </a:cubicBezTo>
                <a:cubicBezTo>
                  <a:pt x="186" y="263"/>
                  <a:pt x="186" y="263"/>
                  <a:pt x="186" y="263"/>
                </a:cubicBezTo>
                <a:cubicBezTo>
                  <a:pt x="187" y="264"/>
                  <a:pt x="188" y="264"/>
                  <a:pt x="189" y="264"/>
                </a:cubicBezTo>
                <a:cubicBezTo>
                  <a:pt x="190" y="264"/>
                  <a:pt x="191" y="263"/>
                  <a:pt x="191" y="262"/>
                </a:cubicBezTo>
                <a:cubicBezTo>
                  <a:pt x="191" y="262"/>
                  <a:pt x="190" y="262"/>
                  <a:pt x="189" y="261"/>
                </a:cubicBezTo>
                <a:close/>
                <a:moveTo>
                  <a:pt x="166" y="251"/>
                </a:moveTo>
                <a:cubicBezTo>
                  <a:pt x="165" y="251"/>
                  <a:pt x="164" y="253"/>
                  <a:pt x="164" y="254"/>
                </a:cubicBezTo>
                <a:cubicBezTo>
                  <a:pt x="164" y="254"/>
                  <a:pt x="164" y="255"/>
                  <a:pt x="164" y="256"/>
                </a:cubicBezTo>
                <a:cubicBezTo>
                  <a:pt x="165" y="256"/>
                  <a:pt x="165" y="255"/>
                  <a:pt x="165" y="255"/>
                </a:cubicBezTo>
                <a:cubicBezTo>
                  <a:pt x="165" y="255"/>
                  <a:pt x="164" y="255"/>
                  <a:pt x="164" y="254"/>
                </a:cubicBezTo>
                <a:cubicBezTo>
                  <a:pt x="164" y="253"/>
                  <a:pt x="166" y="254"/>
                  <a:pt x="167" y="254"/>
                </a:cubicBezTo>
                <a:cubicBezTo>
                  <a:pt x="166" y="254"/>
                  <a:pt x="166" y="255"/>
                  <a:pt x="166" y="256"/>
                </a:cubicBezTo>
                <a:cubicBezTo>
                  <a:pt x="165" y="256"/>
                  <a:pt x="165" y="256"/>
                  <a:pt x="165" y="256"/>
                </a:cubicBezTo>
                <a:cubicBezTo>
                  <a:pt x="165" y="257"/>
                  <a:pt x="166" y="257"/>
                  <a:pt x="166" y="257"/>
                </a:cubicBezTo>
                <a:cubicBezTo>
                  <a:pt x="169" y="256"/>
                  <a:pt x="169" y="256"/>
                  <a:pt x="170" y="254"/>
                </a:cubicBezTo>
                <a:cubicBezTo>
                  <a:pt x="169" y="252"/>
                  <a:pt x="168" y="251"/>
                  <a:pt x="166" y="251"/>
                </a:cubicBezTo>
                <a:close/>
                <a:moveTo>
                  <a:pt x="42" y="247"/>
                </a:moveTo>
                <a:cubicBezTo>
                  <a:pt x="42" y="246"/>
                  <a:pt x="40" y="244"/>
                  <a:pt x="39" y="244"/>
                </a:cubicBezTo>
                <a:cubicBezTo>
                  <a:pt x="36" y="245"/>
                  <a:pt x="35" y="246"/>
                  <a:pt x="35" y="247"/>
                </a:cubicBezTo>
                <a:cubicBezTo>
                  <a:pt x="36" y="249"/>
                  <a:pt x="37" y="250"/>
                  <a:pt x="38" y="250"/>
                </a:cubicBezTo>
                <a:cubicBezTo>
                  <a:pt x="40" y="250"/>
                  <a:pt x="41" y="249"/>
                  <a:pt x="42" y="247"/>
                </a:cubicBezTo>
                <a:close/>
                <a:moveTo>
                  <a:pt x="206" y="258"/>
                </a:moveTo>
                <a:cubicBezTo>
                  <a:pt x="205" y="259"/>
                  <a:pt x="204" y="259"/>
                  <a:pt x="204" y="260"/>
                </a:cubicBezTo>
                <a:cubicBezTo>
                  <a:pt x="204" y="261"/>
                  <a:pt x="204" y="261"/>
                  <a:pt x="204" y="261"/>
                </a:cubicBezTo>
                <a:cubicBezTo>
                  <a:pt x="204" y="261"/>
                  <a:pt x="205" y="261"/>
                  <a:pt x="206" y="262"/>
                </a:cubicBezTo>
                <a:cubicBezTo>
                  <a:pt x="206" y="262"/>
                  <a:pt x="206" y="262"/>
                  <a:pt x="206" y="263"/>
                </a:cubicBezTo>
                <a:cubicBezTo>
                  <a:pt x="205" y="263"/>
                  <a:pt x="205" y="263"/>
                  <a:pt x="205" y="263"/>
                </a:cubicBezTo>
                <a:cubicBezTo>
                  <a:pt x="205" y="263"/>
                  <a:pt x="206" y="264"/>
                  <a:pt x="206" y="264"/>
                </a:cubicBezTo>
                <a:cubicBezTo>
                  <a:pt x="208" y="264"/>
                  <a:pt x="209" y="262"/>
                  <a:pt x="209" y="261"/>
                </a:cubicBezTo>
                <a:cubicBezTo>
                  <a:pt x="209" y="259"/>
                  <a:pt x="207" y="258"/>
                  <a:pt x="206" y="258"/>
                </a:cubicBezTo>
                <a:close/>
                <a:moveTo>
                  <a:pt x="164" y="247"/>
                </a:moveTo>
                <a:cubicBezTo>
                  <a:pt x="164" y="246"/>
                  <a:pt x="164" y="244"/>
                  <a:pt x="162" y="244"/>
                </a:cubicBezTo>
                <a:cubicBezTo>
                  <a:pt x="161" y="244"/>
                  <a:pt x="159" y="246"/>
                  <a:pt x="159" y="247"/>
                </a:cubicBezTo>
                <a:cubicBezTo>
                  <a:pt x="160" y="249"/>
                  <a:pt x="161" y="250"/>
                  <a:pt x="162" y="250"/>
                </a:cubicBezTo>
                <a:cubicBezTo>
                  <a:pt x="164" y="250"/>
                  <a:pt x="165" y="248"/>
                  <a:pt x="164" y="247"/>
                </a:cubicBezTo>
                <a:close/>
                <a:moveTo>
                  <a:pt x="96" y="251"/>
                </a:moveTo>
                <a:cubicBezTo>
                  <a:pt x="95" y="251"/>
                  <a:pt x="93" y="252"/>
                  <a:pt x="93" y="254"/>
                </a:cubicBezTo>
                <a:cubicBezTo>
                  <a:pt x="93" y="254"/>
                  <a:pt x="93" y="255"/>
                  <a:pt x="94" y="255"/>
                </a:cubicBezTo>
                <a:cubicBezTo>
                  <a:pt x="94" y="255"/>
                  <a:pt x="94" y="255"/>
                  <a:pt x="94" y="255"/>
                </a:cubicBezTo>
                <a:cubicBezTo>
                  <a:pt x="94" y="255"/>
                  <a:pt x="94" y="255"/>
                  <a:pt x="94" y="255"/>
                </a:cubicBezTo>
                <a:cubicBezTo>
                  <a:pt x="94" y="255"/>
                  <a:pt x="95" y="255"/>
                  <a:pt x="95" y="255"/>
                </a:cubicBezTo>
                <a:cubicBezTo>
                  <a:pt x="95" y="255"/>
                  <a:pt x="95" y="255"/>
                  <a:pt x="95" y="256"/>
                </a:cubicBezTo>
                <a:cubicBezTo>
                  <a:pt x="95" y="256"/>
                  <a:pt x="96" y="256"/>
                  <a:pt x="96" y="256"/>
                </a:cubicBezTo>
                <a:cubicBezTo>
                  <a:pt x="98" y="257"/>
                  <a:pt x="99" y="255"/>
                  <a:pt x="99" y="254"/>
                </a:cubicBezTo>
                <a:cubicBezTo>
                  <a:pt x="98" y="252"/>
                  <a:pt x="98" y="251"/>
                  <a:pt x="96" y="251"/>
                </a:cubicBezTo>
                <a:close/>
                <a:moveTo>
                  <a:pt x="127" y="259"/>
                </a:moveTo>
                <a:cubicBezTo>
                  <a:pt x="126" y="259"/>
                  <a:pt x="126" y="260"/>
                  <a:pt x="126" y="261"/>
                </a:cubicBezTo>
                <a:cubicBezTo>
                  <a:pt x="126" y="261"/>
                  <a:pt x="125" y="262"/>
                  <a:pt x="124" y="262"/>
                </a:cubicBezTo>
                <a:cubicBezTo>
                  <a:pt x="124" y="263"/>
                  <a:pt x="126" y="264"/>
                  <a:pt x="127" y="263"/>
                </a:cubicBezTo>
                <a:cubicBezTo>
                  <a:pt x="128" y="264"/>
                  <a:pt x="130" y="263"/>
                  <a:pt x="129" y="261"/>
                </a:cubicBezTo>
                <a:cubicBezTo>
                  <a:pt x="130" y="260"/>
                  <a:pt x="128" y="258"/>
                  <a:pt x="127" y="259"/>
                </a:cubicBezTo>
                <a:close/>
                <a:moveTo>
                  <a:pt x="100" y="244"/>
                </a:moveTo>
                <a:cubicBezTo>
                  <a:pt x="98" y="245"/>
                  <a:pt x="97" y="246"/>
                  <a:pt x="97" y="248"/>
                </a:cubicBezTo>
                <a:cubicBezTo>
                  <a:pt x="97" y="249"/>
                  <a:pt x="99" y="250"/>
                  <a:pt x="100" y="250"/>
                </a:cubicBezTo>
                <a:cubicBezTo>
                  <a:pt x="101" y="250"/>
                  <a:pt x="103" y="248"/>
                  <a:pt x="103" y="247"/>
                </a:cubicBezTo>
                <a:cubicBezTo>
                  <a:pt x="103" y="246"/>
                  <a:pt x="102" y="245"/>
                  <a:pt x="100" y="244"/>
                </a:cubicBezTo>
                <a:close/>
                <a:moveTo>
                  <a:pt x="118" y="258"/>
                </a:moveTo>
                <a:cubicBezTo>
                  <a:pt x="118" y="259"/>
                  <a:pt x="119" y="260"/>
                  <a:pt x="118" y="260"/>
                </a:cubicBezTo>
                <a:cubicBezTo>
                  <a:pt x="117" y="260"/>
                  <a:pt x="117" y="260"/>
                  <a:pt x="116" y="259"/>
                </a:cubicBezTo>
                <a:cubicBezTo>
                  <a:pt x="116" y="259"/>
                  <a:pt x="116" y="259"/>
                  <a:pt x="116" y="259"/>
                </a:cubicBezTo>
                <a:cubicBezTo>
                  <a:pt x="115" y="259"/>
                  <a:pt x="115" y="260"/>
                  <a:pt x="115" y="261"/>
                </a:cubicBezTo>
                <a:cubicBezTo>
                  <a:pt x="115" y="263"/>
                  <a:pt x="116" y="263"/>
                  <a:pt x="118" y="264"/>
                </a:cubicBezTo>
                <a:cubicBezTo>
                  <a:pt x="119" y="264"/>
                  <a:pt x="120" y="263"/>
                  <a:pt x="120" y="261"/>
                </a:cubicBezTo>
                <a:cubicBezTo>
                  <a:pt x="120" y="259"/>
                  <a:pt x="119" y="258"/>
                  <a:pt x="118" y="258"/>
                </a:cubicBezTo>
                <a:close/>
                <a:moveTo>
                  <a:pt x="125" y="255"/>
                </a:moveTo>
                <a:cubicBezTo>
                  <a:pt x="124" y="255"/>
                  <a:pt x="124" y="255"/>
                  <a:pt x="123" y="255"/>
                </a:cubicBezTo>
                <a:cubicBezTo>
                  <a:pt x="124" y="255"/>
                  <a:pt x="124" y="255"/>
                  <a:pt x="124" y="254"/>
                </a:cubicBezTo>
                <a:cubicBezTo>
                  <a:pt x="124" y="253"/>
                  <a:pt x="123" y="252"/>
                  <a:pt x="123" y="251"/>
                </a:cubicBezTo>
                <a:cubicBezTo>
                  <a:pt x="123" y="251"/>
                  <a:pt x="123" y="251"/>
                  <a:pt x="123" y="251"/>
                </a:cubicBezTo>
                <a:cubicBezTo>
                  <a:pt x="121" y="251"/>
                  <a:pt x="120" y="252"/>
                  <a:pt x="120" y="253"/>
                </a:cubicBezTo>
                <a:cubicBezTo>
                  <a:pt x="119" y="255"/>
                  <a:pt x="121" y="257"/>
                  <a:pt x="123" y="257"/>
                </a:cubicBezTo>
                <a:cubicBezTo>
                  <a:pt x="123" y="256"/>
                  <a:pt x="124" y="256"/>
                  <a:pt x="125" y="255"/>
                </a:cubicBezTo>
                <a:close/>
                <a:moveTo>
                  <a:pt x="76" y="18"/>
                </a:moveTo>
                <a:cubicBezTo>
                  <a:pt x="76" y="19"/>
                  <a:pt x="76" y="18"/>
                  <a:pt x="77" y="18"/>
                </a:cubicBezTo>
                <a:cubicBezTo>
                  <a:pt x="76" y="19"/>
                  <a:pt x="77" y="18"/>
                  <a:pt x="77" y="19"/>
                </a:cubicBezTo>
                <a:cubicBezTo>
                  <a:pt x="77" y="19"/>
                  <a:pt x="77" y="19"/>
                  <a:pt x="76" y="19"/>
                </a:cubicBezTo>
                <a:cubicBezTo>
                  <a:pt x="77" y="20"/>
                  <a:pt x="78" y="20"/>
                  <a:pt x="78" y="20"/>
                </a:cubicBezTo>
                <a:cubicBezTo>
                  <a:pt x="80" y="19"/>
                  <a:pt x="81" y="18"/>
                  <a:pt x="82" y="17"/>
                </a:cubicBezTo>
                <a:cubicBezTo>
                  <a:pt x="81" y="16"/>
                  <a:pt x="80" y="14"/>
                  <a:pt x="79" y="14"/>
                </a:cubicBezTo>
                <a:cubicBezTo>
                  <a:pt x="76" y="14"/>
                  <a:pt x="76" y="16"/>
                  <a:pt x="75" y="17"/>
                </a:cubicBezTo>
                <a:cubicBezTo>
                  <a:pt x="75" y="17"/>
                  <a:pt x="75" y="18"/>
                  <a:pt x="76" y="18"/>
                </a:cubicBezTo>
                <a:cubicBezTo>
                  <a:pt x="76" y="18"/>
                  <a:pt x="76" y="18"/>
                  <a:pt x="76" y="18"/>
                </a:cubicBezTo>
                <a:close/>
                <a:moveTo>
                  <a:pt x="79" y="14"/>
                </a:moveTo>
                <a:cubicBezTo>
                  <a:pt x="80" y="15"/>
                  <a:pt x="80" y="17"/>
                  <a:pt x="81" y="17"/>
                </a:cubicBezTo>
                <a:cubicBezTo>
                  <a:pt x="80" y="17"/>
                  <a:pt x="79" y="17"/>
                  <a:pt x="78" y="17"/>
                </a:cubicBezTo>
                <a:cubicBezTo>
                  <a:pt x="78" y="16"/>
                  <a:pt x="78" y="15"/>
                  <a:pt x="79" y="14"/>
                </a:cubicBezTo>
                <a:close/>
                <a:moveTo>
                  <a:pt x="66" y="16"/>
                </a:moveTo>
                <a:cubicBezTo>
                  <a:pt x="66" y="17"/>
                  <a:pt x="67" y="18"/>
                  <a:pt x="68" y="19"/>
                </a:cubicBez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9" y="18"/>
                </a:cubicBezTo>
                <a:cubicBezTo>
                  <a:pt x="68" y="17"/>
                  <a:pt x="68" y="18"/>
                  <a:pt x="67" y="17"/>
                </a:cubicBezTo>
                <a:cubicBezTo>
                  <a:pt x="67" y="17"/>
                  <a:pt x="68" y="17"/>
                  <a:pt x="68" y="17"/>
                </a:cubicBezTo>
                <a:cubicBezTo>
                  <a:pt x="68" y="17"/>
                  <a:pt x="68" y="16"/>
                  <a:pt x="69" y="16"/>
                </a:cubicBezTo>
                <a:cubicBezTo>
                  <a:pt x="69" y="16"/>
                  <a:pt x="69" y="17"/>
                  <a:pt x="69" y="17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17"/>
                  <a:pt x="70" y="17"/>
                  <a:pt x="70" y="18"/>
                </a:cubicBezTo>
                <a:cubicBezTo>
                  <a:pt x="69" y="18"/>
                  <a:pt x="69" y="19"/>
                  <a:pt x="69" y="19"/>
                </a:cubicBezTo>
                <a:cubicBezTo>
                  <a:pt x="69" y="19"/>
                  <a:pt x="69" y="19"/>
                  <a:pt x="69" y="19"/>
                </a:cubicBezTo>
                <a:cubicBezTo>
                  <a:pt x="71" y="20"/>
                  <a:pt x="72" y="18"/>
                  <a:pt x="72" y="16"/>
                </a:cubicBezTo>
                <a:cubicBezTo>
                  <a:pt x="72" y="15"/>
                  <a:pt x="71" y="14"/>
                  <a:pt x="70" y="14"/>
                </a:cubicBezTo>
                <a:cubicBezTo>
                  <a:pt x="68" y="14"/>
                  <a:pt x="67" y="15"/>
                  <a:pt x="66" y="16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1"/>
                  <a:pt x="54" y="12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2"/>
                  <a:pt x="55" y="13"/>
                  <a:pt x="55" y="12"/>
                </a:cubicBezTo>
                <a:cubicBezTo>
                  <a:pt x="56" y="12"/>
                  <a:pt x="57" y="12"/>
                  <a:pt x="57" y="11"/>
                </a:cubicBezTo>
                <a:cubicBezTo>
                  <a:pt x="57" y="11"/>
                  <a:pt x="58" y="11"/>
                  <a:pt x="58" y="11"/>
                </a:cubicBezTo>
                <a:cubicBezTo>
                  <a:pt x="59" y="11"/>
                  <a:pt x="59" y="11"/>
                  <a:pt x="59" y="10"/>
                </a:cubicBezTo>
                <a:cubicBezTo>
                  <a:pt x="58" y="10"/>
                  <a:pt x="58" y="11"/>
                  <a:pt x="58" y="10"/>
                </a:cubicBezTo>
                <a:cubicBezTo>
                  <a:pt x="58" y="10"/>
                  <a:pt x="58" y="9"/>
                  <a:pt x="59" y="9"/>
                </a:cubicBezTo>
                <a:cubicBezTo>
                  <a:pt x="58" y="8"/>
                  <a:pt x="57" y="7"/>
                  <a:pt x="56" y="7"/>
                </a:cubicBezTo>
                <a:cubicBezTo>
                  <a:pt x="55" y="7"/>
                  <a:pt x="54" y="8"/>
                  <a:pt x="54" y="9"/>
                </a:cubicBezTo>
                <a:close/>
                <a:moveTo>
                  <a:pt x="63" y="10"/>
                </a:moveTo>
                <a:cubicBezTo>
                  <a:pt x="63" y="11"/>
                  <a:pt x="63" y="13"/>
                  <a:pt x="65" y="13"/>
                </a:cubicBezTo>
                <a:cubicBezTo>
                  <a:pt x="66" y="13"/>
                  <a:pt x="68" y="11"/>
                  <a:pt x="67" y="10"/>
                </a:cubicBezTo>
                <a:cubicBezTo>
                  <a:pt x="67" y="10"/>
                  <a:pt x="67" y="10"/>
                  <a:pt x="67" y="9"/>
                </a:cubicBezTo>
                <a:cubicBezTo>
                  <a:pt x="67" y="9"/>
                  <a:pt x="67" y="9"/>
                  <a:pt x="67" y="9"/>
                </a:cubicBezTo>
                <a:cubicBezTo>
                  <a:pt x="67" y="9"/>
                  <a:pt x="67" y="8"/>
                  <a:pt x="67" y="8"/>
                </a:cubicBezTo>
                <a:cubicBezTo>
                  <a:pt x="66" y="8"/>
                  <a:pt x="66" y="7"/>
                  <a:pt x="65" y="7"/>
                </a:cubicBezTo>
                <a:cubicBezTo>
                  <a:pt x="63" y="7"/>
                  <a:pt x="62" y="9"/>
                  <a:pt x="63" y="10"/>
                </a:cubicBezTo>
                <a:close/>
                <a:moveTo>
                  <a:pt x="61" y="5"/>
                </a:moveTo>
                <a:cubicBezTo>
                  <a:pt x="63" y="6"/>
                  <a:pt x="64" y="5"/>
                  <a:pt x="63" y="3"/>
                </a:cubicBezTo>
                <a:cubicBezTo>
                  <a:pt x="63" y="2"/>
                  <a:pt x="63" y="1"/>
                  <a:pt x="60" y="0"/>
                </a:cubicBezTo>
                <a:cubicBezTo>
                  <a:pt x="59" y="0"/>
                  <a:pt x="58" y="1"/>
                  <a:pt x="58" y="3"/>
                </a:cubicBezTo>
                <a:cubicBezTo>
                  <a:pt x="57" y="4"/>
                  <a:pt x="59" y="6"/>
                  <a:pt x="61" y="5"/>
                </a:cubicBezTo>
                <a:close/>
                <a:moveTo>
                  <a:pt x="38" y="260"/>
                </a:moveTo>
                <a:cubicBezTo>
                  <a:pt x="37" y="260"/>
                  <a:pt x="38" y="260"/>
                  <a:pt x="38" y="260"/>
                </a:cubicBezTo>
                <a:cubicBezTo>
                  <a:pt x="38" y="260"/>
                  <a:pt x="38" y="260"/>
                  <a:pt x="38" y="260"/>
                </a:cubicBezTo>
                <a:close/>
                <a:moveTo>
                  <a:pt x="95" y="5"/>
                </a:moveTo>
                <a:cubicBezTo>
                  <a:pt x="97" y="6"/>
                  <a:pt x="98" y="5"/>
                  <a:pt x="99" y="3"/>
                </a:cubicBezTo>
                <a:cubicBezTo>
                  <a:pt x="98" y="1"/>
                  <a:pt x="97" y="0"/>
                  <a:pt x="96" y="0"/>
                </a:cubicBezTo>
                <a:cubicBezTo>
                  <a:pt x="95" y="0"/>
                  <a:pt x="93" y="1"/>
                  <a:pt x="94" y="3"/>
                </a:cubicBezTo>
                <a:cubicBezTo>
                  <a:pt x="94" y="3"/>
                  <a:pt x="93" y="3"/>
                  <a:pt x="93" y="3"/>
                </a:cubicBezTo>
                <a:cubicBezTo>
                  <a:pt x="93" y="3"/>
                  <a:pt x="94" y="3"/>
                  <a:pt x="94" y="3"/>
                </a:cubicBezTo>
                <a:cubicBezTo>
                  <a:pt x="94" y="3"/>
                  <a:pt x="93" y="3"/>
                  <a:pt x="93" y="3"/>
                </a:cubicBezTo>
                <a:cubicBezTo>
                  <a:pt x="93" y="5"/>
                  <a:pt x="94" y="6"/>
                  <a:pt x="95" y="5"/>
                </a:cubicBezTo>
                <a:close/>
                <a:moveTo>
                  <a:pt x="98" y="10"/>
                </a:moveTo>
                <a:cubicBezTo>
                  <a:pt x="98" y="12"/>
                  <a:pt x="99" y="13"/>
                  <a:pt x="100" y="13"/>
                </a:cubicBezTo>
                <a:cubicBezTo>
                  <a:pt x="102" y="13"/>
                  <a:pt x="103" y="11"/>
                  <a:pt x="103" y="10"/>
                </a:cubicBezTo>
                <a:cubicBezTo>
                  <a:pt x="103" y="9"/>
                  <a:pt x="102" y="7"/>
                  <a:pt x="101" y="8"/>
                </a:cubicBezTo>
                <a:cubicBezTo>
                  <a:pt x="98" y="7"/>
                  <a:pt x="98" y="9"/>
                  <a:pt x="98" y="10"/>
                </a:cubicBezTo>
                <a:close/>
                <a:moveTo>
                  <a:pt x="87" y="5"/>
                </a:moveTo>
                <a:cubicBezTo>
                  <a:pt x="89" y="6"/>
                  <a:pt x="90" y="4"/>
                  <a:pt x="90" y="3"/>
                </a:cubicBezTo>
                <a:cubicBezTo>
                  <a:pt x="89" y="1"/>
                  <a:pt x="88" y="0"/>
                  <a:pt x="87" y="0"/>
                </a:cubicBezTo>
                <a:cubicBezTo>
                  <a:pt x="86" y="0"/>
                  <a:pt x="84" y="1"/>
                  <a:pt x="84" y="3"/>
                </a:cubicBezTo>
                <a:cubicBezTo>
                  <a:pt x="84" y="5"/>
                  <a:pt x="85" y="6"/>
                  <a:pt x="87" y="5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1"/>
                </a:cubicBezTo>
                <a:cubicBezTo>
                  <a:pt x="82" y="12"/>
                  <a:pt x="82" y="13"/>
                  <a:pt x="84" y="13"/>
                </a:cubicBezTo>
                <a:cubicBezTo>
                  <a:pt x="84" y="12"/>
                  <a:pt x="85" y="11"/>
                  <a:pt x="86" y="10"/>
                </a:cubicBezTo>
                <a:cubicBezTo>
                  <a:pt x="86" y="8"/>
                  <a:pt x="84" y="7"/>
                  <a:pt x="83" y="8"/>
                </a:cubicBezTo>
                <a:cubicBezTo>
                  <a:pt x="81" y="7"/>
                  <a:pt x="80" y="9"/>
                  <a:pt x="80" y="10"/>
                </a:cubicBezTo>
                <a:cubicBezTo>
                  <a:pt x="80" y="11"/>
                  <a:pt x="80" y="12"/>
                  <a:pt x="81" y="12"/>
                </a:cubicBezTo>
                <a:close/>
                <a:moveTo>
                  <a:pt x="103" y="16"/>
                </a:moveTo>
                <a:cubicBezTo>
                  <a:pt x="102" y="19"/>
                  <a:pt x="103" y="19"/>
                  <a:pt x="104" y="19"/>
                </a:cubicBezTo>
                <a:cubicBezTo>
                  <a:pt x="106" y="19"/>
                  <a:pt x="108" y="18"/>
                  <a:pt x="107" y="17"/>
                </a:cubicBezTo>
                <a:cubicBezTo>
                  <a:pt x="107" y="15"/>
                  <a:pt x="107" y="14"/>
                  <a:pt x="105" y="14"/>
                </a:cubicBezTo>
                <a:cubicBezTo>
                  <a:pt x="103" y="15"/>
                  <a:pt x="102" y="15"/>
                  <a:pt x="103" y="16"/>
                </a:cubicBezTo>
                <a:close/>
                <a:moveTo>
                  <a:pt x="29" y="244"/>
                </a:moveTo>
                <a:cubicBezTo>
                  <a:pt x="29" y="244"/>
                  <a:pt x="30" y="243"/>
                  <a:pt x="30" y="243"/>
                </a:cubicBezTo>
                <a:cubicBezTo>
                  <a:pt x="29" y="242"/>
                  <a:pt x="28" y="242"/>
                  <a:pt x="27" y="242"/>
                </a:cubicBezTo>
                <a:cubicBezTo>
                  <a:pt x="28" y="241"/>
                  <a:pt x="28" y="241"/>
                  <a:pt x="28" y="240"/>
                </a:cubicBezTo>
                <a:cubicBezTo>
                  <a:pt x="28" y="238"/>
                  <a:pt x="27" y="237"/>
                  <a:pt x="25" y="237"/>
                </a:cubicBezTo>
                <a:cubicBezTo>
                  <a:pt x="24" y="238"/>
                  <a:pt x="22" y="238"/>
                  <a:pt x="23" y="240"/>
                </a:cubicBezTo>
                <a:cubicBezTo>
                  <a:pt x="23" y="241"/>
                  <a:pt x="24" y="243"/>
                  <a:pt x="24" y="243"/>
                </a:cubicBezTo>
                <a:cubicBezTo>
                  <a:pt x="24" y="243"/>
                  <a:pt x="24" y="243"/>
                  <a:pt x="24" y="243"/>
                </a:cubicBezTo>
                <a:cubicBezTo>
                  <a:pt x="24" y="244"/>
                  <a:pt x="25" y="245"/>
                  <a:pt x="25" y="245"/>
                </a:cubicBezTo>
                <a:cubicBezTo>
                  <a:pt x="25" y="246"/>
                  <a:pt x="23" y="247"/>
                  <a:pt x="24" y="248"/>
                </a:cubicBezTo>
                <a:cubicBezTo>
                  <a:pt x="25" y="248"/>
                  <a:pt x="25" y="248"/>
                  <a:pt x="26" y="248"/>
                </a:cubicBezTo>
                <a:cubicBezTo>
                  <a:pt x="26" y="248"/>
                  <a:pt x="26" y="250"/>
                  <a:pt x="26" y="250"/>
                </a:cubicBezTo>
                <a:cubicBezTo>
                  <a:pt x="26" y="247"/>
                  <a:pt x="25" y="243"/>
                  <a:pt x="29" y="244"/>
                </a:cubicBezTo>
                <a:close/>
                <a:moveTo>
                  <a:pt x="52" y="5"/>
                </a:moveTo>
                <a:cubicBezTo>
                  <a:pt x="51" y="5"/>
                  <a:pt x="51" y="5"/>
                  <a:pt x="51" y="5"/>
                </a:cubicBezTo>
                <a:cubicBezTo>
                  <a:pt x="52" y="4"/>
                  <a:pt x="53" y="4"/>
                  <a:pt x="54" y="4"/>
                </a:cubicBezTo>
                <a:cubicBezTo>
                  <a:pt x="54" y="4"/>
                  <a:pt x="55" y="3"/>
                  <a:pt x="55" y="3"/>
                </a:cubicBezTo>
                <a:cubicBezTo>
                  <a:pt x="54" y="1"/>
                  <a:pt x="53" y="0"/>
                  <a:pt x="52" y="0"/>
                </a:cubicBezTo>
                <a:cubicBezTo>
                  <a:pt x="51" y="0"/>
                  <a:pt x="50" y="0"/>
                  <a:pt x="50" y="0"/>
                </a:cubicBezTo>
                <a:cubicBezTo>
                  <a:pt x="51" y="1"/>
                  <a:pt x="51" y="1"/>
                  <a:pt x="52" y="1"/>
                </a:cubicBezTo>
                <a:cubicBezTo>
                  <a:pt x="52" y="2"/>
                  <a:pt x="51" y="2"/>
                  <a:pt x="51" y="2"/>
                </a:cubicBezTo>
                <a:cubicBezTo>
                  <a:pt x="51" y="2"/>
                  <a:pt x="50" y="3"/>
                  <a:pt x="49" y="3"/>
                </a:cubicBezTo>
                <a:cubicBezTo>
                  <a:pt x="49" y="4"/>
                  <a:pt x="50" y="5"/>
                  <a:pt x="52" y="5"/>
                </a:cubicBezTo>
                <a:close/>
                <a:moveTo>
                  <a:pt x="20" y="244"/>
                </a:moveTo>
                <a:cubicBezTo>
                  <a:pt x="19" y="244"/>
                  <a:pt x="18" y="245"/>
                  <a:pt x="18" y="247"/>
                </a:cubicBezTo>
                <a:cubicBezTo>
                  <a:pt x="18" y="248"/>
                  <a:pt x="19" y="250"/>
                  <a:pt x="21" y="250"/>
                </a:cubicBezTo>
                <a:cubicBezTo>
                  <a:pt x="22" y="250"/>
                  <a:pt x="23" y="248"/>
                  <a:pt x="23" y="247"/>
                </a:cubicBezTo>
                <a:cubicBezTo>
                  <a:pt x="23" y="245"/>
                  <a:pt x="22" y="245"/>
                  <a:pt x="20" y="244"/>
                </a:cubicBezTo>
                <a:close/>
                <a:moveTo>
                  <a:pt x="34" y="251"/>
                </a:moveTo>
                <a:cubicBezTo>
                  <a:pt x="32" y="251"/>
                  <a:pt x="32" y="252"/>
                  <a:pt x="32" y="253"/>
                </a:cubicBezTo>
                <a:cubicBezTo>
                  <a:pt x="32" y="255"/>
                  <a:pt x="33" y="256"/>
                  <a:pt x="34" y="257"/>
                </a:cubicBezTo>
                <a:cubicBezTo>
                  <a:pt x="36" y="257"/>
                  <a:pt x="37" y="255"/>
                  <a:pt x="37" y="254"/>
                </a:cubicBezTo>
                <a:cubicBezTo>
                  <a:pt x="37" y="253"/>
                  <a:pt x="36" y="251"/>
                  <a:pt x="34" y="251"/>
                </a:cubicBezTo>
                <a:close/>
                <a:moveTo>
                  <a:pt x="30" y="258"/>
                </a:moveTo>
                <a:cubicBezTo>
                  <a:pt x="30" y="258"/>
                  <a:pt x="30" y="258"/>
                  <a:pt x="30" y="258"/>
                </a:cubicBezTo>
                <a:cubicBezTo>
                  <a:pt x="30" y="258"/>
                  <a:pt x="30" y="258"/>
                  <a:pt x="30" y="258"/>
                </a:cubicBezTo>
                <a:cubicBezTo>
                  <a:pt x="29" y="258"/>
                  <a:pt x="29" y="258"/>
                  <a:pt x="29" y="258"/>
                </a:cubicBezTo>
                <a:cubicBezTo>
                  <a:pt x="27" y="258"/>
                  <a:pt x="26" y="260"/>
                  <a:pt x="27" y="262"/>
                </a:cubicBezTo>
                <a:cubicBezTo>
                  <a:pt x="27" y="263"/>
                  <a:pt x="28" y="264"/>
                  <a:pt x="30" y="264"/>
                </a:cubicBezTo>
                <a:cubicBezTo>
                  <a:pt x="31" y="264"/>
                  <a:pt x="32" y="262"/>
                  <a:pt x="32" y="261"/>
                </a:cubicBezTo>
                <a:cubicBezTo>
                  <a:pt x="32" y="260"/>
                  <a:pt x="31" y="258"/>
                  <a:pt x="30" y="258"/>
                </a:cubicBezTo>
                <a:close/>
                <a:moveTo>
                  <a:pt x="3" y="244"/>
                </a:moveTo>
                <a:cubicBezTo>
                  <a:pt x="1" y="245"/>
                  <a:pt x="0" y="246"/>
                  <a:pt x="0" y="247"/>
                </a:cubicBezTo>
                <a:cubicBezTo>
                  <a:pt x="0" y="249"/>
                  <a:pt x="1" y="250"/>
                  <a:pt x="3" y="250"/>
                </a:cubicBezTo>
                <a:cubicBezTo>
                  <a:pt x="4" y="250"/>
                  <a:pt x="5" y="249"/>
                  <a:pt x="5" y="247"/>
                </a:cubicBezTo>
                <a:cubicBezTo>
                  <a:pt x="6" y="246"/>
                  <a:pt x="5" y="245"/>
                  <a:pt x="3" y="244"/>
                </a:cubicBezTo>
                <a:close/>
                <a:moveTo>
                  <a:pt x="12" y="250"/>
                </a:moveTo>
                <a:cubicBezTo>
                  <a:pt x="14" y="250"/>
                  <a:pt x="15" y="248"/>
                  <a:pt x="14" y="247"/>
                </a:cubicBezTo>
                <a:cubicBezTo>
                  <a:pt x="14" y="246"/>
                  <a:pt x="14" y="245"/>
                  <a:pt x="12" y="244"/>
                </a:cubicBezTo>
                <a:cubicBezTo>
                  <a:pt x="12" y="244"/>
                  <a:pt x="11" y="244"/>
                  <a:pt x="11" y="245"/>
                </a:cubicBezTo>
                <a:cubicBezTo>
                  <a:pt x="10" y="244"/>
                  <a:pt x="9" y="243"/>
                  <a:pt x="10" y="241"/>
                </a:cubicBezTo>
                <a:cubicBezTo>
                  <a:pt x="10" y="241"/>
                  <a:pt x="10" y="241"/>
                  <a:pt x="9" y="241"/>
                </a:cubicBezTo>
                <a:cubicBezTo>
                  <a:pt x="9" y="240"/>
                  <a:pt x="9" y="240"/>
                  <a:pt x="10" y="239"/>
                </a:cubicBezTo>
                <a:cubicBezTo>
                  <a:pt x="9" y="239"/>
                  <a:pt x="8" y="238"/>
                  <a:pt x="7" y="238"/>
                </a:cubicBezTo>
                <a:cubicBezTo>
                  <a:pt x="7" y="238"/>
                  <a:pt x="7" y="238"/>
                  <a:pt x="6" y="237"/>
                </a:cubicBezTo>
                <a:cubicBezTo>
                  <a:pt x="7" y="236"/>
                  <a:pt x="8" y="236"/>
                  <a:pt x="9" y="235"/>
                </a:cubicBezTo>
                <a:cubicBezTo>
                  <a:pt x="10" y="236"/>
                  <a:pt x="10" y="236"/>
                  <a:pt x="10" y="237"/>
                </a:cubicBezTo>
                <a:cubicBezTo>
                  <a:pt x="10" y="237"/>
                  <a:pt x="11" y="236"/>
                  <a:pt x="11" y="236"/>
                </a:cubicBezTo>
                <a:cubicBezTo>
                  <a:pt x="11" y="236"/>
                  <a:pt x="11" y="236"/>
                  <a:pt x="12" y="236"/>
                </a:cubicBezTo>
                <a:cubicBezTo>
                  <a:pt x="13" y="236"/>
                  <a:pt x="14" y="235"/>
                  <a:pt x="14" y="234"/>
                </a:cubicBezTo>
                <a:cubicBezTo>
                  <a:pt x="14" y="234"/>
                  <a:pt x="14" y="234"/>
                  <a:pt x="15" y="234"/>
                </a:cubicBezTo>
                <a:cubicBezTo>
                  <a:pt x="15" y="233"/>
                  <a:pt x="16" y="234"/>
                  <a:pt x="16" y="233"/>
                </a:cubicBezTo>
                <a:cubicBezTo>
                  <a:pt x="16" y="233"/>
                  <a:pt x="16" y="233"/>
                  <a:pt x="15" y="233"/>
                </a:cubicBezTo>
                <a:cubicBezTo>
                  <a:pt x="16" y="231"/>
                  <a:pt x="17" y="230"/>
                  <a:pt x="16" y="229"/>
                </a:cubicBezTo>
                <a:cubicBezTo>
                  <a:pt x="16" y="229"/>
                  <a:pt x="16" y="229"/>
                  <a:pt x="16" y="229"/>
                </a:cubicBezTo>
                <a:cubicBezTo>
                  <a:pt x="18" y="229"/>
                  <a:pt x="19" y="228"/>
                  <a:pt x="19" y="226"/>
                </a:cubicBezTo>
                <a:cubicBezTo>
                  <a:pt x="19" y="224"/>
                  <a:pt x="18" y="223"/>
                  <a:pt x="17" y="223"/>
                </a:cubicBezTo>
                <a:cubicBezTo>
                  <a:pt x="15" y="223"/>
                  <a:pt x="13" y="224"/>
                  <a:pt x="13" y="226"/>
                </a:cubicBezTo>
                <a:cubicBezTo>
                  <a:pt x="13" y="227"/>
                  <a:pt x="14" y="227"/>
                  <a:pt x="14" y="228"/>
                </a:cubicBezTo>
                <a:cubicBezTo>
                  <a:pt x="14" y="228"/>
                  <a:pt x="14" y="228"/>
                  <a:pt x="14" y="229"/>
                </a:cubicBezTo>
                <a:cubicBezTo>
                  <a:pt x="14" y="229"/>
                  <a:pt x="14" y="229"/>
                  <a:pt x="13" y="229"/>
                </a:cubicBezTo>
                <a:cubicBezTo>
                  <a:pt x="13" y="229"/>
                  <a:pt x="13" y="229"/>
                  <a:pt x="13" y="228"/>
                </a:cubicBezTo>
                <a:cubicBezTo>
                  <a:pt x="13" y="228"/>
                  <a:pt x="13" y="229"/>
                  <a:pt x="13" y="229"/>
                </a:cubicBezTo>
                <a:cubicBezTo>
                  <a:pt x="13" y="229"/>
                  <a:pt x="12" y="229"/>
                  <a:pt x="12" y="229"/>
                </a:cubicBezTo>
                <a:cubicBezTo>
                  <a:pt x="12" y="227"/>
                  <a:pt x="10" y="227"/>
                  <a:pt x="10" y="227"/>
                </a:cubicBezTo>
                <a:cubicBezTo>
                  <a:pt x="10" y="226"/>
                  <a:pt x="10" y="226"/>
                  <a:pt x="10" y="226"/>
                </a:cubicBezTo>
                <a:cubicBezTo>
                  <a:pt x="10" y="226"/>
                  <a:pt x="10" y="226"/>
                  <a:pt x="10" y="225"/>
                </a:cubicBezTo>
                <a:cubicBezTo>
                  <a:pt x="10" y="225"/>
                  <a:pt x="9" y="223"/>
                  <a:pt x="8" y="223"/>
                </a:cubicBezTo>
                <a:cubicBezTo>
                  <a:pt x="6" y="223"/>
                  <a:pt x="5" y="224"/>
                  <a:pt x="5" y="225"/>
                </a:cubicBezTo>
                <a:cubicBezTo>
                  <a:pt x="5" y="224"/>
                  <a:pt x="4" y="223"/>
                  <a:pt x="4" y="222"/>
                </a:cubicBezTo>
                <a:cubicBezTo>
                  <a:pt x="5" y="222"/>
                  <a:pt x="6" y="221"/>
                  <a:pt x="5" y="220"/>
                </a:cubicBezTo>
                <a:cubicBezTo>
                  <a:pt x="5" y="220"/>
                  <a:pt x="5" y="219"/>
                  <a:pt x="5" y="219"/>
                </a:cubicBezTo>
                <a:cubicBezTo>
                  <a:pt x="6" y="219"/>
                  <a:pt x="6" y="219"/>
                  <a:pt x="6" y="219"/>
                </a:cubicBezTo>
                <a:cubicBezTo>
                  <a:pt x="5" y="219"/>
                  <a:pt x="6" y="220"/>
                  <a:pt x="6" y="220"/>
                </a:cubicBezTo>
                <a:cubicBezTo>
                  <a:pt x="6" y="220"/>
                  <a:pt x="7" y="220"/>
                  <a:pt x="7" y="220"/>
                </a:cubicBezTo>
                <a:cubicBezTo>
                  <a:pt x="8" y="220"/>
                  <a:pt x="6" y="221"/>
                  <a:pt x="8" y="222"/>
                </a:cubicBezTo>
                <a:cubicBezTo>
                  <a:pt x="7" y="221"/>
                  <a:pt x="8" y="221"/>
                  <a:pt x="7" y="221"/>
                </a:cubicBezTo>
                <a:cubicBezTo>
                  <a:pt x="8" y="221"/>
                  <a:pt x="8" y="220"/>
                  <a:pt x="9" y="220"/>
                </a:cubicBezTo>
                <a:cubicBezTo>
                  <a:pt x="10" y="221"/>
                  <a:pt x="10" y="222"/>
                  <a:pt x="12" y="222"/>
                </a:cubicBezTo>
                <a:cubicBezTo>
                  <a:pt x="13" y="222"/>
                  <a:pt x="14" y="221"/>
                  <a:pt x="15" y="219"/>
                </a:cubicBezTo>
                <a:cubicBezTo>
                  <a:pt x="14" y="218"/>
                  <a:pt x="13" y="217"/>
                  <a:pt x="12" y="216"/>
                </a:cubicBezTo>
                <a:cubicBezTo>
                  <a:pt x="11" y="216"/>
                  <a:pt x="11" y="216"/>
                  <a:pt x="10" y="217"/>
                </a:cubicBezTo>
                <a:cubicBezTo>
                  <a:pt x="10" y="217"/>
                  <a:pt x="10" y="217"/>
                  <a:pt x="10" y="217"/>
                </a:cubicBezTo>
                <a:cubicBezTo>
                  <a:pt x="10" y="217"/>
                  <a:pt x="10" y="217"/>
                  <a:pt x="10" y="217"/>
                </a:cubicBezTo>
                <a:cubicBezTo>
                  <a:pt x="10" y="217"/>
                  <a:pt x="10" y="217"/>
                  <a:pt x="10" y="218"/>
                </a:cubicBezTo>
                <a:cubicBezTo>
                  <a:pt x="9" y="218"/>
                  <a:pt x="9" y="218"/>
                  <a:pt x="9" y="217"/>
                </a:cubicBezTo>
                <a:cubicBezTo>
                  <a:pt x="9" y="217"/>
                  <a:pt x="9" y="217"/>
                  <a:pt x="9" y="217"/>
                </a:cubicBezTo>
                <a:cubicBezTo>
                  <a:pt x="9" y="216"/>
                  <a:pt x="8" y="217"/>
                  <a:pt x="7" y="216"/>
                </a:cubicBezTo>
                <a:cubicBezTo>
                  <a:pt x="7" y="216"/>
                  <a:pt x="8" y="216"/>
                  <a:pt x="7" y="216"/>
                </a:cubicBezTo>
                <a:cubicBezTo>
                  <a:pt x="7" y="216"/>
                  <a:pt x="5" y="216"/>
                  <a:pt x="5" y="215"/>
                </a:cubicBezTo>
                <a:cubicBezTo>
                  <a:pt x="5" y="215"/>
                  <a:pt x="5" y="215"/>
                  <a:pt x="5" y="215"/>
                </a:cubicBezTo>
                <a:cubicBezTo>
                  <a:pt x="6" y="215"/>
                  <a:pt x="6" y="214"/>
                  <a:pt x="6" y="214"/>
                </a:cubicBezTo>
                <a:cubicBezTo>
                  <a:pt x="6" y="214"/>
                  <a:pt x="7" y="214"/>
                  <a:pt x="8" y="214"/>
                </a:cubicBezTo>
                <a:cubicBezTo>
                  <a:pt x="8" y="214"/>
                  <a:pt x="7" y="213"/>
                  <a:pt x="7" y="213"/>
                </a:cubicBezTo>
                <a:cubicBezTo>
                  <a:pt x="6" y="213"/>
                  <a:pt x="6" y="213"/>
                  <a:pt x="5" y="212"/>
                </a:cubicBezTo>
                <a:cubicBezTo>
                  <a:pt x="5" y="213"/>
                  <a:pt x="4" y="213"/>
                  <a:pt x="4" y="213"/>
                </a:cubicBezTo>
                <a:cubicBezTo>
                  <a:pt x="5" y="213"/>
                  <a:pt x="5" y="213"/>
                  <a:pt x="6" y="214"/>
                </a:cubicBezTo>
                <a:cubicBezTo>
                  <a:pt x="5" y="214"/>
                  <a:pt x="5" y="215"/>
                  <a:pt x="4" y="215"/>
                </a:cubicBezTo>
                <a:cubicBezTo>
                  <a:pt x="4" y="215"/>
                  <a:pt x="4" y="215"/>
                  <a:pt x="4" y="215"/>
                </a:cubicBezTo>
                <a:cubicBezTo>
                  <a:pt x="3" y="215"/>
                  <a:pt x="4" y="215"/>
                  <a:pt x="3" y="215"/>
                </a:cubicBezTo>
                <a:cubicBezTo>
                  <a:pt x="3" y="216"/>
                  <a:pt x="3" y="216"/>
                  <a:pt x="3" y="216"/>
                </a:cubicBezTo>
                <a:cubicBezTo>
                  <a:pt x="3" y="216"/>
                  <a:pt x="3" y="216"/>
                  <a:pt x="2" y="216"/>
                </a:cubicBezTo>
                <a:cubicBezTo>
                  <a:pt x="2" y="216"/>
                  <a:pt x="2" y="216"/>
                  <a:pt x="2" y="216"/>
                </a:cubicBezTo>
                <a:cubicBezTo>
                  <a:pt x="2" y="217"/>
                  <a:pt x="2" y="217"/>
                  <a:pt x="2" y="217"/>
                </a:cubicBezTo>
                <a:cubicBezTo>
                  <a:pt x="2" y="217"/>
                  <a:pt x="2" y="217"/>
                  <a:pt x="2" y="217"/>
                </a:cubicBezTo>
                <a:cubicBezTo>
                  <a:pt x="2" y="217"/>
                  <a:pt x="2" y="217"/>
                  <a:pt x="2" y="217"/>
                </a:cubicBezTo>
                <a:cubicBezTo>
                  <a:pt x="1" y="217"/>
                  <a:pt x="0" y="218"/>
                  <a:pt x="0" y="220"/>
                </a:cubicBezTo>
                <a:cubicBezTo>
                  <a:pt x="0" y="221"/>
                  <a:pt x="1" y="222"/>
                  <a:pt x="2" y="222"/>
                </a:cubicBezTo>
                <a:cubicBezTo>
                  <a:pt x="2" y="222"/>
                  <a:pt x="2" y="222"/>
                  <a:pt x="2" y="222"/>
                </a:cubicBezTo>
                <a:cubicBezTo>
                  <a:pt x="2" y="223"/>
                  <a:pt x="2" y="224"/>
                  <a:pt x="2" y="224"/>
                </a:cubicBezTo>
                <a:cubicBezTo>
                  <a:pt x="2" y="229"/>
                  <a:pt x="2" y="229"/>
                  <a:pt x="2" y="229"/>
                </a:cubicBezTo>
                <a:cubicBezTo>
                  <a:pt x="2" y="229"/>
                  <a:pt x="2" y="229"/>
                  <a:pt x="3" y="229"/>
                </a:cubicBezTo>
                <a:cubicBezTo>
                  <a:pt x="3" y="229"/>
                  <a:pt x="3" y="230"/>
                  <a:pt x="4" y="230"/>
                </a:cubicBezTo>
                <a:cubicBezTo>
                  <a:pt x="3" y="229"/>
                  <a:pt x="2" y="227"/>
                  <a:pt x="4" y="226"/>
                </a:cubicBezTo>
                <a:cubicBezTo>
                  <a:pt x="4" y="226"/>
                  <a:pt x="4" y="227"/>
                  <a:pt x="5" y="227"/>
                </a:cubicBezTo>
                <a:cubicBezTo>
                  <a:pt x="5" y="227"/>
                  <a:pt x="5" y="226"/>
                  <a:pt x="5" y="226"/>
                </a:cubicBezTo>
                <a:cubicBezTo>
                  <a:pt x="5" y="228"/>
                  <a:pt x="6" y="229"/>
                  <a:pt x="7" y="229"/>
                </a:cubicBezTo>
                <a:cubicBezTo>
                  <a:pt x="8" y="229"/>
                  <a:pt x="8" y="229"/>
                  <a:pt x="9" y="228"/>
                </a:cubicBezTo>
                <a:cubicBezTo>
                  <a:pt x="9" y="228"/>
                  <a:pt x="9" y="228"/>
                  <a:pt x="9" y="228"/>
                </a:cubicBezTo>
                <a:cubicBezTo>
                  <a:pt x="9" y="228"/>
                  <a:pt x="9" y="228"/>
                  <a:pt x="9" y="228"/>
                </a:cubicBezTo>
                <a:cubicBezTo>
                  <a:pt x="9" y="228"/>
                  <a:pt x="9" y="228"/>
                  <a:pt x="9" y="228"/>
                </a:cubicBezTo>
                <a:cubicBezTo>
                  <a:pt x="9" y="228"/>
                  <a:pt x="9" y="228"/>
                  <a:pt x="9" y="228"/>
                </a:cubicBezTo>
                <a:cubicBezTo>
                  <a:pt x="11" y="228"/>
                  <a:pt x="11" y="230"/>
                  <a:pt x="10" y="231"/>
                </a:cubicBezTo>
                <a:cubicBezTo>
                  <a:pt x="10" y="231"/>
                  <a:pt x="11" y="231"/>
                  <a:pt x="11" y="231"/>
                </a:cubicBezTo>
                <a:cubicBezTo>
                  <a:pt x="10" y="231"/>
                  <a:pt x="11" y="230"/>
                  <a:pt x="11" y="230"/>
                </a:cubicBezTo>
                <a:cubicBezTo>
                  <a:pt x="11" y="230"/>
                  <a:pt x="11" y="231"/>
                  <a:pt x="11" y="231"/>
                </a:cubicBezTo>
                <a:cubicBezTo>
                  <a:pt x="10" y="231"/>
                  <a:pt x="9" y="232"/>
                  <a:pt x="9" y="233"/>
                </a:cubicBezTo>
                <a:cubicBezTo>
                  <a:pt x="9" y="233"/>
                  <a:pt x="9" y="233"/>
                  <a:pt x="8" y="233"/>
                </a:cubicBezTo>
                <a:cubicBezTo>
                  <a:pt x="8" y="234"/>
                  <a:pt x="8" y="233"/>
                  <a:pt x="8" y="234"/>
                </a:cubicBezTo>
                <a:cubicBezTo>
                  <a:pt x="8" y="234"/>
                  <a:pt x="7" y="234"/>
                  <a:pt x="6" y="234"/>
                </a:cubicBezTo>
                <a:cubicBezTo>
                  <a:pt x="6" y="233"/>
                  <a:pt x="6" y="233"/>
                  <a:pt x="6" y="233"/>
                </a:cubicBezTo>
                <a:cubicBezTo>
                  <a:pt x="6" y="233"/>
                  <a:pt x="6" y="233"/>
                  <a:pt x="6" y="233"/>
                </a:cubicBezTo>
                <a:cubicBezTo>
                  <a:pt x="6" y="233"/>
                  <a:pt x="6" y="232"/>
                  <a:pt x="6" y="232"/>
                </a:cubicBezTo>
                <a:cubicBezTo>
                  <a:pt x="6" y="232"/>
                  <a:pt x="6" y="232"/>
                  <a:pt x="6" y="232"/>
                </a:cubicBezTo>
                <a:cubicBezTo>
                  <a:pt x="5" y="232"/>
                  <a:pt x="4" y="231"/>
                  <a:pt x="3" y="230"/>
                </a:cubicBezTo>
                <a:cubicBezTo>
                  <a:pt x="2" y="230"/>
                  <a:pt x="0" y="232"/>
                  <a:pt x="0" y="234"/>
                </a:cubicBezTo>
                <a:cubicBezTo>
                  <a:pt x="0" y="235"/>
                  <a:pt x="2" y="236"/>
                  <a:pt x="3" y="236"/>
                </a:cubicBezTo>
                <a:cubicBezTo>
                  <a:pt x="4" y="236"/>
                  <a:pt x="4" y="236"/>
                  <a:pt x="5" y="235"/>
                </a:cubicBezTo>
                <a:cubicBezTo>
                  <a:pt x="5" y="236"/>
                  <a:pt x="5" y="236"/>
                  <a:pt x="5" y="236"/>
                </a:cubicBezTo>
                <a:cubicBezTo>
                  <a:pt x="5" y="237"/>
                  <a:pt x="4" y="238"/>
                  <a:pt x="4" y="239"/>
                </a:cubicBezTo>
                <a:cubicBezTo>
                  <a:pt x="4" y="240"/>
                  <a:pt x="4" y="241"/>
                  <a:pt x="4" y="241"/>
                </a:cubicBezTo>
                <a:cubicBezTo>
                  <a:pt x="4" y="241"/>
                  <a:pt x="5" y="242"/>
                  <a:pt x="4" y="243"/>
                </a:cubicBezTo>
                <a:cubicBezTo>
                  <a:pt x="5" y="243"/>
                  <a:pt x="5" y="243"/>
                  <a:pt x="6" y="243"/>
                </a:cubicBezTo>
                <a:cubicBezTo>
                  <a:pt x="6" y="243"/>
                  <a:pt x="6" y="243"/>
                  <a:pt x="6" y="242"/>
                </a:cubicBezTo>
                <a:cubicBezTo>
                  <a:pt x="5" y="242"/>
                  <a:pt x="4" y="239"/>
                  <a:pt x="6" y="238"/>
                </a:cubicBezTo>
                <a:cubicBezTo>
                  <a:pt x="6" y="239"/>
                  <a:pt x="7" y="240"/>
                  <a:pt x="8" y="241"/>
                </a:cubicBezTo>
                <a:cubicBezTo>
                  <a:pt x="8" y="241"/>
                  <a:pt x="8" y="241"/>
                  <a:pt x="8" y="241"/>
                </a:cubicBezTo>
                <a:cubicBezTo>
                  <a:pt x="8" y="242"/>
                  <a:pt x="9" y="242"/>
                  <a:pt x="9" y="243"/>
                </a:cubicBezTo>
                <a:cubicBezTo>
                  <a:pt x="9" y="244"/>
                  <a:pt x="7" y="246"/>
                  <a:pt x="8" y="248"/>
                </a:cubicBezTo>
                <a:cubicBezTo>
                  <a:pt x="8" y="248"/>
                  <a:pt x="9" y="248"/>
                  <a:pt x="9" y="248"/>
                </a:cubicBezTo>
                <a:cubicBezTo>
                  <a:pt x="9" y="249"/>
                  <a:pt x="11" y="250"/>
                  <a:pt x="12" y="250"/>
                </a:cubicBezTo>
                <a:close/>
                <a:moveTo>
                  <a:pt x="9" y="218"/>
                </a:moveTo>
                <a:cubicBezTo>
                  <a:pt x="9" y="218"/>
                  <a:pt x="9" y="218"/>
                  <a:pt x="9" y="218"/>
                </a:cubicBezTo>
                <a:cubicBezTo>
                  <a:pt x="9" y="218"/>
                  <a:pt x="9" y="218"/>
                  <a:pt x="9" y="218"/>
                </a:cubicBezTo>
                <a:cubicBezTo>
                  <a:pt x="9" y="218"/>
                  <a:pt x="9" y="218"/>
                  <a:pt x="9" y="218"/>
                </a:cubicBezTo>
                <a:close/>
                <a:moveTo>
                  <a:pt x="6" y="217"/>
                </a:moveTo>
                <a:cubicBezTo>
                  <a:pt x="6" y="216"/>
                  <a:pt x="8" y="216"/>
                  <a:pt x="9" y="217"/>
                </a:cubicBezTo>
                <a:cubicBezTo>
                  <a:pt x="8" y="217"/>
                  <a:pt x="9" y="218"/>
                  <a:pt x="8" y="218"/>
                </a:cubicBezTo>
                <a:cubicBezTo>
                  <a:pt x="8" y="218"/>
                  <a:pt x="8" y="217"/>
                  <a:pt x="8" y="217"/>
                </a:cubicBezTo>
                <a:cubicBezTo>
                  <a:pt x="7" y="219"/>
                  <a:pt x="6" y="218"/>
                  <a:pt x="5" y="218"/>
                </a:cubicBezTo>
                <a:cubicBezTo>
                  <a:pt x="5" y="217"/>
                  <a:pt x="5" y="217"/>
                  <a:pt x="4" y="217"/>
                </a:cubicBezTo>
                <a:cubicBezTo>
                  <a:pt x="5" y="217"/>
                  <a:pt x="5" y="217"/>
                  <a:pt x="6" y="217"/>
                </a:cubicBezTo>
                <a:close/>
                <a:moveTo>
                  <a:pt x="3" y="217"/>
                </a:moveTo>
                <a:cubicBezTo>
                  <a:pt x="3" y="217"/>
                  <a:pt x="3" y="217"/>
                  <a:pt x="3" y="217"/>
                </a:cubicBezTo>
                <a:cubicBezTo>
                  <a:pt x="3" y="217"/>
                  <a:pt x="3" y="217"/>
                  <a:pt x="3" y="217"/>
                </a:cubicBezTo>
                <a:cubicBezTo>
                  <a:pt x="3" y="217"/>
                  <a:pt x="3" y="217"/>
                  <a:pt x="3" y="217"/>
                </a:cubicBezTo>
                <a:close/>
                <a:moveTo>
                  <a:pt x="4" y="216"/>
                </a:moveTo>
                <a:cubicBezTo>
                  <a:pt x="4" y="217"/>
                  <a:pt x="4" y="217"/>
                  <a:pt x="3" y="217"/>
                </a:cubicBezTo>
                <a:cubicBezTo>
                  <a:pt x="3" y="216"/>
                  <a:pt x="4" y="216"/>
                  <a:pt x="4" y="216"/>
                </a:cubicBezTo>
                <a:cubicBezTo>
                  <a:pt x="4" y="216"/>
                  <a:pt x="4" y="216"/>
                  <a:pt x="4" y="216"/>
                </a:cubicBezTo>
                <a:close/>
                <a:moveTo>
                  <a:pt x="88" y="94"/>
                </a:moveTo>
                <a:cubicBezTo>
                  <a:pt x="90" y="94"/>
                  <a:pt x="91" y="94"/>
                  <a:pt x="91" y="96"/>
                </a:cubicBezTo>
                <a:cubicBezTo>
                  <a:pt x="90" y="96"/>
                  <a:pt x="90" y="96"/>
                  <a:pt x="89" y="96"/>
                </a:cubicBezTo>
                <a:cubicBezTo>
                  <a:pt x="90" y="96"/>
                  <a:pt x="90" y="97"/>
                  <a:pt x="91" y="97"/>
                </a:cubicBezTo>
                <a:cubicBezTo>
                  <a:pt x="93" y="97"/>
                  <a:pt x="94" y="95"/>
                  <a:pt x="94" y="94"/>
                </a:cubicBezTo>
                <a:cubicBezTo>
                  <a:pt x="94" y="93"/>
                  <a:pt x="94" y="92"/>
                  <a:pt x="93" y="91"/>
                </a:cubicBezTo>
                <a:cubicBezTo>
                  <a:pt x="93" y="91"/>
                  <a:pt x="92" y="91"/>
                  <a:pt x="91" y="92"/>
                </a:cubicBezTo>
                <a:cubicBezTo>
                  <a:pt x="91" y="92"/>
                  <a:pt x="91" y="91"/>
                  <a:pt x="92" y="91"/>
                </a:cubicBezTo>
                <a:cubicBezTo>
                  <a:pt x="90" y="91"/>
                  <a:pt x="89" y="92"/>
                  <a:pt x="88" y="94"/>
                </a:cubicBezTo>
                <a:close/>
                <a:moveTo>
                  <a:pt x="16" y="251"/>
                </a:moveTo>
                <a:cubicBezTo>
                  <a:pt x="15" y="251"/>
                  <a:pt x="14" y="253"/>
                  <a:pt x="14" y="254"/>
                </a:cubicBezTo>
                <a:cubicBezTo>
                  <a:pt x="14" y="256"/>
                  <a:pt x="15" y="257"/>
                  <a:pt x="16" y="257"/>
                </a:cubicBezTo>
                <a:cubicBezTo>
                  <a:pt x="18" y="257"/>
                  <a:pt x="19" y="255"/>
                  <a:pt x="19" y="254"/>
                </a:cubicBezTo>
                <a:cubicBezTo>
                  <a:pt x="19" y="252"/>
                  <a:pt x="18" y="251"/>
                  <a:pt x="16" y="251"/>
                </a:cubicBezTo>
                <a:close/>
                <a:moveTo>
                  <a:pt x="60" y="237"/>
                </a:moveTo>
                <a:cubicBezTo>
                  <a:pt x="59" y="237"/>
                  <a:pt x="59" y="238"/>
                  <a:pt x="58" y="238"/>
                </a:cubicBezTo>
                <a:cubicBezTo>
                  <a:pt x="59" y="238"/>
                  <a:pt x="59" y="237"/>
                  <a:pt x="60" y="237"/>
                </a:cubicBezTo>
                <a:close/>
                <a:moveTo>
                  <a:pt x="179" y="36"/>
                </a:moveTo>
                <a:cubicBezTo>
                  <a:pt x="178" y="35"/>
                  <a:pt x="177" y="36"/>
                  <a:pt x="177" y="38"/>
                </a:cubicBezTo>
                <a:cubicBezTo>
                  <a:pt x="176" y="40"/>
                  <a:pt x="178" y="41"/>
                  <a:pt x="180" y="41"/>
                </a:cubicBezTo>
                <a:cubicBezTo>
                  <a:pt x="181" y="41"/>
                  <a:pt x="183" y="40"/>
                  <a:pt x="183" y="38"/>
                </a:cubicBezTo>
                <a:cubicBezTo>
                  <a:pt x="183" y="36"/>
                  <a:pt x="181" y="35"/>
                  <a:pt x="179" y="36"/>
                </a:cubicBezTo>
                <a:close/>
                <a:moveTo>
                  <a:pt x="171" y="22"/>
                </a:moveTo>
                <a:cubicBezTo>
                  <a:pt x="169" y="22"/>
                  <a:pt x="169" y="22"/>
                  <a:pt x="168" y="24"/>
                </a:cubicBezTo>
                <a:cubicBezTo>
                  <a:pt x="168" y="26"/>
                  <a:pt x="169" y="27"/>
                  <a:pt x="171" y="27"/>
                </a:cubicBezTo>
                <a:cubicBezTo>
                  <a:pt x="172" y="27"/>
                  <a:pt x="173" y="25"/>
                  <a:pt x="174" y="24"/>
                </a:cubicBezTo>
                <a:cubicBezTo>
                  <a:pt x="174" y="23"/>
                  <a:pt x="172" y="21"/>
                  <a:pt x="171" y="22"/>
                </a:cubicBezTo>
                <a:close/>
                <a:moveTo>
                  <a:pt x="175" y="28"/>
                </a:moveTo>
                <a:cubicBezTo>
                  <a:pt x="174" y="28"/>
                  <a:pt x="172" y="29"/>
                  <a:pt x="172" y="31"/>
                </a:cubicBezTo>
                <a:cubicBezTo>
                  <a:pt x="173" y="32"/>
                  <a:pt x="173" y="34"/>
                  <a:pt x="175" y="33"/>
                </a:cubicBezTo>
                <a:cubicBezTo>
                  <a:pt x="177" y="33"/>
                  <a:pt x="178" y="32"/>
                  <a:pt x="179" y="30"/>
                </a:cubicBezTo>
                <a:cubicBezTo>
                  <a:pt x="178" y="29"/>
                  <a:pt x="177" y="28"/>
                  <a:pt x="175" y="28"/>
                </a:cubicBezTo>
                <a:close/>
                <a:moveTo>
                  <a:pt x="159" y="24"/>
                </a:moveTo>
                <a:cubicBezTo>
                  <a:pt x="159" y="25"/>
                  <a:pt x="161" y="27"/>
                  <a:pt x="162" y="27"/>
                </a:cubicBezTo>
                <a:cubicBezTo>
                  <a:pt x="163" y="27"/>
                  <a:pt x="164" y="26"/>
                  <a:pt x="164" y="24"/>
                </a:cubicBezTo>
                <a:cubicBezTo>
                  <a:pt x="165" y="23"/>
                  <a:pt x="164" y="21"/>
                  <a:pt x="162" y="21"/>
                </a:cubicBezTo>
                <a:cubicBezTo>
                  <a:pt x="160" y="22"/>
                  <a:pt x="159" y="22"/>
                  <a:pt x="159" y="24"/>
                </a:cubicBezTo>
                <a:close/>
                <a:moveTo>
                  <a:pt x="155" y="30"/>
                </a:moveTo>
                <a:cubicBezTo>
                  <a:pt x="155" y="33"/>
                  <a:pt x="156" y="33"/>
                  <a:pt x="158" y="34"/>
                </a:cubicBezTo>
                <a:cubicBezTo>
                  <a:pt x="160" y="34"/>
                  <a:pt x="161" y="33"/>
                  <a:pt x="161" y="30"/>
                </a:cubicBezTo>
                <a:cubicBezTo>
                  <a:pt x="161" y="30"/>
                  <a:pt x="160" y="29"/>
                  <a:pt x="157" y="28"/>
                </a:cubicBezTo>
                <a:cubicBezTo>
                  <a:pt x="156" y="28"/>
                  <a:pt x="155" y="29"/>
                  <a:pt x="155" y="30"/>
                </a:cubicBezTo>
                <a:close/>
                <a:moveTo>
                  <a:pt x="167" y="14"/>
                </a:moveTo>
                <a:cubicBezTo>
                  <a:pt x="165" y="14"/>
                  <a:pt x="164" y="15"/>
                  <a:pt x="164" y="17"/>
                </a:cubicBezTo>
                <a:cubicBezTo>
                  <a:pt x="164" y="18"/>
                  <a:pt x="165" y="20"/>
                  <a:pt x="166" y="20"/>
                </a:cubicBezTo>
                <a:cubicBezTo>
                  <a:pt x="168" y="20"/>
                  <a:pt x="170" y="19"/>
                  <a:pt x="170" y="17"/>
                </a:cubicBezTo>
                <a:cubicBezTo>
                  <a:pt x="169" y="15"/>
                  <a:pt x="168" y="14"/>
                  <a:pt x="167" y="14"/>
                </a:cubicBezTo>
                <a:close/>
                <a:moveTo>
                  <a:pt x="184" y="28"/>
                </a:moveTo>
                <a:cubicBezTo>
                  <a:pt x="183" y="27"/>
                  <a:pt x="182" y="29"/>
                  <a:pt x="182" y="30"/>
                </a:cubicBezTo>
                <a:cubicBezTo>
                  <a:pt x="181" y="32"/>
                  <a:pt x="183" y="33"/>
                  <a:pt x="185" y="34"/>
                </a:cubicBezTo>
                <a:cubicBezTo>
                  <a:pt x="186" y="33"/>
                  <a:pt x="187" y="32"/>
                  <a:pt x="187" y="31"/>
                </a:cubicBezTo>
                <a:cubicBezTo>
                  <a:pt x="187" y="29"/>
                  <a:pt x="186" y="28"/>
                  <a:pt x="184" y="28"/>
                </a:cubicBezTo>
                <a:close/>
                <a:moveTo>
                  <a:pt x="130" y="24"/>
                </a:moveTo>
                <a:cubicBezTo>
                  <a:pt x="130" y="23"/>
                  <a:pt x="129" y="22"/>
                  <a:pt x="126" y="21"/>
                </a:cubicBezTo>
                <a:cubicBezTo>
                  <a:pt x="125" y="21"/>
                  <a:pt x="124" y="23"/>
                  <a:pt x="124" y="24"/>
                </a:cubicBezTo>
                <a:cubicBezTo>
                  <a:pt x="124" y="25"/>
                  <a:pt x="125" y="27"/>
                  <a:pt x="127" y="26"/>
                </a:cubicBezTo>
                <a:cubicBezTo>
                  <a:pt x="129" y="27"/>
                  <a:pt x="129" y="25"/>
                  <a:pt x="130" y="24"/>
                </a:cubicBezTo>
                <a:close/>
                <a:moveTo>
                  <a:pt x="190" y="31"/>
                </a:moveTo>
                <a:cubicBezTo>
                  <a:pt x="190" y="32"/>
                  <a:pt x="191" y="34"/>
                  <a:pt x="193" y="34"/>
                </a:cubicBezTo>
                <a:cubicBezTo>
                  <a:pt x="195" y="33"/>
                  <a:pt x="196" y="33"/>
                  <a:pt x="195" y="30"/>
                </a:cubicBezTo>
                <a:cubicBezTo>
                  <a:pt x="196" y="29"/>
                  <a:pt x="194" y="28"/>
                  <a:pt x="193" y="28"/>
                </a:cubicBezTo>
                <a:cubicBezTo>
                  <a:pt x="192" y="28"/>
                  <a:pt x="190" y="30"/>
                  <a:pt x="190" y="31"/>
                </a:cubicBezTo>
                <a:close/>
                <a:moveTo>
                  <a:pt x="186" y="38"/>
                </a:moveTo>
                <a:cubicBezTo>
                  <a:pt x="185" y="40"/>
                  <a:pt x="188" y="40"/>
                  <a:pt x="189" y="41"/>
                </a:cubicBezTo>
                <a:cubicBezTo>
                  <a:pt x="190" y="41"/>
                  <a:pt x="192" y="40"/>
                  <a:pt x="191" y="38"/>
                </a:cubicBezTo>
                <a:cubicBezTo>
                  <a:pt x="191" y="36"/>
                  <a:pt x="190" y="36"/>
                  <a:pt x="189" y="35"/>
                </a:cubicBezTo>
                <a:cubicBezTo>
                  <a:pt x="187" y="35"/>
                  <a:pt x="185" y="37"/>
                  <a:pt x="186" y="38"/>
                </a:cubicBezTo>
                <a:close/>
                <a:moveTo>
                  <a:pt x="198" y="21"/>
                </a:moveTo>
                <a:cubicBezTo>
                  <a:pt x="196" y="21"/>
                  <a:pt x="194" y="22"/>
                  <a:pt x="195" y="24"/>
                </a:cubicBezTo>
                <a:cubicBezTo>
                  <a:pt x="194" y="26"/>
                  <a:pt x="195" y="27"/>
                  <a:pt x="197" y="27"/>
                </a:cubicBezTo>
                <a:cubicBezTo>
                  <a:pt x="199" y="27"/>
                  <a:pt x="200" y="26"/>
                  <a:pt x="200" y="24"/>
                </a:cubicBezTo>
                <a:cubicBezTo>
                  <a:pt x="200" y="22"/>
                  <a:pt x="199" y="22"/>
                  <a:pt x="198" y="21"/>
                </a:cubicBezTo>
                <a:close/>
                <a:moveTo>
                  <a:pt x="131" y="47"/>
                </a:moveTo>
                <a:cubicBezTo>
                  <a:pt x="132" y="48"/>
                  <a:pt x="133" y="46"/>
                  <a:pt x="134" y="45"/>
                </a:cubicBezTo>
                <a:cubicBezTo>
                  <a:pt x="134" y="44"/>
                  <a:pt x="132" y="42"/>
                  <a:pt x="131" y="42"/>
                </a:cubicBezTo>
                <a:cubicBezTo>
                  <a:pt x="131" y="42"/>
                  <a:pt x="130" y="42"/>
                  <a:pt x="130" y="43"/>
                </a:cubicBezTo>
                <a:cubicBezTo>
                  <a:pt x="130" y="43"/>
                  <a:pt x="130" y="43"/>
                  <a:pt x="130" y="43"/>
                </a:cubicBezTo>
                <a:cubicBezTo>
                  <a:pt x="130" y="44"/>
                  <a:pt x="129" y="45"/>
                  <a:pt x="129" y="46"/>
                </a:cubicBezTo>
                <a:cubicBezTo>
                  <a:pt x="129" y="47"/>
                  <a:pt x="130" y="47"/>
                  <a:pt x="131" y="47"/>
                </a:cubicBezTo>
                <a:close/>
                <a:moveTo>
                  <a:pt x="133" y="52"/>
                </a:moveTo>
                <a:cubicBezTo>
                  <a:pt x="133" y="53"/>
                  <a:pt x="134" y="55"/>
                  <a:pt x="135" y="55"/>
                </a:cubicBezTo>
                <a:cubicBezTo>
                  <a:pt x="137" y="54"/>
                  <a:pt x="138" y="54"/>
                  <a:pt x="138" y="52"/>
                </a:cubicBezTo>
                <a:cubicBezTo>
                  <a:pt x="138" y="50"/>
                  <a:pt x="137" y="50"/>
                  <a:pt x="136" y="49"/>
                </a:cubicBezTo>
                <a:cubicBezTo>
                  <a:pt x="134" y="49"/>
                  <a:pt x="132" y="51"/>
                  <a:pt x="133" y="52"/>
                </a:cubicBezTo>
                <a:close/>
                <a:moveTo>
                  <a:pt x="127" y="35"/>
                </a:moveTo>
                <a:cubicBezTo>
                  <a:pt x="125" y="35"/>
                  <a:pt x="123" y="37"/>
                  <a:pt x="124" y="38"/>
                </a:cubicBezTo>
                <a:cubicBezTo>
                  <a:pt x="124" y="40"/>
                  <a:pt x="125" y="41"/>
                  <a:pt x="126" y="41"/>
                </a:cubicBezTo>
                <a:cubicBezTo>
                  <a:pt x="129" y="40"/>
                  <a:pt x="130" y="40"/>
                  <a:pt x="130" y="38"/>
                </a:cubicBezTo>
                <a:cubicBezTo>
                  <a:pt x="129" y="37"/>
                  <a:pt x="128" y="35"/>
                  <a:pt x="127" y="35"/>
                </a:cubicBezTo>
                <a:close/>
                <a:moveTo>
                  <a:pt x="137" y="44"/>
                </a:moveTo>
                <a:cubicBezTo>
                  <a:pt x="137" y="46"/>
                  <a:pt x="139" y="48"/>
                  <a:pt x="140" y="48"/>
                </a:cubicBezTo>
                <a:cubicBezTo>
                  <a:pt x="142" y="48"/>
                  <a:pt x="142" y="46"/>
                  <a:pt x="143" y="45"/>
                </a:cubicBezTo>
                <a:cubicBezTo>
                  <a:pt x="143" y="43"/>
                  <a:pt x="142" y="42"/>
                  <a:pt x="140" y="42"/>
                </a:cubicBezTo>
                <a:cubicBezTo>
                  <a:pt x="138" y="42"/>
                  <a:pt x="138" y="44"/>
                  <a:pt x="137" y="44"/>
                </a:cubicBezTo>
                <a:close/>
                <a:moveTo>
                  <a:pt x="141" y="34"/>
                </a:moveTo>
                <a:cubicBezTo>
                  <a:pt x="142" y="34"/>
                  <a:pt x="143" y="33"/>
                  <a:pt x="142" y="30"/>
                </a:cubicBezTo>
                <a:cubicBezTo>
                  <a:pt x="143" y="29"/>
                  <a:pt x="142" y="28"/>
                  <a:pt x="140" y="28"/>
                </a:cubicBezTo>
                <a:cubicBezTo>
                  <a:pt x="139" y="28"/>
                  <a:pt x="137" y="29"/>
                  <a:pt x="137" y="31"/>
                </a:cubicBezTo>
                <a:cubicBezTo>
                  <a:pt x="137" y="32"/>
                  <a:pt x="139" y="33"/>
                  <a:pt x="141" y="34"/>
                </a:cubicBezTo>
                <a:close/>
                <a:moveTo>
                  <a:pt x="149" y="28"/>
                </a:moveTo>
                <a:cubicBezTo>
                  <a:pt x="148" y="28"/>
                  <a:pt x="146" y="29"/>
                  <a:pt x="146" y="31"/>
                </a:cubicBezTo>
                <a:cubicBezTo>
                  <a:pt x="146" y="32"/>
                  <a:pt x="148" y="33"/>
                  <a:pt x="149" y="34"/>
                </a:cubicBezTo>
                <a:cubicBezTo>
                  <a:pt x="151" y="34"/>
                  <a:pt x="151" y="32"/>
                  <a:pt x="152" y="31"/>
                </a:cubicBezTo>
                <a:cubicBezTo>
                  <a:pt x="152" y="29"/>
                  <a:pt x="150" y="28"/>
                  <a:pt x="149" y="28"/>
                </a:cubicBezTo>
                <a:close/>
                <a:moveTo>
                  <a:pt x="153" y="21"/>
                </a:moveTo>
                <a:cubicBezTo>
                  <a:pt x="152" y="21"/>
                  <a:pt x="150" y="22"/>
                  <a:pt x="150" y="24"/>
                </a:cubicBezTo>
                <a:cubicBezTo>
                  <a:pt x="151" y="25"/>
                  <a:pt x="151" y="26"/>
                  <a:pt x="153" y="27"/>
                </a:cubicBezTo>
                <a:cubicBezTo>
                  <a:pt x="155" y="26"/>
                  <a:pt x="156" y="25"/>
                  <a:pt x="156" y="24"/>
                </a:cubicBezTo>
                <a:cubicBezTo>
                  <a:pt x="156" y="23"/>
                  <a:pt x="155" y="22"/>
                  <a:pt x="153" y="21"/>
                </a:cubicBezTo>
                <a:close/>
                <a:moveTo>
                  <a:pt x="145" y="21"/>
                </a:moveTo>
                <a:cubicBezTo>
                  <a:pt x="143" y="22"/>
                  <a:pt x="141" y="23"/>
                  <a:pt x="141" y="24"/>
                </a:cubicBezTo>
                <a:cubicBezTo>
                  <a:pt x="141" y="26"/>
                  <a:pt x="143" y="27"/>
                  <a:pt x="145" y="27"/>
                </a:cubicBezTo>
                <a:cubicBezTo>
                  <a:pt x="146" y="27"/>
                  <a:pt x="147" y="25"/>
                  <a:pt x="147" y="24"/>
                </a:cubicBezTo>
                <a:cubicBezTo>
                  <a:pt x="147" y="23"/>
                  <a:pt x="146" y="22"/>
                  <a:pt x="145" y="21"/>
                </a:cubicBezTo>
                <a:close/>
                <a:moveTo>
                  <a:pt x="140" y="15"/>
                </a:moveTo>
                <a:cubicBezTo>
                  <a:pt x="139" y="14"/>
                  <a:pt x="137" y="15"/>
                  <a:pt x="137" y="17"/>
                </a:cubicBezTo>
                <a:cubicBezTo>
                  <a:pt x="137" y="18"/>
                  <a:pt x="139" y="20"/>
                  <a:pt x="140" y="20"/>
                </a:cubicBezTo>
                <a:cubicBezTo>
                  <a:pt x="141" y="19"/>
                  <a:pt x="143" y="18"/>
                  <a:pt x="143" y="17"/>
                </a:cubicBezTo>
                <a:cubicBezTo>
                  <a:pt x="143" y="15"/>
                  <a:pt x="142" y="14"/>
                  <a:pt x="140" y="15"/>
                </a:cubicBezTo>
                <a:close/>
                <a:moveTo>
                  <a:pt x="199" y="30"/>
                </a:moveTo>
                <a:cubicBezTo>
                  <a:pt x="199" y="32"/>
                  <a:pt x="200" y="33"/>
                  <a:pt x="201" y="33"/>
                </a:cubicBezTo>
                <a:cubicBezTo>
                  <a:pt x="203" y="33"/>
                  <a:pt x="205" y="32"/>
                  <a:pt x="205" y="31"/>
                </a:cubicBezTo>
                <a:cubicBezTo>
                  <a:pt x="205" y="29"/>
                  <a:pt x="203" y="28"/>
                  <a:pt x="202" y="27"/>
                </a:cubicBezTo>
                <a:cubicBezTo>
                  <a:pt x="200" y="28"/>
                  <a:pt x="199" y="29"/>
                  <a:pt x="199" y="30"/>
                </a:cubicBezTo>
                <a:close/>
                <a:moveTo>
                  <a:pt x="245" y="254"/>
                </a:moveTo>
                <a:cubicBezTo>
                  <a:pt x="246" y="254"/>
                  <a:pt x="246" y="253"/>
                  <a:pt x="246" y="252"/>
                </a:cubicBezTo>
                <a:cubicBezTo>
                  <a:pt x="245" y="252"/>
                  <a:pt x="244" y="252"/>
                  <a:pt x="244" y="252"/>
                </a:cubicBezTo>
                <a:cubicBezTo>
                  <a:pt x="244" y="253"/>
                  <a:pt x="245" y="253"/>
                  <a:pt x="245" y="254"/>
                </a:cubicBezTo>
                <a:close/>
                <a:moveTo>
                  <a:pt x="244" y="254"/>
                </a:moveTo>
                <a:cubicBezTo>
                  <a:pt x="244" y="253"/>
                  <a:pt x="243" y="253"/>
                  <a:pt x="243" y="254"/>
                </a:cubicBezTo>
                <a:cubicBezTo>
                  <a:pt x="243" y="254"/>
                  <a:pt x="244" y="253"/>
                  <a:pt x="244" y="254"/>
                </a:cubicBezTo>
                <a:close/>
                <a:moveTo>
                  <a:pt x="226" y="261"/>
                </a:moveTo>
                <a:cubicBezTo>
                  <a:pt x="226" y="261"/>
                  <a:pt x="226" y="261"/>
                  <a:pt x="226" y="261"/>
                </a:cubicBezTo>
                <a:cubicBezTo>
                  <a:pt x="226" y="260"/>
                  <a:pt x="226" y="260"/>
                  <a:pt x="226" y="260"/>
                </a:cubicBezTo>
                <a:cubicBezTo>
                  <a:pt x="226" y="260"/>
                  <a:pt x="226" y="260"/>
                  <a:pt x="226" y="260"/>
                </a:cubicBezTo>
                <a:cubicBezTo>
                  <a:pt x="226" y="260"/>
                  <a:pt x="226" y="261"/>
                  <a:pt x="226" y="261"/>
                </a:cubicBezTo>
                <a:close/>
                <a:moveTo>
                  <a:pt x="174" y="247"/>
                </a:moveTo>
                <a:cubicBezTo>
                  <a:pt x="174" y="246"/>
                  <a:pt x="172" y="245"/>
                  <a:pt x="172" y="245"/>
                </a:cubicBezTo>
                <a:cubicBezTo>
                  <a:pt x="171" y="247"/>
                  <a:pt x="170" y="248"/>
                  <a:pt x="169" y="249"/>
                </a:cubicBezTo>
                <a:cubicBezTo>
                  <a:pt x="169" y="250"/>
                  <a:pt x="170" y="250"/>
                  <a:pt x="171" y="250"/>
                </a:cubicBezTo>
                <a:cubicBezTo>
                  <a:pt x="172" y="250"/>
                  <a:pt x="174" y="249"/>
                  <a:pt x="174" y="247"/>
                </a:cubicBezTo>
                <a:close/>
                <a:moveTo>
                  <a:pt x="216" y="248"/>
                </a:moveTo>
                <a:cubicBezTo>
                  <a:pt x="215" y="246"/>
                  <a:pt x="212" y="249"/>
                  <a:pt x="213" y="248"/>
                </a:cubicBezTo>
                <a:cubicBezTo>
                  <a:pt x="212" y="248"/>
                  <a:pt x="212" y="248"/>
                  <a:pt x="212" y="248"/>
                </a:cubicBezTo>
                <a:cubicBezTo>
                  <a:pt x="212" y="249"/>
                  <a:pt x="213" y="249"/>
                  <a:pt x="213" y="249"/>
                </a:cubicBezTo>
                <a:cubicBezTo>
                  <a:pt x="213" y="249"/>
                  <a:pt x="214" y="249"/>
                  <a:pt x="214" y="249"/>
                </a:cubicBezTo>
                <a:cubicBezTo>
                  <a:pt x="214" y="249"/>
                  <a:pt x="215" y="249"/>
                  <a:pt x="217" y="249"/>
                </a:cubicBezTo>
                <a:cubicBezTo>
                  <a:pt x="216" y="249"/>
                  <a:pt x="216" y="250"/>
                  <a:pt x="215" y="250"/>
                </a:cubicBezTo>
                <a:cubicBezTo>
                  <a:pt x="216" y="250"/>
                  <a:pt x="216" y="250"/>
                  <a:pt x="216" y="250"/>
                </a:cubicBezTo>
                <a:cubicBezTo>
                  <a:pt x="217" y="249"/>
                  <a:pt x="218" y="249"/>
                  <a:pt x="218" y="247"/>
                </a:cubicBezTo>
                <a:cubicBezTo>
                  <a:pt x="217" y="247"/>
                  <a:pt x="217" y="248"/>
                  <a:pt x="216" y="248"/>
                </a:cubicBezTo>
                <a:close/>
                <a:moveTo>
                  <a:pt x="204" y="248"/>
                </a:moveTo>
                <a:cubicBezTo>
                  <a:pt x="205" y="248"/>
                  <a:pt x="206" y="248"/>
                  <a:pt x="206" y="247"/>
                </a:cubicBezTo>
                <a:cubicBezTo>
                  <a:pt x="205" y="247"/>
                  <a:pt x="205" y="245"/>
                  <a:pt x="207" y="245"/>
                </a:cubicBezTo>
                <a:cubicBezTo>
                  <a:pt x="207" y="246"/>
                  <a:pt x="208" y="247"/>
                  <a:pt x="208" y="247"/>
                </a:cubicBezTo>
                <a:cubicBezTo>
                  <a:pt x="209" y="247"/>
                  <a:pt x="208" y="246"/>
                  <a:pt x="209" y="246"/>
                </a:cubicBezTo>
                <a:cubicBezTo>
                  <a:pt x="209" y="247"/>
                  <a:pt x="209" y="247"/>
                  <a:pt x="209" y="247"/>
                </a:cubicBezTo>
                <a:cubicBezTo>
                  <a:pt x="209" y="246"/>
                  <a:pt x="209" y="245"/>
                  <a:pt x="208" y="245"/>
                </a:cubicBezTo>
                <a:cubicBezTo>
                  <a:pt x="208" y="245"/>
                  <a:pt x="208" y="245"/>
                  <a:pt x="207" y="245"/>
                </a:cubicBezTo>
                <a:cubicBezTo>
                  <a:pt x="207" y="245"/>
                  <a:pt x="207" y="245"/>
                  <a:pt x="207" y="245"/>
                </a:cubicBezTo>
                <a:cubicBezTo>
                  <a:pt x="207" y="245"/>
                  <a:pt x="207" y="245"/>
                  <a:pt x="206" y="245"/>
                </a:cubicBezTo>
                <a:cubicBezTo>
                  <a:pt x="205" y="244"/>
                  <a:pt x="204" y="246"/>
                  <a:pt x="203" y="247"/>
                </a:cubicBezTo>
                <a:cubicBezTo>
                  <a:pt x="203" y="248"/>
                  <a:pt x="203" y="249"/>
                  <a:pt x="204" y="249"/>
                </a:cubicBezTo>
                <a:cubicBezTo>
                  <a:pt x="204" y="249"/>
                  <a:pt x="204" y="249"/>
                  <a:pt x="204" y="248"/>
                </a:cubicBezTo>
                <a:close/>
                <a:moveTo>
                  <a:pt x="206" y="250"/>
                </a:moveTo>
                <a:cubicBezTo>
                  <a:pt x="208" y="250"/>
                  <a:pt x="209" y="249"/>
                  <a:pt x="209" y="249"/>
                </a:cubicBezTo>
                <a:cubicBezTo>
                  <a:pt x="209" y="249"/>
                  <a:pt x="209" y="248"/>
                  <a:pt x="208" y="248"/>
                </a:cubicBezTo>
                <a:cubicBezTo>
                  <a:pt x="208" y="249"/>
                  <a:pt x="209" y="249"/>
                  <a:pt x="208" y="249"/>
                </a:cubicBezTo>
                <a:cubicBezTo>
                  <a:pt x="208" y="249"/>
                  <a:pt x="207" y="250"/>
                  <a:pt x="207" y="249"/>
                </a:cubicBezTo>
                <a:cubicBezTo>
                  <a:pt x="207" y="249"/>
                  <a:pt x="207" y="249"/>
                  <a:pt x="208" y="249"/>
                </a:cubicBezTo>
                <a:cubicBezTo>
                  <a:pt x="208" y="247"/>
                  <a:pt x="208" y="247"/>
                  <a:pt x="208" y="247"/>
                </a:cubicBezTo>
                <a:cubicBezTo>
                  <a:pt x="208" y="247"/>
                  <a:pt x="207" y="247"/>
                  <a:pt x="207" y="247"/>
                </a:cubicBezTo>
                <a:cubicBezTo>
                  <a:pt x="207" y="248"/>
                  <a:pt x="207" y="247"/>
                  <a:pt x="207" y="248"/>
                </a:cubicBezTo>
                <a:cubicBezTo>
                  <a:pt x="207" y="248"/>
                  <a:pt x="206" y="249"/>
                  <a:pt x="206" y="250"/>
                </a:cubicBezTo>
                <a:close/>
                <a:moveTo>
                  <a:pt x="246" y="83"/>
                </a:moveTo>
                <a:cubicBezTo>
                  <a:pt x="244" y="84"/>
                  <a:pt x="244" y="85"/>
                  <a:pt x="243" y="87"/>
                </a:cubicBezTo>
                <a:cubicBezTo>
                  <a:pt x="243" y="88"/>
                  <a:pt x="245" y="89"/>
                  <a:pt x="247" y="89"/>
                </a:cubicBezTo>
                <a:cubicBezTo>
                  <a:pt x="248" y="89"/>
                  <a:pt x="249" y="88"/>
                  <a:pt x="249" y="87"/>
                </a:cubicBezTo>
                <a:cubicBezTo>
                  <a:pt x="249" y="85"/>
                  <a:pt x="248" y="84"/>
                  <a:pt x="246" y="83"/>
                </a:cubicBezTo>
                <a:close/>
                <a:moveTo>
                  <a:pt x="213" y="252"/>
                </a:moveTo>
                <a:cubicBezTo>
                  <a:pt x="213" y="252"/>
                  <a:pt x="213" y="252"/>
                  <a:pt x="213" y="252"/>
                </a:cubicBezTo>
                <a:cubicBezTo>
                  <a:pt x="213" y="252"/>
                  <a:pt x="212" y="251"/>
                  <a:pt x="211" y="251"/>
                </a:cubicBezTo>
                <a:cubicBezTo>
                  <a:pt x="209" y="251"/>
                  <a:pt x="208" y="252"/>
                  <a:pt x="208" y="254"/>
                </a:cubicBezTo>
                <a:cubicBezTo>
                  <a:pt x="209" y="255"/>
                  <a:pt x="209" y="255"/>
                  <a:pt x="211" y="255"/>
                </a:cubicBezTo>
                <a:cubicBezTo>
                  <a:pt x="211" y="255"/>
                  <a:pt x="211" y="256"/>
                  <a:pt x="211" y="256"/>
                </a:cubicBezTo>
                <a:cubicBezTo>
                  <a:pt x="212" y="256"/>
                  <a:pt x="213" y="256"/>
                  <a:pt x="214" y="253"/>
                </a:cubicBezTo>
                <a:cubicBezTo>
                  <a:pt x="214" y="253"/>
                  <a:pt x="214" y="253"/>
                  <a:pt x="213" y="253"/>
                </a:cubicBezTo>
                <a:cubicBezTo>
                  <a:pt x="213" y="253"/>
                  <a:pt x="213" y="252"/>
                  <a:pt x="213" y="252"/>
                </a:cubicBezTo>
                <a:close/>
                <a:moveTo>
                  <a:pt x="244" y="38"/>
                </a:moveTo>
                <a:cubicBezTo>
                  <a:pt x="245" y="37"/>
                  <a:pt x="243" y="36"/>
                  <a:pt x="242" y="35"/>
                </a:cubicBezTo>
                <a:cubicBezTo>
                  <a:pt x="240" y="36"/>
                  <a:pt x="239" y="37"/>
                  <a:pt x="239" y="38"/>
                </a:cubicBezTo>
                <a:cubicBezTo>
                  <a:pt x="239" y="40"/>
                  <a:pt x="240" y="41"/>
                  <a:pt x="242" y="41"/>
                </a:cubicBezTo>
                <a:cubicBezTo>
                  <a:pt x="243" y="41"/>
                  <a:pt x="244" y="40"/>
                  <a:pt x="244" y="38"/>
                </a:cubicBezTo>
                <a:close/>
                <a:moveTo>
                  <a:pt x="220" y="28"/>
                </a:moveTo>
                <a:cubicBezTo>
                  <a:pt x="218" y="28"/>
                  <a:pt x="216" y="29"/>
                  <a:pt x="217" y="31"/>
                </a:cubicBezTo>
                <a:cubicBezTo>
                  <a:pt x="217" y="33"/>
                  <a:pt x="218" y="33"/>
                  <a:pt x="219" y="34"/>
                </a:cubicBezTo>
                <a:cubicBezTo>
                  <a:pt x="221" y="34"/>
                  <a:pt x="222" y="32"/>
                  <a:pt x="223" y="31"/>
                </a:cubicBezTo>
                <a:cubicBezTo>
                  <a:pt x="222" y="29"/>
                  <a:pt x="221" y="28"/>
                  <a:pt x="220" y="28"/>
                </a:cubicBezTo>
                <a:close/>
                <a:moveTo>
                  <a:pt x="245" y="66"/>
                </a:moveTo>
                <a:cubicBezTo>
                  <a:pt x="245" y="64"/>
                  <a:pt x="244" y="63"/>
                  <a:pt x="242" y="64"/>
                </a:cubicBezTo>
                <a:cubicBezTo>
                  <a:pt x="241" y="63"/>
                  <a:pt x="239" y="64"/>
                  <a:pt x="239" y="66"/>
                </a:cubicBezTo>
                <a:cubicBezTo>
                  <a:pt x="239" y="67"/>
                  <a:pt x="240" y="69"/>
                  <a:pt x="241" y="68"/>
                </a:cubicBezTo>
                <a:cubicBezTo>
                  <a:pt x="243" y="69"/>
                  <a:pt x="245" y="68"/>
                  <a:pt x="245" y="66"/>
                </a:cubicBezTo>
                <a:close/>
                <a:moveTo>
                  <a:pt x="215" y="21"/>
                </a:moveTo>
                <a:cubicBezTo>
                  <a:pt x="213" y="21"/>
                  <a:pt x="212" y="22"/>
                  <a:pt x="212" y="24"/>
                </a:cubicBezTo>
                <a:cubicBezTo>
                  <a:pt x="212" y="26"/>
                  <a:pt x="213" y="27"/>
                  <a:pt x="216" y="27"/>
                </a:cubicBezTo>
                <a:cubicBezTo>
                  <a:pt x="217" y="26"/>
                  <a:pt x="218" y="26"/>
                  <a:pt x="217" y="24"/>
                </a:cubicBezTo>
                <a:cubicBezTo>
                  <a:pt x="218" y="23"/>
                  <a:pt x="217" y="21"/>
                  <a:pt x="215" y="21"/>
                </a:cubicBezTo>
                <a:close/>
                <a:moveTo>
                  <a:pt x="211" y="15"/>
                </a:moveTo>
                <a:cubicBezTo>
                  <a:pt x="209" y="14"/>
                  <a:pt x="208" y="16"/>
                  <a:pt x="208" y="17"/>
                </a:cubicBezTo>
                <a:cubicBezTo>
                  <a:pt x="208" y="18"/>
                  <a:pt x="209" y="20"/>
                  <a:pt x="211" y="19"/>
                </a:cubicBezTo>
                <a:cubicBezTo>
                  <a:pt x="213" y="19"/>
                  <a:pt x="214" y="18"/>
                  <a:pt x="213" y="17"/>
                </a:cubicBezTo>
                <a:cubicBezTo>
                  <a:pt x="213" y="16"/>
                  <a:pt x="212" y="14"/>
                  <a:pt x="211" y="15"/>
                </a:cubicBezTo>
                <a:close/>
                <a:moveTo>
                  <a:pt x="224" y="21"/>
                </a:moveTo>
                <a:cubicBezTo>
                  <a:pt x="222" y="21"/>
                  <a:pt x="221" y="23"/>
                  <a:pt x="221" y="24"/>
                </a:cubicBezTo>
                <a:cubicBezTo>
                  <a:pt x="221" y="25"/>
                  <a:pt x="223" y="27"/>
                  <a:pt x="224" y="26"/>
                </a:cubicBezTo>
                <a:cubicBezTo>
                  <a:pt x="226" y="27"/>
                  <a:pt x="226" y="25"/>
                  <a:pt x="226" y="24"/>
                </a:cubicBezTo>
                <a:cubicBezTo>
                  <a:pt x="226" y="22"/>
                  <a:pt x="225" y="21"/>
                  <a:pt x="224" y="21"/>
                </a:cubicBezTo>
                <a:close/>
                <a:moveTo>
                  <a:pt x="206" y="22"/>
                </a:moveTo>
                <a:cubicBezTo>
                  <a:pt x="204" y="22"/>
                  <a:pt x="204" y="22"/>
                  <a:pt x="203" y="24"/>
                </a:cubicBezTo>
                <a:cubicBezTo>
                  <a:pt x="203" y="26"/>
                  <a:pt x="205" y="27"/>
                  <a:pt x="206" y="27"/>
                </a:cubicBezTo>
                <a:cubicBezTo>
                  <a:pt x="208" y="27"/>
                  <a:pt x="209" y="26"/>
                  <a:pt x="209" y="24"/>
                </a:cubicBezTo>
                <a:cubicBezTo>
                  <a:pt x="209" y="23"/>
                  <a:pt x="208" y="21"/>
                  <a:pt x="206" y="22"/>
                </a:cubicBezTo>
                <a:close/>
                <a:moveTo>
                  <a:pt x="237" y="14"/>
                </a:moveTo>
                <a:cubicBezTo>
                  <a:pt x="236" y="14"/>
                  <a:pt x="235" y="16"/>
                  <a:pt x="235" y="17"/>
                </a:cubicBezTo>
                <a:cubicBezTo>
                  <a:pt x="235" y="18"/>
                  <a:pt x="235" y="20"/>
                  <a:pt x="237" y="20"/>
                </a:cubicBezTo>
                <a:cubicBezTo>
                  <a:pt x="239" y="19"/>
                  <a:pt x="240" y="18"/>
                  <a:pt x="240" y="17"/>
                </a:cubicBezTo>
                <a:cubicBezTo>
                  <a:pt x="240" y="15"/>
                  <a:pt x="238" y="14"/>
                  <a:pt x="237" y="14"/>
                </a:cubicBezTo>
                <a:close/>
                <a:moveTo>
                  <a:pt x="233" y="21"/>
                </a:moveTo>
                <a:cubicBezTo>
                  <a:pt x="232" y="22"/>
                  <a:pt x="230" y="22"/>
                  <a:pt x="230" y="24"/>
                </a:cubicBezTo>
                <a:cubicBezTo>
                  <a:pt x="230" y="26"/>
                  <a:pt x="231" y="27"/>
                  <a:pt x="233" y="27"/>
                </a:cubicBezTo>
                <a:cubicBezTo>
                  <a:pt x="234" y="27"/>
                  <a:pt x="236" y="26"/>
                  <a:pt x="236" y="24"/>
                </a:cubicBezTo>
                <a:cubicBezTo>
                  <a:pt x="235" y="23"/>
                  <a:pt x="235" y="21"/>
                  <a:pt x="233" y="21"/>
                </a:cubicBezTo>
                <a:close/>
                <a:moveTo>
                  <a:pt x="229" y="28"/>
                </a:moveTo>
                <a:cubicBezTo>
                  <a:pt x="227" y="28"/>
                  <a:pt x="225" y="30"/>
                  <a:pt x="225" y="31"/>
                </a:cubicBezTo>
                <a:cubicBezTo>
                  <a:pt x="225" y="32"/>
                  <a:pt x="227" y="34"/>
                  <a:pt x="228" y="33"/>
                </a:cubicBezTo>
                <a:cubicBezTo>
                  <a:pt x="229" y="34"/>
                  <a:pt x="231" y="33"/>
                  <a:pt x="232" y="30"/>
                </a:cubicBezTo>
                <a:cubicBezTo>
                  <a:pt x="231" y="29"/>
                  <a:pt x="230" y="28"/>
                  <a:pt x="229" y="28"/>
                </a:cubicBezTo>
                <a:close/>
                <a:moveTo>
                  <a:pt x="248" y="252"/>
                </a:moveTo>
                <a:cubicBezTo>
                  <a:pt x="248" y="253"/>
                  <a:pt x="248" y="253"/>
                  <a:pt x="248" y="253"/>
                </a:cubicBezTo>
                <a:cubicBezTo>
                  <a:pt x="248" y="253"/>
                  <a:pt x="249" y="253"/>
                  <a:pt x="249" y="253"/>
                </a:cubicBezTo>
                <a:cubicBezTo>
                  <a:pt x="249" y="253"/>
                  <a:pt x="249" y="252"/>
                  <a:pt x="248" y="252"/>
                </a:cubicBezTo>
                <a:cubicBezTo>
                  <a:pt x="248" y="252"/>
                  <a:pt x="248" y="252"/>
                  <a:pt x="248" y="252"/>
                </a:cubicBezTo>
                <a:close/>
                <a:moveTo>
                  <a:pt x="96" y="243"/>
                </a:moveTo>
                <a:cubicBezTo>
                  <a:pt x="98" y="243"/>
                  <a:pt x="99" y="241"/>
                  <a:pt x="99" y="240"/>
                </a:cubicBezTo>
                <a:cubicBezTo>
                  <a:pt x="99" y="238"/>
                  <a:pt x="97" y="237"/>
                  <a:pt x="96" y="237"/>
                </a:cubicBezTo>
                <a:cubicBezTo>
                  <a:pt x="94" y="237"/>
                  <a:pt x="93" y="238"/>
                  <a:pt x="93" y="240"/>
                </a:cubicBezTo>
                <a:cubicBezTo>
                  <a:pt x="93" y="241"/>
                  <a:pt x="94" y="242"/>
                  <a:pt x="96" y="243"/>
                </a:cubicBezTo>
                <a:close/>
                <a:moveTo>
                  <a:pt x="80" y="248"/>
                </a:moveTo>
                <a:cubicBezTo>
                  <a:pt x="80" y="249"/>
                  <a:pt x="81" y="250"/>
                  <a:pt x="82" y="250"/>
                </a:cubicBezTo>
                <a:cubicBezTo>
                  <a:pt x="83" y="250"/>
                  <a:pt x="84" y="249"/>
                  <a:pt x="85" y="249"/>
                </a:cubicBezTo>
                <a:cubicBezTo>
                  <a:pt x="85" y="248"/>
                  <a:pt x="85" y="247"/>
                  <a:pt x="85" y="247"/>
                </a:cubicBezTo>
                <a:cubicBezTo>
                  <a:pt x="85" y="247"/>
                  <a:pt x="85" y="247"/>
                  <a:pt x="85" y="247"/>
                </a:cubicBezTo>
                <a:cubicBezTo>
                  <a:pt x="85" y="245"/>
                  <a:pt x="84" y="244"/>
                  <a:pt x="82" y="244"/>
                </a:cubicBezTo>
                <a:cubicBezTo>
                  <a:pt x="81" y="245"/>
                  <a:pt x="80" y="245"/>
                  <a:pt x="79" y="247"/>
                </a:cubicBezTo>
                <a:cubicBezTo>
                  <a:pt x="79" y="247"/>
                  <a:pt x="79" y="247"/>
                  <a:pt x="79" y="247"/>
                </a:cubicBezTo>
                <a:cubicBezTo>
                  <a:pt x="80" y="247"/>
                  <a:pt x="80" y="248"/>
                  <a:pt x="81" y="248"/>
                </a:cubicBezTo>
                <a:cubicBezTo>
                  <a:pt x="81" y="249"/>
                  <a:pt x="81" y="249"/>
                  <a:pt x="81" y="249"/>
                </a:cubicBezTo>
                <a:cubicBezTo>
                  <a:pt x="80" y="248"/>
                  <a:pt x="80" y="248"/>
                  <a:pt x="80" y="248"/>
                </a:cubicBezTo>
                <a:close/>
                <a:moveTo>
                  <a:pt x="88" y="247"/>
                </a:moveTo>
                <a:cubicBezTo>
                  <a:pt x="88" y="249"/>
                  <a:pt x="89" y="250"/>
                  <a:pt x="92" y="250"/>
                </a:cubicBezTo>
                <a:cubicBezTo>
                  <a:pt x="92" y="250"/>
                  <a:pt x="94" y="248"/>
                  <a:pt x="94" y="247"/>
                </a:cubicBezTo>
                <a:cubicBezTo>
                  <a:pt x="94" y="246"/>
                  <a:pt x="93" y="245"/>
                  <a:pt x="91" y="244"/>
                </a:cubicBezTo>
                <a:cubicBezTo>
                  <a:pt x="90" y="244"/>
                  <a:pt x="88" y="246"/>
                  <a:pt x="88" y="247"/>
                </a:cubicBezTo>
                <a:close/>
                <a:moveTo>
                  <a:pt x="93" y="246"/>
                </a:moveTo>
                <a:cubicBezTo>
                  <a:pt x="92" y="247"/>
                  <a:pt x="92" y="248"/>
                  <a:pt x="91" y="248"/>
                </a:cubicBezTo>
                <a:cubicBezTo>
                  <a:pt x="91" y="248"/>
                  <a:pt x="91" y="248"/>
                  <a:pt x="90" y="248"/>
                </a:cubicBezTo>
                <a:cubicBezTo>
                  <a:pt x="91" y="247"/>
                  <a:pt x="92" y="244"/>
                  <a:pt x="93" y="246"/>
                </a:cubicBezTo>
                <a:close/>
                <a:moveTo>
                  <a:pt x="123" y="28"/>
                </a:moveTo>
                <a:cubicBezTo>
                  <a:pt x="121" y="28"/>
                  <a:pt x="119" y="29"/>
                  <a:pt x="119" y="30"/>
                </a:cubicBezTo>
                <a:cubicBezTo>
                  <a:pt x="120" y="32"/>
                  <a:pt x="121" y="34"/>
                  <a:pt x="123" y="34"/>
                </a:cubicBezTo>
                <a:cubicBezTo>
                  <a:pt x="124" y="33"/>
                  <a:pt x="125" y="32"/>
                  <a:pt x="126" y="31"/>
                </a:cubicBezTo>
                <a:cubicBezTo>
                  <a:pt x="126" y="29"/>
                  <a:pt x="124" y="28"/>
                  <a:pt x="123" y="28"/>
                </a:cubicBezTo>
                <a:close/>
                <a:moveTo>
                  <a:pt x="108" y="258"/>
                </a:moveTo>
                <a:cubicBezTo>
                  <a:pt x="107" y="258"/>
                  <a:pt x="106" y="259"/>
                  <a:pt x="106" y="262"/>
                </a:cubicBezTo>
                <a:cubicBezTo>
                  <a:pt x="106" y="263"/>
                  <a:pt x="108" y="264"/>
                  <a:pt x="109" y="263"/>
                </a:cubicBezTo>
                <a:cubicBezTo>
                  <a:pt x="111" y="264"/>
                  <a:pt x="112" y="263"/>
                  <a:pt x="112" y="261"/>
                </a:cubicBezTo>
                <a:cubicBezTo>
                  <a:pt x="111" y="259"/>
                  <a:pt x="111" y="258"/>
                  <a:pt x="108" y="258"/>
                </a:cubicBezTo>
                <a:close/>
                <a:moveTo>
                  <a:pt x="107" y="239"/>
                </a:moveTo>
                <a:cubicBezTo>
                  <a:pt x="108" y="238"/>
                  <a:pt x="107" y="237"/>
                  <a:pt x="105" y="238"/>
                </a:cubicBezTo>
                <a:cubicBezTo>
                  <a:pt x="105" y="238"/>
                  <a:pt x="104" y="238"/>
                  <a:pt x="104" y="237"/>
                </a:cubicBezTo>
                <a:cubicBezTo>
                  <a:pt x="104" y="238"/>
                  <a:pt x="104" y="238"/>
                  <a:pt x="104" y="238"/>
                </a:cubicBezTo>
                <a:cubicBezTo>
                  <a:pt x="103" y="240"/>
                  <a:pt x="103" y="241"/>
                  <a:pt x="103" y="241"/>
                </a:cubicBezTo>
                <a:cubicBezTo>
                  <a:pt x="103" y="241"/>
                  <a:pt x="102" y="242"/>
                  <a:pt x="102" y="242"/>
                </a:cubicBezTo>
                <a:cubicBezTo>
                  <a:pt x="103" y="242"/>
                  <a:pt x="104" y="243"/>
                  <a:pt x="105" y="242"/>
                </a:cubicBezTo>
                <a:cubicBezTo>
                  <a:pt x="106" y="243"/>
                  <a:pt x="107" y="241"/>
                  <a:pt x="107" y="239"/>
                </a:cubicBezTo>
                <a:close/>
                <a:moveTo>
                  <a:pt x="189" y="245"/>
                </a:moveTo>
                <a:cubicBezTo>
                  <a:pt x="189" y="245"/>
                  <a:pt x="189" y="244"/>
                  <a:pt x="188" y="244"/>
                </a:cubicBezTo>
                <a:cubicBezTo>
                  <a:pt x="188" y="244"/>
                  <a:pt x="188" y="244"/>
                  <a:pt x="188" y="244"/>
                </a:cubicBezTo>
                <a:cubicBezTo>
                  <a:pt x="188" y="245"/>
                  <a:pt x="189" y="245"/>
                  <a:pt x="189" y="245"/>
                </a:cubicBezTo>
                <a:cubicBezTo>
                  <a:pt x="189" y="245"/>
                  <a:pt x="189" y="245"/>
                  <a:pt x="189" y="245"/>
                </a:cubicBezTo>
                <a:close/>
                <a:moveTo>
                  <a:pt x="58" y="239"/>
                </a:moveTo>
                <a:cubicBezTo>
                  <a:pt x="58" y="239"/>
                  <a:pt x="58" y="239"/>
                  <a:pt x="58" y="239"/>
                </a:cubicBezTo>
                <a:cubicBezTo>
                  <a:pt x="59" y="239"/>
                  <a:pt x="58" y="239"/>
                  <a:pt x="58" y="238"/>
                </a:cubicBezTo>
                <a:cubicBezTo>
                  <a:pt x="58" y="238"/>
                  <a:pt x="58" y="239"/>
                  <a:pt x="58" y="239"/>
                </a:cubicBezTo>
                <a:close/>
                <a:moveTo>
                  <a:pt x="73" y="250"/>
                </a:moveTo>
                <a:cubicBezTo>
                  <a:pt x="75" y="250"/>
                  <a:pt x="76" y="249"/>
                  <a:pt x="77" y="247"/>
                </a:cubicBezTo>
                <a:cubicBezTo>
                  <a:pt x="76" y="246"/>
                  <a:pt x="75" y="244"/>
                  <a:pt x="74" y="244"/>
                </a:cubicBezTo>
                <a:cubicBezTo>
                  <a:pt x="72" y="245"/>
                  <a:pt x="70" y="245"/>
                  <a:pt x="71" y="247"/>
                </a:cubicBezTo>
                <a:cubicBezTo>
                  <a:pt x="71" y="249"/>
                  <a:pt x="72" y="250"/>
                  <a:pt x="73" y="250"/>
                </a:cubicBezTo>
                <a:close/>
                <a:moveTo>
                  <a:pt x="83" y="242"/>
                </a:moveTo>
                <a:cubicBezTo>
                  <a:pt x="82" y="240"/>
                  <a:pt x="83" y="239"/>
                  <a:pt x="84" y="239"/>
                </a:cubicBezTo>
                <a:cubicBezTo>
                  <a:pt x="84" y="239"/>
                  <a:pt x="84" y="240"/>
                  <a:pt x="84" y="240"/>
                </a:cubicBezTo>
                <a:cubicBezTo>
                  <a:pt x="85" y="241"/>
                  <a:pt x="85" y="243"/>
                  <a:pt x="87" y="243"/>
                </a:cubicBezTo>
                <a:cubicBezTo>
                  <a:pt x="88" y="242"/>
                  <a:pt x="89" y="242"/>
                  <a:pt x="90" y="240"/>
                </a:cubicBezTo>
                <a:cubicBezTo>
                  <a:pt x="90" y="239"/>
                  <a:pt x="89" y="237"/>
                  <a:pt x="87" y="237"/>
                </a:cubicBezTo>
                <a:cubicBezTo>
                  <a:pt x="87" y="237"/>
                  <a:pt x="86" y="237"/>
                  <a:pt x="86" y="238"/>
                </a:cubicBezTo>
                <a:cubicBezTo>
                  <a:pt x="85" y="237"/>
                  <a:pt x="83" y="237"/>
                  <a:pt x="83" y="238"/>
                </a:cubicBezTo>
                <a:cubicBezTo>
                  <a:pt x="82" y="238"/>
                  <a:pt x="81" y="237"/>
                  <a:pt x="81" y="238"/>
                </a:cubicBezTo>
                <a:cubicBezTo>
                  <a:pt x="80" y="237"/>
                  <a:pt x="79" y="237"/>
                  <a:pt x="79" y="237"/>
                </a:cubicBezTo>
                <a:cubicBezTo>
                  <a:pt x="76" y="237"/>
                  <a:pt x="75" y="239"/>
                  <a:pt x="76" y="240"/>
                </a:cubicBezTo>
                <a:cubicBezTo>
                  <a:pt x="75" y="241"/>
                  <a:pt x="77" y="243"/>
                  <a:pt x="79" y="242"/>
                </a:cubicBezTo>
                <a:cubicBezTo>
                  <a:pt x="79" y="242"/>
                  <a:pt x="80" y="242"/>
                  <a:pt x="80" y="242"/>
                </a:cubicBezTo>
                <a:cubicBezTo>
                  <a:pt x="80" y="243"/>
                  <a:pt x="82" y="243"/>
                  <a:pt x="83" y="242"/>
                </a:cubicBezTo>
                <a:close/>
                <a:moveTo>
                  <a:pt x="81" y="240"/>
                </a:moveTo>
                <a:cubicBezTo>
                  <a:pt x="81" y="239"/>
                  <a:pt x="81" y="239"/>
                  <a:pt x="81" y="239"/>
                </a:cubicBezTo>
                <a:cubicBezTo>
                  <a:pt x="81" y="239"/>
                  <a:pt x="81" y="240"/>
                  <a:pt x="81" y="240"/>
                </a:cubicBezTo>
                <a:cubicBezTo>
                  <a:pt x="81" y="241"/>
                  <a:pt x="81" y="241"/>
                  <a:pt x="80" y="242"/>
                </a:cubicBezTo>
                <a:cubicBezTo>
                  <a:pt x="81" y="241"/>
                  <a:pt x="81" y="241"/>
                  <a:pt x="81" y="240"/>
                </a:cubicBezTo>
                <a:close/>
                <a:moveTo>
                  <a:pt x="131" y="251"/>
                </a:moveTo>
                <a:cubicBezTo>
                  <a:pt x="130" y="251"/>
                  <a:pt x="129" y="251"/>
                  <a:pt x="129" y="252"/>
                </a:cubicBezTo>
                <a:cubicBezTo>
                  <a:pt x="129" y="253"/>
                  <a:pt x="130" y="252"/>
                  <a:pt x="130" y="253"/>
                </a:cubicBezTo>
                <a:cubicBezTo>
                  <a:pt x="129" y="253"/>
                  <a:pt x="130" y="254"/>
                  <a:pt x="129" y="255"/>
                </a:cubicBezTo>
                <a:cubicBezTo>
                  <a:pt x="129" y="255"/>
                  <a:pt x="129" y="255"/>
                  <a:pt x="129" y="255"/>
                </a:cubicBezTo>
                <a:cubicBezTo>
                  <a:pt x="129" y="256"/>
                  <a:pt x="129" y="256"/>
                  <a:pt x="130" y="256"/>
                </a:cubicBezTo>
                <a:cubicBezTo>
                  <a:pt x="130" y="256"/>
                  <a:pt x="130" y="256"/>
                  <a:pt x="130" y="256"/>
                </a:cubicBezTo>
                <a:cubicBezTo>
                  <a:pt x="130" y="255"/>
                  <a:pt x="132" y="255"/>
                  <a:pt x="133" y="256"/>
                </a:cubicBezTo>
                <a:cubicBezTo>
                  <a:pt x="133" y="256"/>
                  <a:pt x="133" y="256"/>
                  <a:pt x="133" y="256"/>
                </a:cubicBezTo>
                <a:cubicBezTo>
                  <a:pt x="134" y="255"/>
                  <a:pt x="134" y="254"/>
                  <a:pt x="134" y="253"/>
                </a:cubicBezTo>
                <a:cubicBezTo>
                  <a:pt x="134" y="252"/>
                  <a:pt x="132" y="251"/>
                  <a:pt x="131" y="251"/>
                </a:cubicBezTo>
                <a:close/>
                <a:moveTo>
                  <a:pt x="159" y="242"/>
                </a:moveTo>
                <a:cubicBezTo>
                  <a:pt x="160" y="241"/>
                  <a:pt x="161" y="240"/>
                  <a:pt x="161" y="240"/>
                </a:cubicBezTo>
                <a:cubicBezTo>
                  <a:pt x="161" y="238"/>
                  <a:pt x="159" y="237"/>
                  <a:pt x="158" y="237"/>
                </a:cubicBezTo>
                <a:cubicBezTo>
                  <a:pt x="156" y="237"/>
                  <a:pt x="156" y="238"/>
                  <a:pt x="155" y="240"/>
                </a:cubicBezTo>
                <a:cubicBezTo>
                  <a:pt x="154" y="241"/>
                  <a:pt x="156" y="243"/>
                  <a:pt x="157" y="243"/>
                </a:cubicBezTo>
                <a:cubicBezTo>
                  <a:pt x="157" y="243"/>
                  <a:pt x="158" y="243"/>
                  <a:pt x="158" y="243"/>
                </a:cubicBezTo>
                <a:cubicBezTo>
                  <a:pt x="157" y="242"/>
                  <a:pt x="157" y="241"/>
                  <a:pt x="156" y="239"/>
                </a:cubicBezTo>
                <a:cubicBezTo>
                  <a:pt x="157" y="240"/>
                  <a:pt x="157" y="240"/>
                  <a:pt x="158" y="240"/>
                </a:cubicBezTo>
                <a:cubicBezTo>
                  <a:pt x="158" y="240"/>
                  <a:pt x="158" y="240"/>
                  <a:pt x="158" y="240"/>
                </a:cubicBezTo>
                <a:cubicBezTo>
                  <a:pt x="158" y="240"/>
                  <a:pt x="157" y="240"/>
                  <a:pt x="157" y="240"/>
                </a:cubicBezTo>
                <a:cubicBezTo>
                  <a:pt x="158" y="239"/>
                  <a:pt x="158" y="238"/>
                  <a:pt x="158" y="238"/>
                </a:cubicBezTo>
                <a:cubicBezTo>
                  <a:pt x="158" y="239"/>
                  <a:pt x="159" y="239"/>
                  <a:pt x="159" y="239"/>
                </a:cubicBezTo>
                <a:cubicBezTo>
                  <a:pt x="159" y="240"/>
                  <a:pt x="159" y="240"/>
                  <a:pt x="159" y="241"/>
                </a:cubicBezTo>
                <a:cubicBezTo>
                  <a:pt x="159" y="241"/>
                  <a:pt x="159" y="241"/>
                  <a:pt x="159" y="242"/>
                </a:cubicBezTo>
                <a:close/>
                <a:moveTo>
                  <a:pt x="162" y="236"/>
                </a:moveTo>
                <a:cubicBezTo>
                  <a:pt x="164" y="237"/>
                  <a:pt x="165" y="234"/>
                  <a:pt x="164" y="233"/>
                </a:cubicBezTo>
                <a:cubicBezTo>
                  <a:pt x="164" y="233"/>
                  <a:pt x="165" y="233"/>
                  <a:pt x="165" y="232"/>
                </a:cubicBezTo>
                <a:cubicBezTo>
                  <a:pt x="164" y="233"/>
                  <a:pt x="164" y="233"/>
                  <a:pt x="164" y="234"/>
                </a:cubicBezTo>
                <a:cubicBezTo>
                  <a:pt x="164" y="234"/>
                  <a:pt x="163" y="234"/>
                  <a:pt x="163" y="234"/>
                </a:cubicBezTo>
                <a:cubicBezTo>
                  <a:pt x="163" y="233"/>
                  <a:pt x="163" y="233"/>
                  <a:pt x="163" y="232"/>
                </a:cubicBezTo>
                <a:cubicBezTo>
                  <a:pt x="162" y="232"/>
                  <a:pt x="162" y="233"/>
                  <a:pt x="162" y="232"/>
                </a:cubicBezTo>
                <a:cubicBezTo>
                  <a:pt x="161" y="232"/>
                  <a:pt x="161" y="232"/>
                  <a:pt x="161" y="231"/>
                </a:cubicBezTo>
                <a:cubicBezTo>
                  <a:pt x="162" y="231"/>
                  <a:pt x="162" y="231"/>
                  <a:pt x="163" y="231"/>
                </a:cubicBezTo>
                <a:cubicBezTo>
                  <a:pt x="163" y="231"/>
                  <a:pt x="162" y="231"/>
                  <a:pt x="162" y="231"/>
                </a:cubicBezTo>
                <a:cubicBezTo>
                  <a:pt x="161" y="230"/>
                  <a:pt x="159" y="232"/>
                  <a:pt x="159" y="233"/>
                </a:cubicBezTo>
                <a:cubicBezTo>
                  <a:pt x="159" y="233"/>
                  <a:pt x="159" y="233"/>
                  <a:pt x="159" y="233"/>
                </a:cubicBezTo>
                <a:cubicBezTo>
                  <a:pt x="159" y="233"/>
                  <a:pt x="159" y="233"/>
                  <a:pt x="159" y="233"/>
                </a:cubicBezTo>
                <a:cubicBezTo>
                  <a:pt x="159" y="235"/>
                  <a:pt x="161" y="235"/>
                  <a:pt x="162" y="235"/>
                </a:cubicBezTo>
                <a:cubicBezTo>
                  <a:pt x="162" y="235"/>
                  <a:pt x="162" y="236"/>
                  <a:pt x="161" y="236"/>
                </a:cubicBezTo>
                <a:cubicBezTo>
                  <a:pt x="161" y="236"/>
                  <a:pt x="160" y="235"/>
                  <a:pt x="160" y="235"/>
                </a:cubicBezTo>
                <a:cubicBezTo>
                  <a:pt x="160" y="236"/>
                  <a:pt x="161" y="236"/>
                  <a:pt x="162" y="236"/>
                </a:cubicBezTo>
                <a:close/>
                <a:moveTo>
                  <a:pt x="116" y="254"/>
                </a:moveTo>
                <a:cubicBezTo>
                  <a:pt x="117" y="252"/>
                  <a:pt x="115" y="251"/>
                  <a:pt x="113" y="251"/>
                </a:cubicBezTo>
                <a:cubicBezTo>
                  <a:pt x="112" y="251"/>
                  <a:pt x="111" y="253"/>
                  <a:pt x="110" y="254"/>
                </a:cubicBezTo>
                <a:cubicBezTo>
                  <a:pt x="111" y="255"/>
                  <a:pt x="112" y="256"/>
                  <a:pt x="114" y="257"/>
                </a:cubicBezTo>
                <a:cubicBezTo>
                  <a:pt x="116" y="257"/>
                  <a:pt x="117" y="255"/>
                  <a:pt x="116" y="254"/>
                </a:cubicBezTo>
                <a:close/>
                <a:moveTo>
                  <a:pt x="157" y="254"/>
                </a:moveTo>
                <a:cubicBezTo>
                  <a:pt x="158" y="253"/>
                  <a:pt x="159" y="252"/>
                  <a:pt x="159" y="251"/>
                </a:cubicBezTo>
                <a:cubicBezTo>
                  <a:pt x="159" y="251"/>
                  <a:pt x="158" y="251"/>
                  <a:pt x="157" y="251"/>
                </a:cubicBezTo>
                <a:cubicBezTo>
                  <a:pt x="156" y="250"/>
                  <a:pt x="155" y="252"/>
                  <a:pt x="155" y="253"/>
                </a:cubicBezTo>
                <a:cubicBezTo>
                  <a:pt x="155" y="253"/>
                  <a:pt x="155" y="253"/>
                  <a:pt x="155" y="253"/>
                </a:cubicBezTo>
                <a:cubicBezTo>
                  <a:pt x="155" y="254"/>
                  <a:pt x="155" y="255"/>
                  <a:pt x="155" y="255"/>
                </a:cubicBezTo>
                <a:cubicBezTo>
                  <a:pt x="156" y="256"/>
                  <a:pt x="156" y="257"/>
                  <a:pt x="158" y="256"/>
                </a:cubicBezTo>
                <a:cubicBezTo>
                  <a:pt x="159" y="257"/>
                  <a:pt x="160" y="255"/>
                  <a:pt x="160" y="254"/>
                </a:cubicBezTo>
                <a:cubicBezTo>
                  <a:pt x="161" y="253"/>
                  <a:pt x="161" y="253"/>
                  <a:pt x="160" y="252"/>
                </a:cubicBezTo>
                <a:cubicBezTo>
                  <a:pt x="160" y="253"/>
                  <a:pt x="159" y="255"/>
                  <a:pt x="157" y="254"/>
                </a:cubicBezTo>
                <a:close/>
                <a:moveTo>
                  <a:pt x="167" y="237"/>
                </a:moveTo>
                <a:cubicBezTo>
                  <a:pt x="167" y="237"/>
                  <a:pt x="167" y="238"/>
                  <a:pt x="168" y="238"/>
                </a:cubicBezTo>
                <a:cubicBezTo>
                  <a:pt x="168" y="238"/>
                  <a:pt x="167" y="238"/>
                  <a:pt x="167" y="238"/>
                </a:cubicBezTo>
                <a:cubicBezTo>
                  <a:pt x="166" y="238"/>
                  <a:pt x="165" y="238"/>
                  <a:pt x="164" y="238"/>
                </a:cubicBezTo>
                <a:cubicBezTo>
                  <a:pt x="164" y="238"/>
                  <a:pt x="164" y="239"/>
                  <a:pt x="164" y="240"/>
                </a:cubicBezTo>
                <a:cubicBezTo>
                  <a:pt x="164" y="241"/>
                  <a:pt x="165" y="243"/>
                  <a:pt x="166" y="243"/>
                </a:cubicBezTo>
                <a:cubicBezTo>
                  <a:pt x="169" y="243"/>
                  <a:pt x="169" y="242"/>
                  <a:pt x="170" y="239"/>
                </a:cubicBezTo>
                <a:cubicBezTo>
                  <a:pt x="169" y="238"/>
                  <a:pt x="169" y="237"/>
                  <a:pt x="167" y="237"/>
                </a:cubicBezTo>
                <a:close/>
                <a:moveTo>
                  <a:pt x="118" y="249"/>
                </a:moveTo>
                <a:cubicBezTo>
                  <a:pt x="119" y="250"/>
                  <a:pt x="121" y="249"/>
                  <a:pt x="120" y="247"/>
                </a:cubicBezTo>
                <a:cubicBezTo>
                  <a:pt x="121" y="245"/>
                  <a:pt x="120" y="244"/>
                  <a:pt x="118" y="244"/>
                </a:cubicBezTo>
                <a:cubicBezTo>
                  <a:pt x="116" y="245"/>
                  <a:pt x="115" y="246"/>
                  <a:pt x="115" y="247"/>
                </a:cubicBezTo>
                <a:cubicBezTo>
                  <a:pt x="115" y="249"/>
                  <a:pt x="116" y="250"/>
                  <a:pt x="118" y="249"/>
                </a:cubicBezTo>
                <a:close/>
                <a:moveTo>
                  <a:pt x="122" y="243"/>
                </a:moveTo>
                <a:cubicBezTo>
                  <a:pt x="124" y="243"/>
                  <a:pt x="125" y="241"/>
                  <a:pt x="126" y="240"/>
                </a:cubicBezTo>
                <a:cubicBezTo>
                  <a:pt x="125" y="239"/>
                  <a:pt x="124" y="237"/>
                  <a:pt x="123" y="237"/>
                </a:cubicBezTo>
                <a:cubicBezTo>
                  <a:pt x="123" y="237"/>
                  <a:pt x="123" y="237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2" y="237"/>
                  <a:pt x="122" y="237"/>
                  <a:pt x="122" y="237"/>
                </a:cubicBezTo>
                <a:cubicBezTo>
                  <a:pt x="121" y="237"/>
                  <a:pt x="120" y="237"/>
                  <a:pt x="120" y="238"/>
                </a:cubicBezTo>
                <a:cubicBezTo>
                  <a:pt x="120" y="238"/>
                  <a:pt x="120" y="238"/>
                  <a:pt x="120" y="238"/>
                </a:cubicBezTo>
                <a:cubicBezTo>
                  <a:pt x="120" y="239"/>
                  <a:pt x="120" y="239"/>
                  <a:pt x="120" y="239"/>
                </a:cubicBezTo>
                <a:cubicBezTo>
                  <a:pt x="120" y="239"/>
                  <a:pt x="120" y="240"/>
                  <a:pt x="120" y="240"/>
                </a:cubicBezTo>
                <a:cubicBezTo>
                  <a:pt x="120" y="241"/>
                  <a:pt x="121" y="243"/>
                  <a:pt x="122" y="243"/>
                </a:cubicBezTo>
                <a:close/>
                <a:moveTo>
                  <a:pt x="126" y="258"/>
                </a:moveTo>
                <a:cubicBezTo>
                  <a:pt x="125" y="258"/>
                  <a:pt x="125" y="259"/>
                  <a:pt x="125" y="259"/>
                </a:cubicBezTo>
                <a:cubicBezTo>
                  <a:pt x="125" y="259"/>
                  <a:pt x="125" y="259"/>
                  <a:pt x="126" y="258"/>
                </a:cubicBezTo>
                <a:close/>
                <a:moveTo>
                  <a:pt x="56" y="237"/>
                </a:moveTo>
                <a:cubicBezTo>
                  <a:pt x="58" y="236"/>
                  <a:pt x="59" y="235"/>
                  <a:pt x="59" y="234"/>
                </a:cubicBezTo>
                <a:cubicBezTo>
                  <a:pt x="59" y="232"/>
                  <a:pt x="58" y="231"/>
                  <a:pt x="56" y="230"/>
                </a:cubicBezTo>
                <a:cubicBezTo>
                  <a:pt x="57" y="231"/>
                  <a:pt x="57" y="231"/>
                  <a:pt x="57" y="232"/>
                </a:cubicBezTo>
                <a:cubicBezTo>
                  <a:pt x="56" y="232"/>
                  <a:pt x="56" y="232"/>
                  <a:pt x="55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4" y="232"/>
                  <a:pt x="53" y="233"/>
                  <a:pt x="54" y="233"/>
                </a:cubicBezTo>
                <a:cubicBezTo>
                  <a:pt x="53" y="235"/>
                  <a:pt x="55" y="236"/>
                  <a:pt x="56" y="237"/>
                </a:cubicBezTo>
                <a:close/>
                <a:moveTo>
                  <a:pt x="103" y="234"/>
                </a:moveTo>
                <a:cubicBezTo>
                  <a:pt x="103" y="232"/>
                  <a:pt x="101" y="230"/>
                  <a:pt x="100" y="231"/>
                </a:cubicBezTo>
                <a:cubicBezTo>
                  <a:pt x="99" y="230"/>
                  <a:pt x="98" y="232"/>
                  <a:pt x="97" y="234"/>
                </a:cubicBezTo>
                <a:cubicBezTo>
                  <a:pt x="97" y="234"/>
                  <a:pt x="98" y="236"/>
                  <a:pt x="101" y="236"/>
                </a:cubicBezTo>
                <a:cubicBezTo>
                  <a:pt x="102" y="236"/>
                  <a:pt x="103" y="235"/>
                  <a:pt x="103" y="234"/>
                </a:cubicBezTo>
                <a:close/>
                <a:moveTo>
                  <a:pt x="69" y="28"/>
                </a:moveTo>
                <a:cubicBezTo>
                  <a:pt x="69" y="28"/>
                  <a:pt x="69" y="28"/>
                  <a:pt x="69" y="28"/>
                </a:cubicBezTo>
                <a:cubicBezTo>
                  <a:pt x="69" y="28"/>
                  <a:pt x="69" y="29"/>
                  <a:pt x="69" y="29"/>
                </a:cubicBezTo>
                <a:cubicBezTo>
                  <a:pt x="69" y="29"/>
                  <a:pt x="68" y="28"/>
                  <a:pt x="68" y="28"/>
                </a:cubicBezTo>
                <a:cubicBezTo>
                  <a:pt x="67" y="29"/>
                  <a:pt x="67" y="29"/>
                  <a:pt x="66" y="30"/>
                </a:cubicBezTo>
                <a:cubicBezTo>
                  <a:pt x="66" y="32"/>
                  <a:pt x="68" y="33"/>
                  <a:pt x="70" y="34"/>
                </a:cubicBezTo>
                <a:cubicBezTo>
                  <a:pt x="71" y="33"/>
                  <a:pt x="72" y="33"/>
                  <a:pt x="72" y="31"/>
                </a:cubicBezTo>
                <a:cubicBezTo>
                  <a:pt x="72" y="30"/>
                  <a:pt x="71" y="28"/>
                  <a:pt x="69" y="28"/>
                </a:cubicBezTo>
                <a:close/>
                <a:moveTo>
                  <a:pt x="70" y="31"/>
                </a:moveTo>
                <a:cubicBezTo>
                  <a:pt x="69" y="31"/>
                  <a:pt x="69" y="31"/>
                  <a:pt x="69" y="31"/>
                </a:cubicBezTo>
                <a:cubicBezTo>
                  <a:pt x="68" y="31"/>
                  <a:pt x="69" y="30"/>
                  <a:pt x="68" y="31"/>
                </a:cubicBezTo>
                <a:cubicBezTo>
                  <a:pt x="68" y="30"/>
                  <a:pt x="69" y="31"/>
                  <a:pt x="69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cubicBezTo>
                  <a:pt x="71" y="31"/>
                  <a:pt x="70" y="31"/>
                  <a:pt x="70" y="31"/>
                </a:cubicBezTo>
                <a:close/>
                <a:moveTo>
                  <a:pt x="78" y="28"/>
                </a:moveTo>
                <a:cubicBezTo>
                  <a:pt x="77" y="28"/>
                  <a:pt x="75" y="30"/>
                  <a:pt x="76" y="31"/>
                </a:cubicBezTo>
                <a:cubicBezTo>
                  <a:pt x="76" y="32"/>
                  <a:pt x="77" y="34"/>
                  <a:pt x="78" y="34"/>
                </a:cubicBezTo>
                <a:cubicBezTo>
                  <a:pt x="80" y="34"/>
                  <a:pt x="81" y="33"/>
                  <a:pt x="81" y="30"/>
                </a:cubicBezTo>
                <a:cubicBezTo>
                  <a:pt x="81" y="29"/>
                  <a:pt x="80" y="28"/>
                  <a:pt x="78" y="28"/>
                </a:cubicBezTo>
                <a:close/>
                <a:moveTo>
                  <a:pt x="87" y="14"/>
                </a:moveTo>
                <a:cubicBezTo>
                  <a:pt x="85" y="14"/>
                  <a:pt x="84" y="15"/>
                  <a:pt x="84" y="16"/>
                </a:cubicBezTo>
                <a:cubicBezTo>
                  <a:pt x="84" y="19"/>
                  <a:pt x="86" y="19"/>
                  <a:pt x="87" y="19"/>
                </a:cubicBezTo>
                <a:cubicBezTo>
                  <a:pt x="89" y="19"/>
                  <a:pt x="89" y="18"/>
                  <a:pt x="90" y="16"/>
                </a:cubicBezTo>
                <a:cubicBezTo>
                  <a:pt x="90" y="15"/>
                  <a:pt x="89" y="14"/>
                  <a:pt x="87" y="14"/>
                </a:cubicBezTo>
                <a:close/>
                <a:moveTo>
                  <a:pt x="65" y="21"/>
                </a:moveTo>
                <a:cubicBezTo>
                  <a:pt x="63" y="21"/>
                  <a:pt x="63" y="23"/>
                  <a:pt x="62" y="24"/>
                </a:cubicBezTo>
                <a:cubicBezTo>
                  <a:pt x="62" y="24"/>
                  <a:pt x="63" y="24"/>
                  <a:pt x="63" y="24"/>
                </a:cubicBezTo>
                <a:cubicBezTo>
                  <a:pt x="63" y="23"/>
                  <a:pt x="63" y="23"/>
                  <a:pt x="63" y="22"/>
                </a:cubicBezTo>
                <a:cubicBezTo>
                  <a:pt x="63" y="23"/>
                  <a:pt x="64" y="24"/>
                  <a:pt x="64" y="23"/>
                </a:cubicBezTo>
                <a:cubicBezTo>
                  <a:pt x="65" y="23"/>
                  <a:pt x="65" y="23"/>
                  <a:pt x="65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5"/>
                  <a:pt x="64" y="25"/>
                  <a:pt x="64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6"/>
                  <a:pt x="63" y="26"/>
                </a:cubicBezTo>
                <a:cubicBezTo>
                  <a:pt x="64" y="27"/>
                  <a:pt x="64" y="27"/>
                  <a:pt x="65" y="27"/>
                </a:cubicBezTo>
                <a:cubicBezTo>
                  <a:pt x="65" y="27"/>
                  <a:pt x="65" y="27"/>
                  <a:pt x="66" y="27"/>
                </a:cubicBezTo>
                <a:cubicBezTo>
                  <a:pt x="65" y="26"/>
                  <a:pt x="65" y="26"/>
                  <a:pt x="6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7" y="24"/>
                  <a:pt x="66" y="24"/>
                  <a:pt x="66" y="23"/>
                </a:cubicBezTo>
                <a:cubicBezTo>
                  <a:pt x="66" y="23"/>
                  <a:pt x="66" y="23"/>
                  <a:pt x="67" y="23"/>
                </a:cubicBezTo>
                <a:cubicBezTo>
                  <a:pt x="67" y="24"/>
                  <a:pt x="67" y="25"/>
                  <a:pt x="67" y="25"/>
                </a:cubicBezTo>
                <a:cubicBezTo>
                  <a:pt x="68" y="25"/>
                  <a:pt x="68" y="25"/>
                  <a:pt x="67" y="24"/>
                </a:cubicBezTo>
                <a:cubicBezTo>
                  <a:pt x="67" y="24"/>
                  <a:pt x="67" y="23"/>
                  <a:pt x="67" y="23"/>
                </a:cubicBezTo>
                <a:cubicBezTo>
                  <a:pt x="67" y="22"/>
                  <a:pt x="67" y="22"/>
                  <a:pt x="66" y="22"/>
                </a:cubicBezTo>
                <a:cubicBezTo>
                  <a:pt x="66" y="22"/>
                  <a:pt x="66" y="21"/>
                  <a:pt x="66" y="21"/>
                </a:cubicBezTo>
                <a:cubicBezTo>
                  <a:pt x="66" y="21"/>
                  <a:pt x="66" y="22"/>
                  <a:pt x="65" y="22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1"/>
                  <a:pt x="65" y="21"/>
                  <a:pt x="65" y="21"/>
                </a:cubicBezTo>
                <a:close/>
                <a:moveTo>
                  <a:pt x="96" y="14"/>
                </a:moveTo>
                <a:cubicBezTo>
                  <a:pt x="95" y="14"/>
                  <a:pt x="93" y="15"/>
                  <a:pt x="93" y="17"/>
                </a:cubicBezTo>
                <a:cubicBezTo>
                  <a:pt x="93" y="18"/>
                  <a:pt x="94" y="20"/>
                  <a:pt x="95" y="19"/>
                </a:cubicBezTo>
                <a:cubicBezTo>
                  <a:pt x="97" y="20"/>
                  <a:pt x="99" y="18"/>
                  <a:pt x="99" y="16"/>
                </a:cubicBezTo>
                <a:cubicBezTo>
                  <a:pt x="98" y="15"/>
                  <a:pt x="98" y="14"/>
                  <a:pt x="96" y="14"/>
                </a:cubicBezTo>
                <a:close/>
                <a:moveTo>
                  <a:pt x="60" y="15"/>
                </a:moveTo>
                <a:cubicBezTo>
                  <a:pt x="60" y="14"/>
                  <a:pt x="60" y="14"/>
                  <a:pt x="60" y="14"/>
                </a:cubicBezTo>
                <a:cubicBezTo>
                  <a:pt x="58" y="15"/>
                  <a:pt x="58" y="16"/>
                  <a:pt x="58" y="17"/>
                </a:cubicBezTo>
                <a:cubicBezTo>
                  <a:pt x="58" y="18"/>
                  <a:pt x="59" y="19"/>
                  <a:pt x="61" y="20"/>
                </a:cubicBezTo>
                <a:cubicBezTo>
                  <a:pt x="62" y="19"/>
                  <a:pt x="63" y="18"/>
                  <a:pt x="63" y="17"/>
                </a:cubicBezTo>
                <a:cubicBezTo>
                  <a:pt x="64" y="15"/>
                  <a:pt x="63" y="15"/>
                  <a:pt x="62" y="14"/>
                </a:cubicBezTo>
                <a:cubicBezTo>
                  <a:pt x="62" y="14"/>
                  <a:pt x="62" y="15"/>
                  <a:pt x="62" y="15"/>
                </a:cubicBezTo>
                <a:cubicBezTo>
                  <a:pt x="61" y="15"/>
                  <a:pt x="61" y="14"/>
                  <a:pt x="60" y="15"/>
                </a:cubicBezTo>
                <a:close/>
                <a:moveTo>
                  <a:pt x="118" y="21"/>
                </a:moveTo>
                <a:cubicBezTo>
                  <a:pt x="117" y="21"/>
                  <a:pt x="115" y="23"/>
                  <a:pt x="115" y="24"/>
                </a:cubicBezTo>
                <a:cubicBezTo>
                  <a:pt x="115" y="25"/>
                  <a:pt x="116" y="27"/>
                  <a:pt x="117" y="26"/>
                </a:cubicBezTo>
                <a:cubicBezTo>
                  <a:pt x="119" y="27"/>
                  <a:pt x="120" y="26"/>
                  <a:pt x="121" y="24"/>
                </a:cubicBezTo>
                <a:cubicBezTo>
                  <a:pt x="120" y="22"/>
                  <a:pt x="120" y="22"/>
                  <a:pt x="118" y="21"/>
                </a:cubicBezTo>
                <a:close/>
                <a:moveTo>
                  <a:pt x="106" y="39"/>
                </a:moveTo>
                <a:cubicBezTo>
                  <a:pt x="107" y="40"/>
                  <a:pt x="108" y="41"/>
                  <a:pt x="109" y="40"/>
                </a:cubicBezTo>
                <a:cubicBezTo>
                  <a:pt x="111" y="40"/>
                  <a:pt x="112" y="40"/>
                  <a:pt x="112" y="38"/>
                </a:cubicBezTo>
                <a:cubicBezTo>
                  <a:pt x="112" y="37"/>
                  <a:pt x="111" y="35"/>
                  <a:pt x="109" y="35"/>
                </a:cubicBezTo>
                <a:cubicBezTo>
                  <a:pt x="107" y="36"/>
                  <a:pt x="106" y="36"/>
                  <a:pt x="106" y="39"/>
                </a:cubicBezTo>
                <a:close/>
                <a:moveTo>
                  <a:pt x="105" y="28"/>
                </a:moveTo>
                <a:cubicBezTo>
                  <a:pt x="103" y="28"/>
                  <a:pt x="102" y="29"/>
                  <a:pt x="102" y="31"/>
                </a:cubicBezTo>
                <a:cubicBezTo>
                  <a:pt x="102" y="33"/>
                  <a:pt x="104" y="34"/>
                  <a:pt x="105" y="34"/>
                </a:cubicBezTo>
                <a:cubicBezTo>
                  <a:pt x="106" y="34"/>
                  <a:pt x="107" y="32"/>
                  <a:pt x="108" y="31"/>
                </a:cubicBezTo>
                <a:cubicBezTo>
                  <a:pt x="108" y="30"/>
                  <a:pt x="106" y="28"/>
                  <a:pt x="105" y="28"/>
                </a:cubicBezTo>
                <a:close/>
                <a:moveTo>
                  <a:pt x="42" y="234"/>
                </a:moveTo>
                <a:cubicBezTo>
                  <a:pt x="41" y="231"/>
                  <a:pt x="40" y="231"/>
                  <a:pt x="38" y="231"/>
                </a:cubicBezTo>
                <a:cubicBezTo>
                  <a:pt x="37" y="231"/>
                  <a:pt x="35" y="232"/>
                  <a:pt x="35" y="233"/>
                </a:cubicBezTo>
                <a:cubicBezTo>
                  <a:pt x="35" y="235"/>
                  <a:pt x="37" y="236"/>
                  <a:pt x="38" y="236"/>
                </a:cubicBezTo>
                <a:cubicBezTo>
                  <a:pt x="39" y="237"/>
                  <a:pt x="42" y="234"/>
                  <a:pt x="42" y="234"/>
                </a:cubicBezTo>
                <a:close/>
                <a:moveTo>
                  <a:pt x="54" y="23"/>
                </a:moveTo>
                <a:cubicBezTo>
                  <a:pt x="54" y="23"/>
                  <a:pt x="54" y="23"/>
                  <a:pt x="54" y="23"/>
                </a:cubicBezTo>
                <a:cubicBezTo>
                  <a:pt x="55" y="23"/>
                  <a:pt x="55" y="23"/>
                  <a:pt x="56" y="23"/>
                </a:cubicBezTo>
                <a:cubicBezTo>
                  <a:pt x="56" y="24"/>
                  <a:pt x="55" y="23"/>
                  <a:pt x="55" y="23"/>
                </a:cubicBezTo>
                <a:cubicBezTo>
                  <a:pt x="55" y="24"/>
                  <a:pt x="54" y="24"/>
                  <a:pt x="54" y="24"/>
                </a:cubicBezTo>
                <a:cubicBezTo>
                  <a:pt x="55" y="25"/>
                  <a:pt x="55" y="26"/>
                  <a:pt x="55" y="27"/>
                </a:cubicBezTo>
                <a:cubicBezTo>
                  <a:pt x="55" y="27"/>
                  <a:pt x="56" y="27"/>
                  <a:pt x="56" y="27"/>
                </a:cubicBezTo>
                <a:cubicBezTo>
                  <a:pt x="56" y="27"/>
                  <a:pt x="57" y="27"/>
                  <a:pt x="57" y="27"/>
                </a:cubicBezTo>
                <a:cubicBezTo>
                  <a:pt x="57" y="27"/>
                  <a:pt x="57" y="27"/>
                  <a:pt x="56" y="27"/>
                </a:cubicBezTo>
                <a:cubicBezTo>
                  <a:pt x="56" y="26"/>
                  <a:pt x="55" y="26"/>
                  <a:pt x="56" y="25"/>
                </a:cubicBezTo>
                <a:cubicBezTo>
                  <a:pt x="56" y="25"/>
                  <a:pt x="57" y="25"/>
                  <a:pt x="57" y="25"/>
                </a:cubicBezTo>
                <a:cubicBezTo>
                  <a:pt x="57" y="24"/>
                  <a:pt x="58" y="24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2"/>
                </a:cubicBezTo>
                <a:cubicBezTo>
                  <a:pt x="57" y="22"/>
                  <a:pt x="56" y="21"/>
                  <a:pt x="55" y="21"/>
                </a:cubicBezTo>
                <a:cubicBezTo>
                  <a:pt x="54" y="21"/>
                  <a:pt x="54" y="22"/>
                  <a:pt x="54" y="23"/>
                </a:cubicBezTo>
                <a:close/>
                <a:moveTo>
                  <a:pt x="34" y="233"/>
                </a:moveTo>
                <a:cubicBezTo>
                  <a:pt x="34" y="233"/>
                  <a:pt x="34" y="233"/>
                  <a:pt x="34" y="232"/>
                </a:cubicBezTo>
                <a:cubicBezTo>
                  <a:pt x="34" y="232"/>
                  <a:pt x="34" y="232"/>
                  <a:pt x="34" y="232"/>
                </a:cubicBezTo>
                <a:cubicBezTo>
                  <a:pt x="34" y="233"/>
                  <a:pt x="34" y="233"/>
                  <a:pt x="34" y="233"/>
                </a:cubicBezTo>
                <a:close/>
                <a:moveTo>
                  <a:pt x="27" y="247"/>
                </a:moveTo>
                <a:cubicBezTo>
                  <a:pt x="27" y="248"/>
                  <a:pt x="28" y="250"/>
                  <a:pt x="30" y="250"/>
                </a:cubicBezTo>
                <a:cubicBezTo>
                  <a:pt x="31" y="250"/>
                  <a:pt x="32" y="249"/>
                  <a:pt x="32" y="248"/>
                </a:cubicBezTo>
                <a:cubicBezTo>
                  <a:pt x="32" y="246"/>
                  <a:pt x="31" y="244"/>
                  <a:pt x="30" y="244"/>
                </a:cubicBezTo>
                <a:cubicBezTo>
                  <a:pt x="28" y="244"/>
                  <a:pt x="27" y="245"/>
                  <a:pt x="27" y="247"/>
                </a:cubicBezTo>
                <a:close/>
                <a:moveTo>
                  <a:pt x="37" y="240"/>
                </a:moveTo>
                <a:cubicBezTo>
                  <a:pt x="37" y="238"/>
                  <a:pt x="36" y="237"/>
                  <a:pt x="34" y="237"/>
                </a:cubicBezTo>
                <a:cubicBezTo>
                  <a:pt x="33" y="237"/>
                  <a:pt x="31" y="239"/>
                  <a:pt x="32" y="240"/>
                </a:cubicBezTo>
                <a:cubicBezTo>
                  <a:pt x="32" y="241"/>
                  <a:pt x="33" y="242"/>
                  <a:pt x="34" y="243"/>
                </a:cubicBezTo>
                <a:cubicBezTo>
                  <a:pt x="35" y="243"/>
                  <a:pt x="37" y="241"/>
                  <a:pt x="37" y="240"/>
                </a:cubicBezTo>
                <a:close/>
                <a:moveTo>
                  <a:pt x="29" y="236"/>
                </a:moveTo>
                <a:cubicBezTo>
                  <a:pt x="31" y="237"/>
                  <a:pt x="33" y="235"/>
                  <a:pt x="33" y="234"/>
                </a:cubicBezTo>
                <a:cubicBezTo>
                  <a:pt x="33" y="231"/>
                  <a:pt x="31" y="230"/>
                  <a:pt x="30" y="230"/>
                </a:cubicBezTo>
                <a:cubicBezTo>
                  <a:pt x="28" y="231"/>
                  <a:pt x="27" y="232"/>
                  <a:pt x="26" y="233"/>
                </a:cubicBezTo>
                <a:cubicBezTo>
                  <a:pt x="27" y="235"/>
                  <a:pt x="27" y="236"/>
                  <a:pt x="29" y="236"/>
                </a:cubicBezTo>
                <a:close/>
                <a:moveTo>
                  <a:pt x="37" y="227"/>
                </a:moveTo>
                <a:cubicBezTo>
                  <a:pt x="37" y="225"/>
                  <a:pt x="35" y="224"/>
                  <a:pt x="34" y="223"/>
                </a:cubicBezTo>
                <a:cubicBezTo>
                  <a:pt x="33" y="223"/>
                  <a:pt x="31" y="225"/>
                  <a:pt x="32" y="227"/>
                </a:cubicBezTo>
                <a:cubicBezTo>
                  <a:pt x="31" y="227"/>
                  <a:pt x="32" y="229"/>
                  <a:pt x="35" y="229"/>
                </a:cubicBezTo>
                <a:cubicBezTo>
                  <a:pt x="36" y="228"/>
                  <a:pt x="37" y="227"/>
                  <a:pt x="37" y="227"/>
                </a:cubicBezTo>
                <a:close/>
                <a:moveTo>
                  <a:pt x="50" y="1"/>
                </a:move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50" y="1"/>
                  <a:pt x="50" y="1"/>
                </a:cubicBezTo>
                <a:cubicBezTo>
                  <a:pt x="49" y="1"/>
                  <a:pt x="49" y="2"/>
                  <a:pt x="49" y="2"/>
                </a:cubicBezTo>
                <a:cubicBezTo>
                  <a:pt x="50" y="2"/>
                  <a:pt x="50" y="2"/>
                  <a:pt x="50" y="1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1"/>
                  <a:pt x="46" y="12"/>
                  <a:pt x="47" y="11"/>
                </a:cubicBezTo>
                <a:cubicBezTo>
                  <a:pt x="47" y="12"/>
                  <a:pt x="48" y="13"/>
                  <a:pt x="48" y="12"/>
                </a:cubicBezTo>
                <a:cubicBezTo>
                  <a:pt x="48" y="12"/>
                  <a:pt x="48" y="12"/>
                  <a:pt x="48" y="13"/>
                </a:cubicBezTo>
                <a:cubicBezTo>
                  <a:pt x="49" y="12"/>
                  <a:pt x="50" y="12"/>
                  <a:pt x="50" y="11"/>
                </a:cubicBezTo>
                <a:cubicBezTo>
                  <a:pt x="50" y="9"/>
                  <a:pt x="49" y="8"/>
                  <a:pt x="48" y="8"/>
                </a:cubicBezTo>
                <a:cubicBezTo>
                  <a:pt x="48" y="8"/>
                  <a:pt x="48" y="8"/>
                  <a:pt x="48" y="8"/>
                </a:cubicBezTo>
                <a:cubicBezTo>
                  <a:pt x="47" y="8"/>
                  <a:pt x="47" y="8"/>
                  <a:pt x="46" y="7"/>
                </a:cubicBezTo>
                <a:cubicBezTo>
                  <a:pt x="45" y="8"/>
                  <a:pt x="45" y="9"/>
                  <a:pt x="44" y="10"/>
                </a:cubicBezTo>
                <a:cubicBezTo>
                  <a:pt x="44" y="10"/>
                  <a:pt x="44" y="10"/>
                  <a:pt x="44" y="10"/>
                </a:cubicBezTo>
                <a:cubicBezTo>
                  <a:pt x="44" y="11"/>
                  <a:pt x="45" y="12"/>
                  <a:pt x="46" y="12"/>
                </a:cubicBezTo>
                <a:close/>
                <a:moveTo>
                  <a:pt x="47" y="9"/>
                </a:moveTo>
                <a:cubicBezTo>
                  <a:pt x="47" y="9"/>
                  <a:pt x="48" y="9"/>
                  <a:pt x="48" y="10"/>
                </a:cubicBezTo>
                <a:cubicBezTo>
                  <a:pt x="48" y="9"/>
                  <a:pt x="49" y="10"/>
                  <a:pt x="50" y="10"/>
                </a:cubicBezTo>
                <a:cubicBezTo>
                  <a:pt x="49" y="10"/>
                  <a:pt x="48" y="10"/>
                  <a:pt x="48" y="11"/>
                </a:cubicBezTo>
                <a:cubicBezTo>
                  <a:pt x="48" y="11"/>
                  <a:pt x="47" y="10"/>
                  <a:pt x="47" y="11"/>
                </a:cubicBezTo>
                <a:cubicBezTo>
                  <a:pt x="47" y="10"/>
                  <a:pt x="47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1"/>
                </a:cubicBezTo>
                <a:cubicBezTo>
                  <a:pt x="46" y="10"/>
                  <a:pt x="45" y="10"/>
                  <a:pt x="45" y="9"/>
                </a:cubicBezTo>
                <a:cubicBezTo>
                  <a:pt x="46" y="10"/>
                  <a:pt x="46" y="9"/>
                  <a:pt x="47" y="9"/>
                </a:cubicBezTo>
                <a:close/>
                <a:moveTo>
                  <a:pt x="25" y="228"/>
                </a:moveTo>
                <a:cubicBezTo>
                  <a:pt x="27" y="228"/>
                  <a:pt x="28" y="227"/>
                  <a:pt x="28" y="226"/>
                </a:cubicBezTo>
                <a:cubicBezTo>
                  <a:pt x="28" y="225"/>
                  <a:pt x="28" y="225"/>
                  <a:pt x="28" y="225"/>
                </a:cubicBezTo>
                <a:cubicBezTo>
                  <a:pt x="28" y="224"/>
                  <a:pt x="29" y="223"/>
                  <a:pt x="29" y="222"/>
                </a:cubicBezTo>
                <a:cubicBezTo>
                  <a:pt x="29" y="222"/>
                  <a:pt x="30" y="222"/>
                  <a:pt x="30" y="222"/>
                </a:cubicBezTo>
                <a:cubicBezTo>
                  <a:pt x="31" y="222"/>
                  <a:pt x="32" y="222"/>
                  <a:pt x="32" y="221"/>
                </a:cubicBezTo>
                <a:cubicBezTo>
                  <a:pt x="33" y="222"/>
                  <a:pt x="34" y="223"/>
                  <a:pt x="36" y="223"/>
                </a:cubicBezTo>
                <a:cubicBezTo>
                  <a:pt x="36" y="222"/>
                  <a:pt x="36" y="222"/>
                  <a:pt x="36" y="221"/>
                </a:cubicBezTo>
                <a:cubicBezTo>
                  <a:pt x="37" y="222"/>
                  <a:pt x="38" y="222"/>
                  <a:pt x="38" y="223"/>
                </a:cubicBezTo>
                <a:cubicBezTo>
                  <a:pt x="40" y="223"/>
                  <a:pt x="42" y="220"/>
                  <a:pt x="41" y="219"/>
                </a:cubicBezTo>
                <a:cubicBezTo>
                  <a:pt x="41" y="218"/>
                  <a:pt x="40" y="216"/>
                  <a:pt x="38" y="217"/>
                </a:cubicBezTo>
                <a:cubicBezTo>
                  <a:pt x="37" y="217"/>
                  <a:pt x="36" y="218"/>
                  <a:pt x="35" y="219"/>
                </a:cubicBezTo>
                <a:cubicBezTo>
                  <a:pt x="35" y="219"/>
                  <a:pt x="35" y="219"/>
                  <a:pt x="35" y="219"/>
                </a:cubicBezTo>
                <a:cubicBezTo>
                  <a:pt x="35" y="219"/>
                  <a:pt x="34" y="219"/>
                  <a:pt x="34" y="219"/>
                </a:cubicBezTo>
                <a:cubicBezTo>
                  <a:pt x="35" y="219"/>
                  <a:pt x="35" y="219"/>
                  <a:pt x="35" y="220"/>
                </a:cubicBezTo>
                <a:cubicBezTo>
                  <a:pt x="33" y="220"/>
                  <a:pt x="33" y="218"/>
                  <a:pt x="34" y="217"/>
                </a:cubicBezTo>
                <a:cubicBezTo>
                  <a:pt x="33" y="217"/>
                  <a:pt x="31" y="217"/>
                  <a:pt x="31" y="217"/>
                </a:cubicBezTo>
                <a:cubicBezTo>
                  <a:pt x="31" y="217"/>
                  <a:pt x="30" y="217"/>
                  <a:pt x="30" y="216"/>
                </a:cubicBezTo>
                <a:cubicBezTo>
                  <a:pt x="28" y="217"/>
                  <a:pt x="27" y="218"/>
                  <a:pt x="27" y="220"/>
                </a:cubicBezTo>
                <a:cubicBezTo>
                  <a:pt x="27" y="220"/>
                  <a:pt x="27" y="221"/>
                  <a:pt x="28" y="221"/>
                </a:cubicBezTo>
                <a:cubicBezTo>
                  <a:pt x="26" y="221"/>
                  <a:pt x="26" y="222"/>
                  <a:pt x="25" y="223"/>
                </a:cubicBezTo>
                <a:cubicBezTo>
                  <a:pt x="24" y="223"/>
                  <a:pt x="22" y="225"/>
                  <a:pt x="23" y="225"/>
                </a:cubicBezTo>
                <a:cubicBezTo>
                  <a:pt x="23" y="227"/>
                  <a:pt x="24" y="229"/>
                  <a:pt x="25" y="228"/>
                </a:cubicBezTo>
                <a:close/>
                <a:moveTo>
                  <a:pt x="12" y="259"/>
                </a:moveTo>
                <a:cubicBezTo>
                  <a:pt x="11" y="258"/>
                  <a:pt x="9" y="260"/>
                  <a:pt x="9" y="261"/>
                </a:cubicBezTo>
                <a:cubicBezTo>
                  <a:pt x="9" y="263"/>
                  <a:pt x="11" y="264"/>
                  <a:pt x="11" y="264"/>
                </a:cubicBezTo>
                <a:cubicBezTo>
                  <a:pt x="14" y="264"/>
                  <a:pt x="14" y="263"/>
                  <a:pt x="15" y="261"/>
                </a:cubicBezTo>
                <a:cubicBezTo>
                  <a:pt x="15" y="259"/>
                  <a:pt x="13" y="259"/>
                  <a:pt x="12" y="259"/>
                </a:cubicBezTo>
                <a:close/>
                <a:moveTo>
                  <a:pt x="60" y="159"/>
                </a:moveTo>
                <a:cubicBezTo>
                  <a:pt x="63" y="160"/>
                  <a:pt x="64" y="158"/>
                  <a:pt x="63" y="156"/>
                </a:cubicBezTo>
                <a:cubicBezTo>
                  <a:pt x="63" y="155"/>
                  <a:pt x="62" y="154"/>
                  <a:pt x="60" y="154"/>
                </a:cubicBezTo>
                <a:cubicBezTo>
                  <a:pt x="59" y="153"/>
                  <a:pt x="58" y="155"/>
                  <a:pt x="58" y="157"/>
                </a:cubicBezTo>
                <a:cubicBezTo>
                  <a:pt x="57" y="158"/>
                  <a:pt x="59" y="160"/>
                  <a:pt x="60" y="159"/>
                </a:cubicBezTo>
                <a:close/>
                <a:moveTo>
                  <a:pt x="65" y="167"/>
                </a:moveTo>
                <a:cubicBezTo>
                  <a:pt x="67" y="166"/>
                  <a:pt x="68" y="166"/>
                  <a:pt x="68" y="164"/>
                </a:cubicBezTo>
                <a:cubicBezTo>
                  <a:pt x="68" y="162"/>
                  <a:pt x="67" y="161"/>
                  <a:pt x="65" y="161"/>
                </a:cubicBezTo>
                <a:cubicBezTo>
                  <a:pt x="64" y="161"/>
                  <a:pt x="62" y="162"/>
                  <a:pt x="62" y="163"/>
                </a:cubicBezTo>
                <a:cubicBezTo>
                  <a:pt x="62" y="165"/>
                  <a:pt x="64" y="167"/>
                  <a:pt x="65" y="167"/>
                </a:cubicBezTo>
                <a:close/>
                <a:moveTo>
                  <a:pt x="67" y="167"/>
                </a:moveTo>
                <a:cubicBezTo>
                  <a:pt x="68" y="167"/>
                  <a:pt x="68" y="167"/>
                  <a:pt x="68" y="167"/>
                </a:cubicBezTo>
                <a:cubicBezTo>
                  <a:pt x="67" y="167"/>
                  <a:pt x="67" y="167"/>
                  <a:pt x="67" y="167"/>
                </a:cubicBezTo>
                <a:close/>
                <a:moveTo>
                  <a:pt x="56" y="167"/>
                </a:moveTo>
                <a:cubicBezTo>
                  <a:pt x="57" y="166"/>
                  <a:pt x="59" y="165"/>
                  <a:pt x="59" y="164"/>
                </a:cubicBezTo>
                <a:cubicBezTo>
                  <a:pt x="58" y="162"/>
                  <a:pt x="58" y="161"/>
                  <a:pt x="56" y="161"/>
                </a:cubicBezTo>
                <a:cubicBezTo>
                  <a:pt x="54" y="161"/>
                  <a:pt x="54" y="162"/>
                  <a:pt x="53" y="163"/>
                </a:cubicBezTo>
                <a:cubicBezTo>
                  <a:pt x="53" y="165"/>
                  <a:pt x="55" y="167"/>
                  <a:pt x="56" y="167"/>
                </a:cubicBezTo>
                <a:close/>
                <a:moveTo>
                  <a:pt x="81" y="171"/>
                </a:moveTo>
                <a:cubicBezTo>
                  <a:pt x="81" y="168"/>
                  <a:pt x="79" y="168"/>
                  <a:pt x="79" y="168"/>
                </a:cubicBezTo>
                <a:cubicBezTo>
                  <a:pt x="77" y="168"/>
                  <a:pt x="75" y="169"/>
                  <a:pt x="75" y="171"/>
                </a:cubicBezTo>
                <a:cubicBezTo>
                  <a:pt x="76" y="172"/>
                  <a:pt x="77" y="173"/>
                  <a:pt x="78" y="173"/>
                </a:cubicBezTo>
                <a:cubicBezTo>
                  <a:pt x="79" y="173"/>
                  <a:pt x="81" y="172"/>
                  <a:pt x="81" y="171"/>
                </a:cubicBezTo>
                <a:close/>
                <a:moveTo>
                  <a:pt x="77" y="164"/>
                </a:moveTo>
                <a:cubicBezTo>
                  <a:pt x="77" y="162"/>
                  <a:pt x="75" y="161"/>
                  <a:pt x="74" y="161"/>
                </a:cubicBezTo>
                <a:cubicBezTo>
                  <a:pt x="73" y="161"/>
                  <a:pt x="70" y="163"/>
                  <a:pt x="71" y="164"/>
                </a:cubicBezTo>
                <a:cubicBezTo>
                  <a:pt x="71" y="165"/>
                  <a:pt x="72" y="166"/>
                  <a:pt x="73" y="167"/>
                </a:cubicBezTo>
                <a:cubicBezTo>
                  <a:pt x="75" y="166"/>
                  <a:pt x="77" y="166"/>
                  <a:pt x="77" y="164"/>
                </a:cubicBezTo>
                <a:close/>
                <a:moveTo>
                  <a:pt x="52" y="159"/>
                </a:moveTo>
                <a:cubicBezTo>
                  <a:pt x="54" y="159"/>
                  <a:pt x="54" y="157"/>
                  <a:pt x="54" y="156"/>
                </a:cubicBezTo>
                <a:cubicBezTo>
                  <a:pt x="54" y="155"/>
                  <a:pt x="53" y="153"/>
                  <a:pt x="52" y="154"/>
                </a:cubicBezTo>
                <a:cubicBezTo>
                  <a:pt x="50" y="154"/>
                  <a:pt x="49" y="154"/>
                  <a:pt x="49" y="156"/>
                </a:cubicBezTo>
                <a:cubicBezTo>
                  <a:pt x="49" y="158"/>
                  <a:pt x="50" y="160"/>
                  <a:pt x="52" y="159"/>
                </a:cubicBezTo>
                <a:close/>
                <a:moveTo>
                  <a:pt x="45" y="153"/>
                </a:moveTo>
                <a:cubicBezTo>
                  <a:pt x="46" y="153"/>
                  <a:pt x="46" y="153"/>
                  <a:pt x="47" y="153"/>
                </a:cubicBezTo>
                <a:cubicBezTo>
                  <a:pt x="47" y="153"/>
                  <a:pt x="47" y="152"/>
                  <a:pt x="47" y="152"/>
                </a:cubicBezTo>
                <a:cubicBezTo>
                  <a:pt x="49" y="153"/>
                  <a:pt x="50" y="151"/>
                  <a:pt x="50" y="149"/>
                </a:cubicBezTo>
                <a:cubicBezTo>
                  <a:pt x="50" y="148"/>
                  <a:pt x="49" y="147"/>
                  <a:pt x="47" y="147"/>
                </a:cubicBezTo>
                <a:cubicBezTo>
                  <a:pt x="46" y="147"/>
                  <a:pt x="44" y="149"/>
                  <a:pt x="45" y="150"/>
                </a:cubicBezTo>
                <a:cubicBezTo>
                  <a:pt x="45" y="151"/>
                  <a:pt x="45" y="153"/>
                  <a:pt x="46" y="152"/>
                </a:cubicBezTo>
                <a:cubicBezTo>
                  <a:pt x="46" y="152"/>
                  <a:pt x="46" y="152"/>
                  <a:pt x="46" y="152"/>
                </a:cubicBezTo>
                <a:cubicBezTo>
                  <a:pt x="46" y="152"/>
                  <a:pt x="45" y="153"/>
                  <a:pt x="44" y="153"/>
                </a:cubicBezTo>
                <a:cubicBezTo>
                  <a:pt x="44" y="152"/>
                  <a:pt x="44" y="151"/>
                  <a:pt x="45" y="151"/>
                </a:cubicBezTo>
                <a:cubicBezTo>
                  <a:pt x="44" y="152"/>
                  <a:pt x="41" y="152"/>
                  <a:pt x="42" y="153"/>
                </a:cubicBezTo>
                <a:cubicBezTo>
                  <a:pt x="43" y="153"/>
                  <a:pt x="44" y="153"/>
                  <a:pt x="45" y="153"/>
                </a:cubicBezTo>
                <a:close/>
                <a:moveTo>
                  <a:pt x="35" y="117"/>
                </a:moveTo>
                <a:cubicBezTo>
                  <a:pt x="35" y="117"/>
                  <a:pt x="35" y="117"/>
                  <a:pt x="35" y="117"/>
                </a:cubicBezTo>
                <a:cubicBezTo>
                  <a:pt x="36" y="117"/>
                  <a:pt x="37" y="116"/>
                  <a:pt x="37" y="115"/>
                </a:cubicBezTo>
                <a:cubicBezTo>
                  <a:pt x="37" y="114"/>
                  <a:pt x="36" y="112"/>
                  <a:pt x="34" y="112"/>
                </a:cubicBezTo>
                <a:cubicBezTo>
                  <a:pt x="34" y="112"/>
                  <a:pt x="33" y="112"/>
                  <a:pt x="33" y="112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32" y="113"/>
                  <a:pt x="31" y="114"/>
                  <a:pt x="31" y="114"/>
                </a:cubicBezTo>
                <a:cubicBezTo>
                  <a:pt x="31" y="115"/>
                  <a:pt x="32" y="116"/>
                  <a:pt x="32" y="117"/>
                </a:cubicBezTo>
                <a:cubicBezTo>
                  <a:pt x="32" y="117"/>
                  <a:pt x="33" y="117"/>
                  <a:pt x="33" y="116"/>
                </a:cubicBezTo>
                <a:cubicBezTo>
                  <a:pt x="34" y="116"/>
                  <a:pt x="33" y="115"/>
                  <a:pt x="35" y="115"/>
                </a:cubicBezTo>
                <a:cubicBezTo>
                  <a:pt x="35" y="116"/>
                  <a:pt x="34" y="116"/>
                  <a:pt x="34" y="116"/>
                </a:cubicBezTo>
                <a:cubicBezTo>
                  <a:pt x="35" y="116"/>
                  <a:pt x="35" y="116"/>
                  <a:pt x="35" y="116"/>
                </a:cubicBezTo>
                <a:cubicBezTo>
                  <a:pt x="35" y="117"/>
                  <a:pt x="35" y="116"/>
                  <a:pt x="35" y="117"/>
                </a:cubicBezTo>
                <a:close/>
                <a:moveTo>
                  <a:pt x="45" y="164"/>
                </a:moveTo>
                <a:cubicBezTo>
                  <a:pt x="44" y="165"/>
                  <a:pt x="45" y="167"/>
                  <a:pt x="47" y="167"/>
                </a:cubicBezTo>
                <a:cubicBezTo>
                  <a:pt x="49" y="167"/>
                  <a:pt x="50" y="165"/>
                  <a:pt x="50" y="164"/>
                </a:cubicBezTo>
                <a:cubicBezTo>
                  <a:pt x="50" y="162"/>
                  <a:pt x="49" y="161"/>
                  <a:pt x="47" y="161"/>
                </a:cubicBezTo>
                <a:cubicBezTo>
                  <a:pt x="45" y="161"/>
                  <a:pt x="45" y="162"/>
                  <a:pt x="45" y="164"/>
                </a:cubicBezTo>
                <a:close/>
                <a:moveTo>
                  <a:pt x="114" y="187"/>
                </a:moveTo>
                <a:cubicBezTo>
                  <a:pt x="115" y="187"/>
                  <a:pt x="116" y="186"/>
                  <a:pt x="116" y="184"/>
                </a:cubicBezTo>
                <a:cubicBezTo>
                  <a:pt x="116" y="183"/>
                  <a:pt x="115" y="181"/>
                  <a:pt x="113" y="182"/>
                </a:cubicBezTo>
                <a:cubicBezTo>
                  <a:pt x="112" y="182"/>
                  <a:pt x="111" y="183"/>
                  <a:pt x="110" y="184"/>
                </a:cubicBezTo>
                <a:cubicBezTo>
                  <a:pt x="111" y="186"/>
                  <a:pt x="113" y="187"/>
                  <a:pt x="114" y="187"/>
                </a:cubicBezTo>
                <a:close/>
                <a:moveTo>
                  <a:pt x="125" y="184"/>
                </a:moveTo>
                <a:cubicBezTo>
                  <a:pt x="125" y="182"/>
                  <a:pt x="124" y="182"/>
                  <a:pt x="122" y="182"/>
                </a:cubicBezTo>
                <a:cubicBezTo>
                  <a:pt x="121" y="182"/>
                  <a:pt x="119" y="183"/>
                  <a:pt x="120" y="184"/>
                </a:cubicBezTo>
                <a:cubicBezTo>
                  <a:pt x="119" y="186"/>
                  <a:pt x="121" y="187"/>
                  <a:pt x="122" y="188"/>
                </a:cubicBezTo>
                <a:cubicBezTo>
                  <a:pt x="124" y="187"/>
                  <a:pt x="125" y="186"/>
                  <a:pt x="125" y="184"/>
                </a:cubicBezTo>
                <a:close/>
                <a:moveTo>
                  <a:pt x="23" y="108"/>
                </a:moveTo>
                <a:cubicBezTo>
                  <a:pt x="23" y="108"/>
                  <a:pt x="23" y="108"/>
                  <a:pt x="23" y="108"/>
                </a:cubicBezTo>
                <a:cubicBezTo>
                  <a:pt x="22" y="108"/>
                  <a:pt x="22" y="109"/>
                  <a:pt x="22" y="110"/>
                </a:cubicBezTo>
                <a:cubicBezTo>
                  <a:pt x="22" y="110"/>
                  <a:pt x="22" y="110"/>
                  <a:pt x="22" y="110"/>
                </a:cubicBezTo>
                <a:cubicBezTo>
                  <a:pt x="23" y="110"/>
                  <a:pt x="23" y="109"/>
                  <a:pt x="23" y="108"/>
                </a:cubicBezTo>
                <a:close/>
                <a:moveTo>
                  <a:pt x="142" y="200"/>
                </a:moveTo>
                <a:cubicBezTo>
                  <a:pt x="142" y="200"/>
                  <a:pt x="142" y="200"/>
                  <a:pt x="141" y="200"/>
                </a:cubicBezTo>
                <a:cubicBezTo>
                  <a:pt x="141" y="200"/>
                  <a:pt x="142" y="200"/>
                  <a:pt x="142" y="199"/>
                </a:cubicBezTo>
                <a:cubicBezTo>
                  <a:pt x="140" y="199"/>
                  <a:pt x="140" y="199"/>
                  <a:pt x="139" y="200"/>
                </a:cubicBezTo>
                <a:cubicBezTo>
                  <a:pt x="139" y="199"/>
                  <a:pt x="137" y="199"/>
                  <a:pt x="138" y="198"/>
                </a:cubicBezTo>
                <a:cubicBezTo>
                  <a:pt x="139" y="199"/>
                  <a:pt x="142" y="199"/>
                  <a:pt x="141" y="197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1" y="196"/>
                  <a:pt x="141" y="196"/>
                  <a:pt x="141" y="196"/>
                </a:cubicBezTo>
                <a:cubicBezTo>
                  <a:pt x="141" y="196"/>
                  <a:pt x="140" y="196"/>
                  <a:pt x="140" y="196"/>
                </a:cubicBezTo>
                <a:cubicBezTo>
                  <a:pt x="138" y="196"/>
                  <a:pt x="137" y="196"/>
                  <a:pt x="138" y="198"/>
                </a:cubicBezTo>
                <a:cubicBezTo>
                  <a:pt x="138" y="200"/>
                  <a:pt x="139" y="201"/>
                  <a:pt x="140" y="201"/>
                </a:cubicBezTo>
                <a:cubicBezTo>
                  <a:pt x="141" y="201"/>
                  <a:pt x="142" y="201"/>
                  <a:pt x="142" y="200"/>
                </a:cubicBezTo>
                <a:close/>
                <a:moveTo>
                  <a:pt x="105" y="174"/>
                </a:moveTo>
                <a:cubicBezTo>
                  <a:pt x="106" y="174"/>
                  <a:pt x="107" y="171"/>
                  <a:pt x="107" y="171"/>
                </a:cubicBezTo>
                <a:cubicBezTo>
                  <a:pt x="107" y="169"/>
                  <a:pt x="107" y="168"/>
                  <a:pt x="105" y="167"/>
                </a:cubicBezTo>
                <a:cubicBezTo>
                  <a:pt x="103" y="168"/>
                  <a:pt x="102" y="169"/>
                  <a:pt x="102" y="171"/>
                </a:cubicBezTo>
                <a:cubicBezTo>
                  <a:pt x="102" y="171"/>
                  <a:pt x="103" y="173"/>
                  <a:pt x="105" y="174"/>
                </a:cubicBezTo>
                <a:close/>
                <a:moveTo>
                  <a:pt x="92" y="181"/>
                </a:moveTo>
                <a:cubicBezTo>
                  <a:pt x="93" y="181"/>
                  <a:pt x="94" y="179"/>
                  <a:pt x="94" y="178"/>
                </a:cubicBezTo>
                <a:cubicBezTo>
                  <a:pt x="94" y="176"/>
                  <a:pt x="93" y="175"/>
                  <a:pt x="92" y="175"/>
                </a:cubicBezTo>
                <a:cubicBezTo>
                  <a:pt x="90" y="175"/>
                  <a:pt x="88" y="177"/>
                  <a:pt x="88" y="178"/>
                </a:cubicBezTo>
                <a:cubicBezTo>
                  <a:pt x="89" y="179"/>
                  <a:pt x="90" y="181"/>
                  <a:pt x="92" y="181"/>
                </a:cubicBezTo>
                <a:close/>
                <a:moveTo>
                  <a:pt x="103" y="164"/>
                </a:moveTo>
                <a:cubicBezTo>
                  <a:pt x="103" y="163"/>
                  <a:pt x="102" y="162"/>
                  <a:pt x="100" y="161"/>
                </a:cubicBezTo>
                <a:cubicBezTo>
                  <a:pt x="99" y="161"/>
                  <a:pt x="97" y="162"/>
                  <a:pt x="97" y="164"/>
                </a:cubicBezTo>
                <a:cubicBezTo>
                  <a:pt x="97" y="165"/>
                  <a:pt x="99" y="166"/>
                  <a:pt x="100" y="166"/>
                </a:cubicBezTo>
                <a:cubicBezTo>
                  <a:pt x="101" y="167"/>
                  <a:pt x="103" y="165"/>
                  <a:pt x="103" y="164"/>
                </a:cubicBezTo>
                <a:close/>
                <a:moveTo>
                  <a:pt x="83" y="181"/>
                </a:moveTo>
                <a:cubicBezTo>
                  <a:pt x="85" y="181"/>
                  <a:pt x="86" y="179"/>
                  <a:pt x="85" y="177"/>
                </a:cubicBezTo>
                <a:cubicBezTo>
                  <a:pt x="85" y="177"/>
                  <a:pt x="85" y="175"/>
                  <a:pt x="82" y="175"/>
                </a:cubicBezTo>
                <a:cubicBezTo>
                  <a:pt x="81" y="175"/>
                  <a:pt x="80" y="176"/>
                  <a:pt x="80" y="178"/>
                </a:cubicBezTo>
                <a:cubicBezTo>
                  <a:pt x="80" y="179"/>
                  <a:pt x="81" y="180"/>
                  <a:pt x="83" y="181"/>
                </a:cubicBezTo>
                <a:close/>
                <a:moveTo>
                  <a:pt x="88" y="173"/>
                </a:moveTo>
                <a:cubicBezTo>
                  <a:pt x="89" y="173"/>
                  <a:pt x="89" y="172"/>
                  <a:pt x="90" y="171"/>
                </a:cubicBezTo>
                <a:cubicBezTo>
                  <a:pt x="90" y="169"/>
                  <a:pt x="88" y="168"/>
                  <a:pt x="87" y="168"/>
                </a:cubicBezTo>
                <a:cubicBezTo>
                  <a:pt x="86" y="168"/>
                  <a:pt x="84" y="168"/>
                  <a:pt x="84" y="170"/>
                </a:cubicBezTo>
                <a:cubicBezTo>
                  <a:pt x="85" y="172"/>
                  <a:pt x="86" y="173"/>
                  <a:pt x="88" y="173"/>
                </a:cubicBezTo>
                <a:close/>
                <a:moveTo>
                  <a:pt x="96" y="174"/>
                </a:moveTo>
                <a:cubicBezTo>
                  <a:pt x="97" y="173"/>
                  <a:pt x="98" y="172"/>
                  <a:pt x="99" y="170"/>
                </a:cubicBezTo>
                <a:cubicBezTo>
                  <a:pt x="99" y="169"/>
                  <a:pt x="98" y="167"/>
                  <a:pt x="96" y="167"/>
                </a:cubicBezTo>
                <a:cubicBezTo>
                  <a:pt x="94" y="167"/>
                  <a:pt x="93" y="168"/>
                  <a:pt x="93" y="170"/>
                </a:cubicBezTo>
                <a:cubicBezTo>
                  <a:pt x="93" y="172"/>
                  <a:pt x="95" y="173"/>
                  <a:pt x="96" y="174"/>
                </a:cubicBezTo>
                <a:close/>
                <a:moveTo>
                  <a:pt x="122" y="98"/>
                </a:moveTo>
                <a:cubicBezTo>
                  <a:pt x="120" y="98"/>
                  <a:pt x="119" y="99"/>
                  <a:pt x="120" y="101"/>
                </a:cubicBezTo>
                <a:cubicBezTo>
                  <a:pt x="119" y="102"/>
                  <a:pt x="121" y="103"/>
                  <a:pt x="123" y="104"/>
                </a:cubicBezTo>
                <a:cubicBezTo>
                  <a:pt x="124" y="104"/>
                  <a:pt x="125" y="102"/>
                  <a:pt x="125" y="101"/>
                </a:cubicBezTo>
                <a:cubicBezTo>
                  <a:pt x="125" y="99"/>
                  <a:pt x="124" y="97"/>
                  <a:pt x="122" y="98"/>
                </a:cubicBezTo>
                <a:close/>
                <a:moveTo>
                  <a:pt x="100" y="91"/>
                </a:moveTo>
                <a:cubicBezTo>
                  <a:pt x="100" y="91"/>
                  <a:pt x="100" y="91"/>
                  <a:pt x="100" y="91"/>
                </a:cubicBezTo>
                <a:cubicBezTo>
                  <a:pt x="100" y="91"/>
                  <a:pt x="100" y="91"/>
                  <a:pt x="100" y="92"/>
                </a:cubicBezTo>
                <a:cubicBezTo>
                  <a:pt x="99" y="92"/>
                  <a:pt x="99" y="92"/>
                  <a:pt x="99" y="91"/>
                </a:cubicBezTo>
                <a:cubicBezTo>
                  <a:pt x="98" y="92"/>
                  <a:pt x="98" y="93"/>
                  <a:pt x="97" y="93"/>
                </a:cubicBezTo>
                <a:cubicBezTo>
                  <a:pt x="97" y="96"/>
                  <a:pt x="98" y="96"/>
                  <a:pt x="100" y="97"/>
                </a:cubicBezTo>
                <a:cubicBezTo>
                  <a:pt x="102" y="96"/>
                  <a:pt x="103" y="96"/>
                  <a:pt x="103" y="93"/>
                </a:cubicBezTo>
                <a:cubicBezTo>
                  <a:pt x="103" y="92"/>
                  <a:pt x="101" y="91"/>
                  <a:pt x="100" y="91"/>
                </a:cubicBezTo>
                <a:close/>
                <a:moveTo>
                  <a:pt x="78" y="84"/>
                </a:moveTo>
                <a:cubicBezTo>
                  <a:pt x="78" y="84"/>
                  <a:pt x="78" y="84"/>
                  <a:pt x="79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9" y="84"/>
                  <a:pt x="79" y="84"/>
                  <a:pt x="78" y="84"/>
                </a:cubicBezTo>
                <a:cubicBezTo>
                  <a:pt x="78" y="84"/>
                  <a:pt x="78" y="84"/>
                  <a:pt x="78" y="84"/>
                </a:cubicBezTo>
                <a:close/>
                <a:moveTo>
                  <a:pt x="235" y="94"/>
                </a:moveTo>
                <a:cubicBezTo>
                  <a:pt x="236" y="93"/>
                  <a:pt x="235" y="92"/>
                  <a:pt x="232" y="91"/>
                </a:cubicBezTo>
                <a:cubicBezTo>
                  <a:pt x="231" y="91"/>
                  <a:pt x="229" y="93"/>
                  <a:pt x="230" y="94"/>
                </a:cubicBezTo>
                <a:cubicBezTo>
                  <a:pt x="229" y="96"/>
                  <a:pt x="231" y="97"/>
                  <a:pt x="233" y="97"/>
                </a:cubicBezTo>
                <a:cubicBezTo>
                  <a:pt x="235" y="96"/>
                  <a:pt x="235" y="95"/>
                  <a:pt x="235" y="94"/>
                </a:cubicBezTo>
                <a:close/>
                <a:moveTo>
                  <a:pt x="63" y="71"/>
                </a:moveTo>
                <a:cubicBezTo>
                  <a:pt x="62" y="70"/>
                  <a:pt x="61" y="70"/>
                  <a:pt x="60" y="70"/>
                </a:cubicBezTo>
                <a:cubicBezTo>
                  <a:pt x="59" y="70"/>
                  <a:pt x="58" y="71"/>
                  <a:pt x="58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9" y="72"/>
                  <a:pt x="59" y="72"/>
                  <a:pt x="59" y="73"/>
                </a:cubicBezTo>
                <a:cubicBezTo>
                  <a:pt x="59" y="73"/>
                  <a:pt x="58" y="73"/>
                  <a:pt x="58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8" y="75"/>
                  <a:pt x="59" y="75"/>
                  <a:pt x="60" y="76"/>
                </a:cubicBezTo>
                <a:cubicBezTo>
                  <a:pt x="61" y="76"/>
                  <a:pt x="62" y="75"/>
                  <a:pt x="63" y="74"/>
                </a:cubicBezTo>
                <a:cubicBezTo>
                  <a:pt x="62" y="73"/>
                  <a:pt x="62" y="73"/>
                  <a:pt x="61" y="73"/>
                </a:cubicBezTo>
                <a:cubicBezTo>
                  <a:pt x="61" y="71"/>
                  <a:pt x="62" y="70"/>
                  <a:pt x="63" y="71"/>
                </a:cubicBezTo>
                <a:close/>
                <a:moveTo>
                  <a:pt x="17" y="104"/>
                </a:moveTo>
                <a:cubicBezTo>
                  <a:pt x="17" y="103"/>
                  <a:pt x="18" y="103"/>
                  <a:pt x="18" y="102"/>
                </a:cubicBezTo>
                <a:cubicBezTo>
                  <a:pt x="17" y="102"/>
                  <a:pt x="15" y="102"/>
                  <a:pt x="15" y="103"/>
                </a:cubicBezTo>
                <a:cubicBezTo>
                  <a:pt x="15" y="103"/>
                  <a:pt x="16" y="104"/>
                  <a:pt x="17" y="104"/>
                </a:cubicBezTo>
                <a:close/>
                <a:moveTo>
                  <a:pt x="63" y="68"/>
                </a:moveTo>
                <a:cubicBezTo>
                  <a:pt x="63" y="68"/>
                  <a:pt x="64" y="69"/>
                  <a:pt x="64" y="69"/>
                </a:cubicBezTo>
                <a:cubicBezTo>
                  <a:pt x="64" y="69"/>
                  <a:pt x="64" y="68"/>
                  <a:pt x="63" y="68"/>
                </a:cubicBezTo>
                <a:cubicBezTo>
                  <a:pt x="63" y="68"/>
                  <a:pt x="63" y="68"/>
                  <a:pt x="63" y="68"/>
                </a:cubicBezTo>
                <a:close/>
                <a:moveTo>
                  <a:pt x="131" y="112"/>
                </a:moveTo>
                <a:cubicBezTo>
                  <a:pt x="130" y="112"/>
                  <a:pt x="128" y="113"/>
                  <a:pt x="128" y="115"/>
                </a:cubicBezTo>
                <a:cubicBezTo>
                  <a:pt x="128" y="116"/>
                  <a:pt x="130" y="117"/>
                  <a:pt x="131" y="118"/>
                </a:cubicBezTo>
                <a:cubicBezTo>
                  <a:pt x="133" y="117"/>
                  <a:pt x="135" y="117"/>
                  <a:pt x="134" y="114"/>
                </a:cubicBezTo>
                <a:cubicBezTo>
                  <a:pt x="134" y="113"/>
                  <a:pt x="133" y="112"/>
                  <a:pt x="131" y="112"/>
                </a:cubicBezTo>
                <a:close/>
                <a:moveTo>
                  <a:pt x="145" y="194"/>
                </a:moveTo>
                <a:cubicBezTo>
                  <a:pt x="146" y="195"/>
                  <a:pt x="147" y="193"/>
                  <a:pt x="147" y="192"/>
                </a:cubicBezTo>
                <a:cubicBezTo>
                  <a:pt x="147" y="190"/>
                  <a:pt x="146" y="189"/>
                  <a:pt x="144" y="189"/>
                </a:cubicBezTo>
                <a:cubicBezTo>
                  <a:pt x="143" y="189"/>
                  <a:pt x="142" y="190"/>
                  <a:pt x="142" y="191"/>
                </a:cubicBezTo>
                <a:cubicBezTo>
                  <a:pt x="141" y="193"/>
                  <a:pt x="143" y="195"/>
                  <a:pt x="145" y="194"/>
                </a:cubicBezTo>
                <a:close/>
                <a:moveTo>
                  <a:pt x="104" y="98"/>
                </a:moveTo>
                <a:cubicBezTo>
                  <a:pt x="103" y="97"/>
                  <a:pt x="102" y="99"/>
                  <a:pt x="102" y="101"/>
                </a:cubicBezTo>
                <a:cubicBezTo>
                  <a:pt x="102" y="102"/>
                  <a:pt x="104" y="103"/>
                  <a:pt x="105" y="103"/>
                </a:cubicBezTo>
                <a:cubicBezTo>
                  <a:pt x="104" y="103"/>
                  <a:pt x="104" y="102"/>
                  <a:pt x="104" y="102"/>
                </a:cubicBezTo>
                <a:cubicBezTo>
                  <a:pt x="104" y="101"/>
                  <a:pt x="103" y="100"/>
                  <a:pt x="103" y="99"/>
                </a:cubicBezTo>
                <a:cubicBezTo>
                  <a:pt x="104" y="99"/>
                  <a:pt x="104" y="100"/>
                  <a:pt x="104" y="101"/>
                </a:cubicBezTo>
                <a:cubicBezTo>
                  <a:pt x="104" y="101"/>
                  <a:pt x="104" y="100"/>
                  <a:pt x="105" y="101"/>
                </a:cubicBezTo>
                <a:cubicBezTo>
                  <a:pt x="105" y="101"/>
                  <a:pt x="106" y="102"/>
                  <a:pt x="107" y="102"/>
                </a:cubicBezTo>
                <a:cubicBezTo>
                  <a:pt x="107" y="102"/>
                  <a:pt x="107" y="101"/>
                  <a:pt x="107" y="100"/>
                </a:cubicBezTo>
                <a:cubicBezTo>
                  <a:pt x="107" y="99"/>
                  <a:pt x="106" y="98"/>
                  <a:pt x="104" y="98"/>
                </a:cubicBezTo>
                <a:close/>
                <a:moveTo>
                  <a:pt x="118" y="96"/>
                </a:moveTo>
                <a:cubicBezTo>
                  <a:pt x="119" y="96"/>
                  <a:pt x="121" y="96"/>
                  <a:pt x="120" y="94"/>
                </a:cubicBezTo>
                <a:cubicBezTo>
                  <a:pt x="121" y="92"/>
                  <a:pt x="119" y="91"/>
                  <a:pt x="118" y="91"/>
                </a:cubicBezTo>
                <a:cubicBezTo>
                  <a:pt x="116" y="91"/>
                  <a:pt x="115" y="93"/>
                  <a:pt x="115" y="94"/>
                </a:cubicBezTo>
                <a:cubicBezTo>
                  <a:pt x="115" y="95"/>
                  <a:pt x="116" y="97"/>
                  <a:pt x="118" y="96"/>
                </a:cubicBezTo>
                <a:close/>
                <a:moveTo>
                  <a:pt x="117" y="94"/>
                </a:moveTo>
                <a:cubicBezTo>
                  <a:pt x="117" y="93"/>
                  <a:pt x="118" y="93"/>
                  <a:pt x="118" y="93"/>
                </a:cubicBezTo>
                <a:cubicBezTo>
                  <a:pt x="119" y="93"/>
                  <a:pt x="119" y="94"/>
                  <a:pt x="119" y="96"/>
                </a:cubicBezTo>
                <a:cubicBezTo>
                  <a:pt x="118" y="96"/>
                  <a:pt x="117" y="96"/>
                  <a:pt x="117" y="94"/>
                </a:cubicBezTo>
                <a:cubicBezTo>
                  <a:pt x="117" y="94"/>
                  <a:pt x="117" y="94"/>
                  <a:pt x="117" y="94"/>
                </a:cubicBezTo>
                <a:close/>
                <a:moveTo>
                  <a:pt x="63" y="78"/>
                </a:moveTo>
                <a:cubicBezTo>
                  <a:pt x="63" y="79"/>
                  <a:pt x="63" y="79"/>
                  <a:pt x="63" y="79"/>
                </a:cubicBezTo>
                <a:cubicBezTo>
                  <a:pt x="63" y="79"/>
                  <a:pt x="63" y="80"/>
                  <a:pt x="62" y="81"/>
                </a:cubicBezTo>
                <a:cubicBezTo>
                  <a:pt x="62" y="82"/>
                  <a:pt x="63" y="83"/>
                  <a:pt x="65" y="83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2"/>
                  <a:pt x="64" y="82"/>
                  <a:pt x="63" y="82"/>
                </a:cubicBezTo>
                <a:cubicBezTo>
                  <a:pt x="64" y="81"/>
                  <a:pt x="66" y="79"/>
                  <a:pt x="66" y="81"/>
                </a:cubicBezTo>
                <a:cubicBezTo>
                  <a:pt x="66" y="80"/>
                  <a:pt x="66" y="81"/>
                  <a:pt x="66" y="81"/>
                </a:cubicBezTo>
                <a:cubicBezTo>
                  <a:pt x="66" y="81"/>
                  <a:pt x="66" y="81"/>
                  <a:pt x="66" y="82"/>
                </a:cubicBezTo>
                <a:cubicBezTo>
                  <a:pt x="67" y="82"/>
                  <a:pt x="67" y="81"/>
                  <a:pt x="67" y="81"/>
                </a:cubicBezTo>
                <a:cubicBezTo>
                  <a:pt x="67" y="81"/>
                  <a:pt x="67" y="82"/>
                  <a:pt x="67" y="82"/>
                </a:cubicBezTo>
                <a:cubicBezTo>
                  <a:pt x="67" y="82"/>
                  <a:pt x="68" y="81"/>
                  <a:pt x="68" y="80"/>
                </a:cubicBezTo>
                <a:cubicBezTo>
                  <a:pt x="68" y="79"/>
                  <a:pt x="66" y="77"/>
                  <a:pt x="64" y="77"/>
                </a:cubicBezTo>
                <a:cubicBezTo>
                  <a:pt x="64" y="77"/>
                  <a:pt x="63" y="78"/>
                  <a:pt x="63" y="78"/>
                </a:cubicBezTo>
                <a:close/>
                <a:moveTo>
                  <a:pt x="1" y="39"/>
                </a:moveTo>
                <a:cubicBezTo>
                  <a:pt x="1" y="40"/>
                  <a:pt x="1" y="40"/>
                  <a:pt x="2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2" y="40"/>
                  <a:pt x="1" y="39"/>
                  <a:pt x="1" y="39"/>
                </a:cubicBezTo>
                <a:close/>
                <a:moveTo>
                  <a:pt x="13" y="13"/>
                </a:moveTo>
                <a:cubicBezTo>
                  <a:pt x="13" y="13"/>
                  <a:pt x="14" y="12"/>
                  <a:pt x="14" y="12"/>
                </a:cubicBezTo>
                <a:cubicBezTo>
                  <a:pt x="13" y="12"/>
                  <a:pt x="13" y="12"/>
                  <a:pt x="13" y="13"/>
                </a:cubicBezTo>
                <a:close/>
                <a:moveTo>
                  <a:pt x="36" y="30"/>
                </a:moveTo>
                <a:cubicBezTo>
                  <a:pt x="36" y="31"/>
                  <a:pt x="37" y="31"/>
                  <a:pt x="37" y="31"/>
                </a:cubicBezTo>
                <a:cubicBezTo>
                  <a:pt x="37" y="31"/>
                  <a:pt x="37" y="31"/>
                  <a:pt x="37" y="31"/>
                </a:cubicBezTo>
                <a:cubicBezTo>
                  <a:pt x="37" y="31"/>
                  <a:pt x="37" y="30"/>
                  <a:pt x="37" y="30"/>
                </a:cubicBezTo>
                <a:cubicBezTo>
                  <a:pt x="37" y="30"/>
                  <a:pt x="36" y="30"/>
                  <a:pt x="36" y="30"/>
                </a:cubicBezTo>
                <a:close/>
                <a:moveTo>
                  <a:pt x="11" y="106"/>
                </a:moveTo>
                <a:cubicBezTo>
                  <a:pt x="12" y="106"/>
                  <a:pt x="13" y="107"/>
                  <a:pt x="14" y="107"/>
                </a:cubicBezTo>
                <a:cubicBezTo>
                  <a:pt x="14" y="107"/>
                  <a:pt x="14" y="107"/>
                  <a:pt x="14" y="107"/>
                </a:cubicBezTo>
                <a:cubicBezTo>
                  <a:pt x="14" y="106"/>
                  <a:pt x="14" y="107"/>
                  <a:pt x="14" y="107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3" y="105"/>
                  <a:pt x="12" y="106"/>
                  <a:pt x="11" y="106"/>
                </a:cubicBezTo>
                <a:close/>
                <a:moveTo>
                  <a:pt x="38" y="66"/>
                </a:moveTo>
                <a:cubicBezTo>
                  <a:pt x="37" y="66"/>
                  <a:pt x="37" y="66"/>
                  <a:pt x="37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6"/>
                  <a:pt x="36" y="66"/>
                  <a:pt x="35" y="66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6" y="67"/>
                  <a:pt x="36" y="67"/>
                </a:cubicBezTo>
                <a:cubicBezTo>
                  <a:pt x="36" y="67"/>
                  <a:pt x="36" y="67"/>
                  <a:pt x="36" y="67"/>
                </a:cubicBezTo>
                <a:cubicBezTo>
                  <a:pt x="36" y="68"/>
                  <a:pt x="37" y="67"/>
                  <a:pt x="37" y="68"/>
                </a:cubicBezTo>
                <a:cubicBezTo>
                  <a:pt x="37" y="68"/>
                  <a:pt x="37" y="68"/>
                  <a:pt x="37" y="68"/>
                </a:cubicBezTo>
                <a:cubicBezTo>
                  <a:pt x="37" y="69"/>
                  <a:pt x="38" y="69"/>
                  <a:pt x="38" y="69"/>
                </a:cubicBezTo>
                <a:cubicBezTo>
                  <a:pt x="40" y="68"/>
                  <a:pt x="41" y="67"/>
                  <a:pt x="42" y="66"/>
                </a:cubicBezTo>
                <a:cubicBezTo>
                  <a:pt x="42" y="64"/>
                  <a:pt x="40" y="63"/>
                  <a:pt x="39" y="63"/>
                </a:cubicBezTo>
                <a:cubicBezTo>
                  <a:pt x="37" y="63"/>
                  <a:pt x="36" y="64"/>
                  <a:pt x="36" y="65"/>
                </a:cubicBezTo>
                <a:cubicBezTo>
                  <a:pt x="36" y="65"/>
                  <a:pt x="36" y="65"/>
                  <a:pt x="37" y="65"/>
                </a:cubicBezTo>
                <a:cubicBezTo>
                  <a:pt x="37" y="65"/>
                  <a:pt x="39" y="63"/>
                  <a:pt x="40" y="64"/>
                </a:cubicBezTo>
                <a:cubicBezTo>
                  <a:pt x="38" y="64"/>
                  <a:pt x="38" y="66"/>
                  <a:pt x="38" y="66"/>
                </a:cubicBezTo>
                <a:close/>
                <a:moveTo>
                  <a:pt x="48" y="64"/>
                </a:moveTo>
                <a:cubicBezTo>
                  <a:pt x="48" y="63"/>
                  <a:pt x="48" y="63"/>
                  <a:pt x="48" y="63"/>
                </a:cubicBezTo>
                <a:cubicBezTo>
                  <a:pt x="48" y="63"/>
                  <a:pt x="47" y="63"/>
                  <a:pt x="47" y="63"/>
                </a:cubicBezTo>
                <a:cubicBezTo>
                  <a:pt x="46" y="64"/>
                  <a:pt x="44" y="65"/>
                  <a:pt x="44" y="66"/>
                </a:cubicBezTo>
                <a:cubicBezTo>
                  <a:pt x="45" y="68"/>
                  <a:pt x="46" y="69"/>
                  <a:pt x="48" y="69"/>
                </a:cubicBezTo>
                <a:cubicBezTo>
                  <a:pt x="49" y="69"/>
                  <a:pt x="49" y="67"/>
                  <a:pt x="49" y="66"/>
                </a:cubicBezTo>
                <a:cubicBezTo>
                  <a:pt x="50" y="66"/>
                  <a:pt x="50" y="65"/>
                  <a:pt x="50" y="65"/>
                </a:cubicBezTo>
                <a:cubicBezTo>
                  <a:pt x="49" y="66"/>
                  <a:pt x="49" y="66"/>
                  <a:pt x="48" y="66"/>
                </a:cubicBezTo>
                <a:cubicBezTo>
                  <a:pt x="48" y="66"/>
                  <a:pt x="47" y="65"/>
                  <a:pt x="48" y="65"/>
                </a:cubicBezTo>
                <a:cubicBezTo>
                  <a:pt x="47" y="65"/>
                  <a:pt x="46" y="64"/>
                  <a:pt x="46" y="64"/>
                </a:cubicBezTo>
                <a:cubicBezTo>
                  <a:pt x="47" y="64"/>
                  <a:pt x="47" y="64"/>
                  <a:pt x="48" y="64"/>
                </a:cubicBezTo>
                <a:close/>
                <a:moveTo>
                  <a:pt x="40" y="72"/>
                </a:moveTo>
                <a:cubicBezTo>
                  <a:pt x="40" y="72"/>
                  <a:pt x="40" y="72"/>
                  <a:pt x="40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4"/>
                  <a:pt x="41" y="75"/>
                  <a:pt x="43" y="76"/>
                </a:cubicBezTo>
                <a:cubicBezTo>
                  <a:pt x="44" y="76"/>
                  <a:pt x="44" y="75"/>
                  <a:pt x="45" y="75"/>
                </a:cubicBezTo>
                <a:cubicBezTo>
                  <a:pt x="45" y="75"/>
                  <a:pt x="45" y="75"/>
                  <a:pt x="45" y="74"/>
                </a:cubicBezTo>
                <a:cubicBezTo>
                  <a:pt x="46" y="74"/>
                  <a:pt x="46" y="73"/>
                  <a:pt x="46" y="73"/>
                </a:cubicBezTo>
                <a:cubicBezTo>
                  <a:pt x="46" y="71"/>
                  <a:pt x="45" y="71"/>
                  <a:pt x="45" y="70"/>
                </a:cubicBezTo>
                <a:cubicBezTo>
                  <a:pt x="45" y="71"/>
                  <a:pt x="45" y="72"/>
                  <a:pt x="45" y="72"/>
                </a:cubicBezTo>
                <a:cubicBezTo>
                  <a:pt x="45" y="73"/>
                  <a:pt x="45" y="72"/>
                  <a:pt x="45" y="73"/>
                </a:cubicBezTo>
                <a:cubicBezTo>
                  <a:pt x="45" y="73"/>
                  <a:pt x="45" y="73"/>
                  <a:pt x="46" y="74"/>
                </a:cubicBezTo>
                <a:cubicBezTo>
                  <a:pt x="45" y="74"/>
                  <a:pt x="45" y="74"/>
                  <a:pt x="44" y="74"/>
                </a:cubicBezTo>
                <a:cubicBezTo>
                  <a:pt x="44" y="74"/>
                  <a:pt x="44" y="74"/>
                  <a:pt x="44" y="73"/>
                </a:cubicBezTo>
                <a:cubicBezTo>
                  <a:pt x="44" y="73"/>
                  <a:pt x="43" y="73"/>
                  <a:pt x="43" y="73"/>
                </a:cubicBezTo>
                <a:cubicBezTo>
                  <a:pt x="43" y="73"/>
                  <a:pt x="42" y="74"/>
                  <a:pt x="42" y="74"/>
                </a:cubicBezTo>
                <a:cubicBezTo>
                  <a:pt x="42" y="73"/>
                  <a:pt x="42" y="73"/>
                  <a:pt x="42" y="72"/>
                </a:cubicBezTo>
                <a:cubicBezTo>
                  <a:pt x="42" y="72"/>
                  <a:pt x="44" y="73"/>
                  <a:pt x="44" y="72"/>
                </a:cubicBezTo>
                <a:cubicBezTo>
                  <a:pt x="44" y="72"/>
                  <a:pt x="43" y="72"/>
                  <a:pt x="42" y="72"/>
                </a:cubicBezTo>
                <a:cubicBezTo>
                  <a:pt x="43" y="71"/>
                  <a:pt x="43" y="71"/>
                  <a:pt x="43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43" y="70"/>
                  <a:pt x="43" y="70"/>
                </a:cubicBezTo>
                <a:cubicBezTo>
                  <a:pt x="41" y="70"/>
                  <a:pt x="40" y="71"/>
                  <a:pt x="40" y="72"/>
                </a:cubicBezTo>
                <a:close/>
                <a:moveTo>
                  <a:pt x="37" y="40"/>
                </a:moveTo>
                <a:cubicBezTo>
                  <a:pt x="37" y="40"/>
                  <a:pt x="37" y="40"/>
                  <a:pt x="37" y="41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39"/>
                  <a:pt x="37" y="39"/>
                  <a:pt x="37" y="39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8"/>
                  <a:pt x="37" y="38"/>
                  <a:pt x="38" y="38"/>
                </a:cubicBezTo>
                <a:cubicBezTo>
                  <a:pt x="38" y="38"/>
                  <a:pt x="38" y="37"/>
                  <a:pt x="39" y="37"/>
                </a:cubicBezTo>
                <a:cubicBezTo>
                  <a:pt x="39" y="37"/>
                  <a:pt x="40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6"/>
                  <a:pt x="41" y="36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5"/>
                  <a:pt x="39" y="35"/>
                  <a:pt x="39" y="35"/>
                </a:cubicBezTo>
                <a:cubicBezTo>
                  <a:pt x="37" y="36"/>
                  <a:pt x="36" y="37"/>
                  <a:pt x="35" y="37"/>
                </a:cubicBezTo>
                <a:cubicBezTo>
                  <a:pt x="35" y="38"/>
                  <a:pt x="36" y="39"/>
                  <a:pt x="36" y="39"/>
                </a:cubicBezTo>
                <a:cubicBezTo>
                  <a:pt x="36" y="39"/>
                  <a:pt x="36" y="39"/>
                  <a:pt x="37" y="39"/>
                </a:cubicBezTo>
                <a:cubicBezTo>
                  <a:pt x="36" y="39"/>
                  <a:pt x="37" y="39"/>
                  <a:pt x="37" y="40"/>
                </a:cubicBezTo>
                <a:cubicBezTo>
                  <a:pt x="37" y="40"/>
                  <a:pt x="37" y="40"/>
                  <a:pt x="37" y="40"/>
                </a:cubicBezTo>
                <a:close/>
                <a:moveTo>
                  <a:pt x="54" y="68"/>
                </a:moveTo>
                <a:cubicBezTo>
                  <a:pt x="53" y="67"/>
                  <a:pt x="53" y="67"/>
                  <a:pt x="53" y="66"/>
                </a:cubicBezTo>
                <a:cubicBezTo>
                  <a:pt x="53" y="68"/>
                  <a:pt x="54" y="69"/>
                  <a:pt x="56" y="69"/>
                </a:cubicBezTo>
                <a:cubicBezTo>
                  <a:pt x="57" y="69"/>
                  <a:pt x="59" y="67"/>
                  <a:pt x="58" y="66"/>
                </a:cubicBezTo>
                <a:cubicBezTo>
                  <a:pt x="59" y="64"/>
                  <a:pt x="58" y="63"/>
                  <a:pt x="56" y="64"/>
                </a:cubicBezTo>
                <a:cubicBezTo>
                  <a:pt x="56" y="64"/>
                  <a:pt x="56" y="64"/>
                  <a:pt x="57" y="64"/>
                </a:cubicBezTo>
                <a:cubicBezTo>
                  <a:pt x="55" y="64"/>
                  <a:pt x="54" y="64"/>
                  <a:pt x="55" y="66"/>
                </a:cubicBezTo>
                <a:cubicBezTo>
                  <a:pt x="55" y="66"/>
                  <a:pt x="55" y="66"/>
                  <a:pt x="54" y="66"/>
                </a:cubicBezTo>
                <a:cubicBezTo>
                  <a:pt x="54" y="66"/>
                  <a:pt x="54" y="67"/>
                  <a:pt x="54" y="68"/>
                </a:cubicBezTo>
                <a:close/>
                <a:moveTo>
                  <a:pt x="189" y="91"/>
                </a:moveTo>
                <a:cubicBezTo>
                  <a:pt x="187" y="91"/>
                  <a:pt x="186" y="92"/>
                  <a:pt x="186" y="94"/>
                </a:cubicBezTo>
                <a:cubicBezTo>
                  <a:pt x="186" y="95"/>
                  <a:pt x="187" y="97"/>
                  <a:pt x="189" y="97"/>
                </a:cubicBezTo>
                <a:cubicBezTo>
                  <a:pt x="190" y="96"/>
                  <a:pt x="191" y="96"/>
                  <a:pt x="192" y="94"/>
                </a:cubicBezTo>
                <a:cubicBezTo>
                  <a:pt x="192" y="93"/>
                  <a:pt x="190" y="91"/>
                  <a:pt x="189" y="91"/>
                </a:cubicBezTo>
                <a:close/>
                <a:moveTo>
                  <a:pt x="231" y="114"/>
                </a:moveTo>
                <a:cubicBezTo>
                  <a:pt x="232" y="113"/>
                  <a:pt x="230" y="112"/>
                  <a:pt x="228" y="111"/>
                </a:cubicBezTo>
                <a:cubicBezTo>
                  <a:pt x="227" y="112"/>
                  <a:pt x="226" y="113"/>
                  <a:pt x="226" y="115"/>
                </a:cubicBezTo>
                <a:cubicBezTo>
                  <a:pt x="225" y="116"/>
                  <a:pt x="227" y="117"/>
                  <a:pt x="229" y="117"/>
                </a:cubicBezTo>
                <a:cubicBezTo>
                  <a:pt x="230" y="117"/>
                  <a:pt x="231" y="117"/>
                  <a:pt x="231" y="114"/>
                </a:cubicBezTo>
                <a:close/>
                <a:moveTo>
                  <a:pt x="245" y="224"/>
                </a:moveTo>
                <a:cubicBezTo>
                  <a:pt x="245" y="224"/>
                  <a:pt x="245" y="224"/>
                  <a:pt x="245" y="224"/>
                </a:cubicBezTo>
                <a:cubicBezTo>
                  <a:pt x="244" y="224"/>
                  <a:pt x="244" y="224"/>
                  <a:pt x="244" y="225"/>
                </a:cubicBezTo>
                <a:cubicBezTo>
                  <a:pt x="244" y="224"/>
                  <a:pt x="244" y="224"/>
                  <a:pt x="245" y="224"/>
                </a:cubicBezTo>
                <a:close/>
                <a:moveTo>
                  <a:pt x="227" y="108"/>
                </a:moveTo>
                <a:cubicBezTo>
                  <a:pt x="227" y="106"/>
                  <a:pt x="226" y="105"/>
                  <a:pt x="224" y="105"/>
                </a:cubicBezTo>
                <a:cubicBezTo>
                  <a:pt x="223" y="106"/>
                  <a:pt x="221" y="106"/>
                  <a:pt x="221" y="108"/>
                </a:cubicBezTo>
                <a:cubicBezTo>
                  <a:pt x="222" y="109"/>
                  <a:pt x="223" y="111"/>
                  <a:pt x="224" y="111"/>
                </a:cubicBezTo>
                <a:cubicBezTo>
                  <a:pt x="225" y="111"/>
                  <a:pt x="227" y="110"/>
                  <a:pt x="227" y="108"/>
                </a:cubicBezTo>
                <a:close/>
                <a:moveTo>
                  <a:pt x="211" y="70"/>
                </a:moveTo>
                <a:cubicBezTo>
                  <a:pt x="209" y="70"/>
                  <a:pt x="208" y="71"/>
                  <a:pt x="208" y="73"/>
                </a:cubicBezTo>
                <a:cubicBezTo>
                  <a:pt x="208" y="74"/>
                  <a:pt x="210" y="76"/>
                  <a:pt x="211" y="76"/>
                </a:cubicBezTo>
                <a:cubicBezTo>
                  <a:pt x="212" y="75"/>
                  <a:pt x="213" y="74"/>
                  <a:pt x="213" y="73"/>
                </a:cubicBezTo>
                <a:cubicBezTo>
                  <a:pt x="214" y="72"/>
                  <a:pt x="212" y="70"/>
                  <a:pt x="211" y="70"/>
                </a:cubicBezTo>
                <a:close/>
                <a:moveTo>
                  <a:pt x="219" y="84"/>
                </a:moveTo>
                <a:cubicBezTo>
                  <a:pt x="219" y="84"/>
                  <a:pt x="217" y="85"/>
                  <a:pt x="217" y="87"/>
                </a:cubicBezTo>
                <a:cubicBezTo>
                  <a:pt x="217" y="88"/>
                  <a:pt x="218" y="90"/>
                  <a:pt x="220" y="89"/>
                </a:cubicBezTo>
                <a:cubicBezTo>
                  <a:pt x="221" y="89"/>
                  <a:pt x="223" y="88"/>
                  <a:pt x="222" y="86"/>
                </a:cubicBezTo>
                <a:cubicBezTo>
                  <a:pt x="223" y="85"/>
                  <a:pt x="221" y="84"/>
                  <a:pt x="219" y="84"/>
                </a:cubicBezTo>
                <a:close/>
                <a:moveTo>
                  <a:pt x="203" y="80"/>
                </a:moveTo>
                <a:cubicBezTo>
                  <a:pt x="203" y="81"/>
                  <a:pt x="204" y="82"/>
                  <a:pt x="206" y="83"/>
                </a:cubicBezTo>
                <a:cubicBezTo>
                  <a:pt x="208" y="83"/>
                  <a:pt x="209" y="82"/>
                  <a:pt x="209" y="79"/>
                </a:cubicBezTo>
                <a:cubicBezTo>
                  <a:pt x="209" y="78"/>
                  <a:pt x="208" y="77"/>
                  <a:pt x="207" y="77"/>
                </a:cubicBezTo>
                <a:cubicBezTo>
                  <a:pt x="205" y="77"/>
                  <a:pt x="203" y="78"/>
                  <a:pt x="203" y="80"/>
                </a:cubicBezTo>
                <a:close/>
                <a:moveTo>
                  <a:pt x="235" y="130"/>
                </a:moveTo>
                <a:cubicBezTo>
                  <a:pt x="235" y="131"/>
                  <a:pt x="236" y="131"/>
                  <a:pt x="236" y="131"/>
                </a:cubicBezTo>
                <a:cubicBezTo>
                  <a:pt x="237" y="131"/>
                  <a:pt x="237" y="131"/>
                  <a:pt x="237" y="131"/>
                </a:cubicBezTo>
                <a:cubicBezTo>
                  <a:pt x="237" y="131"/>
                  <a:pt x="237" y="131"/>
                  <a:pt x="238" y="131"/>
                </a:cubicBezTo>
                <a:cubicBezTo>
                  <a:pt x="238" y="131"/>
                  <a:pt x="238" y="131"/>
                  <a:pt x="238" y="131"/>
                </a:cubicBezTo>
                <a:cubicBezTo>
                  <a:pt x="237" y="130"/>
                  <a:pt x="236" y="130"/>
                  <a:pt x="235" y="130"/>
                </a:cubicBezTo>
                <a:close/>
                <a:moveTo>
                  <a:pt x="228" y="127"/>
                </a:moveTo>
                <a:cubicBezTo>
                  <a:pt x="229" y="127"/>
                  <a:pt x="229" y="127"/>
                  <a:pt x="230" y="127"/>
                </a:cubicBezTo>
                <a:cubicBezTo>
                  <a:pt x="230" y="126"/>
                  <a:pt x="230" y="126"/>
                  <a:pt x="230" y="126"/>
                </a:cubicBezTo>
                <a:cubicBezTo>
                  <a:pt x="229" y="126"/>
                  <a:pt x="229" y="126"/>
                  <a:pt x="228" y="125"/>
                </a:cubicBezTo>
                <a:cubicBezTo>
                  <a:pt x="227" y="125"/>
                  <a:pt x="226" y="126"/>
                  <a:pt x="225" y="127"/>
                </a:cubicBezTo>
                <a:cubicBezTo>
                  <a:pt x="226" y="128"/>
                  <a:pt x="227" y="128"/>
                  <a:pt x="227" y="128"/>
                </a:cubicBezTo>
                <a:cubicBezTo>
                  <a:pt x="227" y="128"/>
                  <a:pt x="227" y="127"/>
                  <a:pt x="227" y="127"/>
                </a:cubicBezTo>
                <a:cubicBezTo>
                  <a:pt x="227" y="127"/>
                  <a:pt x="229" y="127"/>
                  <a:pt x="228" y="127"/>
                </a:cubicBezTo>
                <a:close/>
                <a:moveTo>
                  <a:pt x="246" y="171"/>
                </a:moveTo>
                <a:cubicBezTo>
                  <a:pt x="246" y="171"/>
                  <a:pt x="246" y="172"/>
                  <a:pt x="245" y="172"/>
                </a:cubicBezTo>
                <a:cubicBezTo>
                  <a:pt x="246" y="172"/>
                  <a:pt x="247" y="172"/>
                  <a:pt x="246" y="171"/>
                </a:cubicBezTo>
                <a:close/>
                <a:moveTo>
                  <a:pt x="236" y="127"/>
                </a:moveTo>
                <a:cubicBezTo>
                  <a:pt x="236" y="129"/>
                  <a:pt x="239" y="130"/>
                  <a:pt x="239" y="127"/>
                </a:cubicBezTo>
                <a:cubicBezTo>
                  <a:pt x="238" y="126"/>
                  <a:pt x="238" y="126"/>
                  <a:pt x="238" y="126"/>
                </a:cubicBezTo>
                <a:cubicBezTo>
                  <a:pt x="238" y="126"/>
                  <a:pt x="237" y="126"/>
                  <a:pt x="237" y="127"/>
                </a:cubicBezTo>
                <a:cubicBezTo>
                  <a:pt x="237" y="127"/>
                  <a:pt x="237" y="127"/>
                  <a:pt x="237" y="127"/>
                </a:cubicBezTo>
                <a:cubicBezTo>
                  <a:pt x="237" y="127"/>
                  <a:pt x="237" y="127"/>
                  <a:pt x="236" y="127"/>
                </a:cubicBezTo>
                <a:close/>
                <a:moveTo>
                  <a:pt x="227" y="80"/>
                </a:moveTo>
                <a:cubicBezTo>
                  <a:pt x="227" y="79"/>
                  <a:pt x="226" y="77"/>
                  <a:pt x="224" y="78"/>
                </a:cubicBezTo>
                <a:cubicBezTo>
                  <a:pt x="222" y="78"/>
                  <a:pt x="221" y="78"/>
                  <a:pt x="221" y="80"/>
                </a:cubicBezTo>
                <a:cubicBezTo>
                  <a:pt x="221" y="81"/>
                  <a:pt x="223" y="83"/>
                  <a:pt x="224" y="83"/>
                </a:cubicBezTo>
                <a:cubicBezTo>
                  <a:pt x="226" y="83"/>
                  <a:pt x="226" y="81"/>
                  <a:pt x="227" y="80"/>
                </a:cubicBezTo>
                <a:close/>
                <a:moveTo>
                  <a:pt x="176" y="84"/>
                </a:moveTo>
                <a:cubicBezTo>
                  <a:pt x="174" y="84"/>
                  <a:pt x="173" y="85"/>
                  <a:pt x="173" y="87"/>
                </a:cubicBezTo>
                <a:cubicBezTo>
                  <a:pt x="173" y="88"/>
                  <a:pt x="174" y="89"/>
                  <a:pt x="175" y="90"/>
                </a:cubicBezTo>
                <a:cubicBezTo>
                  <a:pt x="176" y="90"/>
                  <a:pt x="176" y="89"/>
                  <a:pt x="177" y="89"/>
                </a:cubicBezTo>
                <a:cubicBezTo>
                  <a:pt x="176" y="89"/>
                  <a:pt x="176" y="88"/>
                  <a:pt x="175" y="88"/>
                </a:cubicBezTo>
                <a:cubicBezTo>
                  <a:pt x="175" y="87"/>
                  <a:pt x="178" y="88"/>
                  <a:pt x="177" y="87"/>
                </a:cubicBezTo>
                <a:cubicBezTo>
                  <a:pt x="178" y="87"/>
                  <a:pt x="178" y="87"/>
                  <a:pt x="178" y="87"/>
                </a:cubicBezTo>
                <a:cubicBezTo>
                  <a:pt x="178" y="87"/>
                  <a:pt x="178" y="87"/>
                  <a:pt x="178" y="86"/>
                </a:cubicBezTo>
                <a:cubicBezTo>
                  <a:pt x="178" y="86"/>
                  <a:pt x="177" y="84"/>
                  <a:pt x="176" y="84"/>
                </a:cubicBezTo>
                <a:close/>
                <a:moveTo>
                  <a:pt x="202" y="84"/>
                </a:moveTo>
                <a:cubicBezTo>
                  <a:pt x="200" y="84"/>
                  <a:pt x="200" y="85"/>
                  <a:pt x="199" y="87"/>
                </a:cubicBezTo>
                <a:cubicBezTo>
                  <a:pt x="199" y="88"/>
                  <a:pt x="200" y="90"/>
                  <a:pt x="202" y="89"/>
                </a:cubicBezTo>
                <a:cubicBezTo>
                  <a:pt x="204" y="90"/>
                  <a:pt x="205" y="88"/>
                  <a:pt x="205" y="86"/>
                </a:cubicBezTo>
                <a:cubicBezTo>
                  <a:pt x="204" y="85"/>
                  <a:pt x="203" y="83"/>
                  <a:pt x="202" y="84"/>
                </a:cubicBezTo>
                <a:close/>
                <a:moveTo>
                  <a:pt x="149" y="84"/>
                </a:moveTo>
                <a:cubicBezTo>
                  <a:pt x="148" y="84"/>
                  <a:pt x="147" y="85"/>
                  <a:pt x="146" y="87"/>
                </a:cubicBezTo>
                <a:cubicBezTo>
                  <a:pt x="146" y="88"/>
                  <a:pt x="147" y="90"/>
                  <a:pt x="149" y="90"/>
                </a:cubicBezTo>
                <a:cubicBezTo>
                  <a:pt x="150" y="90"/>
                  <a:pt x="152" y="88"/>
                  <a:pt x="151" y="87"/>
                </a:cubicBezTo>
                <a:cubicBezTo>
                  <a:pt x="152" y="85"/>
                  <a:pt x="151" y="84"/>
                  <a:pt x="149" y="84"/>
                </a:cubicBezTo>
                <a:close/>
                <a:moveTo>
                  <a:pt x="142" y="94"/>
                </a:moveTo>
                <a:cubicBezTo>
                  <a:pt x="142" y="96"/>
                  <a:pt x="143" y="97"/>
                  <a:pt x="145" y="96"/>
                </a:cubicBezTo>
                <a:cubicBezTo>
                  <a:pt x="146" y="97"/>
                  <a:pt x="148" y="95"/>
                  <a:pt x="148" y="94"/>
                </a:cubicBezTo>
                <a:cubicBezTo>
                  <a:pt x="147" y="92"/>
                  <a:pt x="146" y="91"/>
                  <a:pt x="145" y="91"/>
                </a:cubicBezTo>
                <a:cubicBezTo>
                  <a:pt x="143" y="91"/>
                  <a:pt x="142" y="92"/>
                  <a:pt x="142" y="94"/>
                </a:cubicBezTo>
                <a:close/>
                <a:moveTo>
                  <a:pt x="158" y="84"/>
                </a:moveTo>
                <a:cubicBezTo>
                  <a:pt x="156" y="84"/>
                  <a:pt x="155" y="85"/>
                  <a:pt x="155" y="87"/>
                </a:cubicBezTo>
                <a:cubicBezTo>
                  <a:pt x="155" y="88"/>
                  <a:pt x="156" y="90"/>
                  <a:pt x="157" y="90"/>
                </a:cubicBezTo>
                <a:cubicBezTo>
                  <a:pt x="160" y="90"/>
                  <a:pt x="160" y="88"/>
                  <a:pt x="161" y="87"/>
                </a:cubicBezTo>
                <a:cubicBezTo>
                  <a:pt x="161" y="86"/>
                  <a:pt x="161" y="86"/>
                  <a:pt x="161" y="86"/>
                </a:cubicBezTo>
                <a:cubicBezTo>
                  <a:pt x="160" y="86"/>
                  <a:pt x="160" y="86"/>
                  <a:pt x="159" y="85"/>
                </a:cubicBezTo>
                <a:cubicBezTo>
                  <a:pt x="160" y="85"/>
                  <a:pt x="160" y="85"/>
                  <a:pt x="160" y="85"/>
                </a:cubicBezTo>
                <a:cubicBezTo>
                  <a:pt x="159" y="84"/>
                  <a:pt x="159" y="84"/>
                  <a:pt x="158" y="84"/>
                </a:cubicBezTo>
                <a:close/>
                <a:moveTo>
                  <a:pt x="197" y="77"/>
                </a:moveTo>
                <a:cubicBezTo>
                  <a:pt x="196" y="77"/>
                  <a:pt x="194" y="78"/>
                  <a:pt x="195" y="80"/>
                </a:cubicBezTo>
                <a:cubicBezTo>
                  <a:pt x="195" y="81"/>
                  <a:pt x="196" y="83"/>
                  <a:pt x="197" y="83"/>
                </a:cubicBezTo>
                <a:cubicBezTo>
                  <a:pt x="199" y="83"/>
                  <a:pt x="200" y="81"/>
                  <a:pt x="201" y="80"/>
                </a:cubicBezTo>
                <a:cubicBezTo>
                  <a:pt x="200" y="78"/>
                  <a:pt x="199" y="77"/>
                  <a:pt x="197" y="77"/>
                </a:cubicBezTo>
                <a:close/>
                <a:moveTo>
                  <a:pt x="182" y="87"/>
                </a:moveTo>
                <a:cubicBezTo>
                  <a:pt x="182" y="89"/>
                  <a:pt x="183" y="89"/>
                  <a:pt x="184" y="89"/>
                </a:cubicBezTo>
                <a:cubicBezTo>
                  <a:pt x="186" y="90"/>
                  <a:pt x="187" y="88"/>
                  <a:pt x="187" y="86"/>
                </a:cubicBezTo>
                <a:cubicBezTo>
                  <a:pt x="187" y="85"/>
                  <a:pt x="186" y="84"/>
                  <a:pt x="184" y="84"/>
                </a:cubicBezTo>
                <a:cubicBezTo>
                  <a:pt x="183" y="84"/>
                  <a:pt x="183" y="84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5"/>
                  <a:pt x="183" y="85"/>
                  <a:pt x="184" y="85"/>
                </a:cubicBezTo>
                <a:cubicBezTo>
                  <a:pt x="183" y="86"/>
                  <a:pt x="182" y="86"/>
                  <a:pt x="182" y="87"/>
                </a:cubicBezTo>
                <a:close/>
                <a:moveTo>
                  <a:pt x="193" y="84"/>
                </a:moveTo>
                <a:cubicBezTo>
                  <a:pt x="192" y="83"/>
                  <a:pt x="190" y="85"/>
                  <a:pt x="190" y="86"/>
                </a:cubicBezTo>
                <a:cubicBezTo>
                  <a:pt x="191" y="88"/>
                  <a:pt x="192" y="89"/>
                  <a:pt x="193" y="90"/>
                </a:cubicBezTo>
                <a:cubicBezTo>
                  <a:pt x="195" y="89"/>
                  <a:pt x="196" y="89"/>
                  <a:pt x="196" y="86"/>
                </a:cubicBezTo>
                <a:cubicBezTo>
                  <a:pt x="196" y="86"/>
                  <a:pt x="194" y="84"/>
                  <a:pt x="193" y="84"/>
                </a:cubicBezTo>
                <a:close/>
                <a:moveTo>
                  <a:pt x="135" y="105"/>
                </a:moveTo>
                <a:cubicBezTo>
                  <a:pt x="134" y="105"/>
                  <a:pt x="132" y="106"/>
                  <a:pt x="133" y="108"/>
                </a:cubicBezTo>
                <a:cubicBezTo>
                  <a:pt x="133" y="110"/>
                  <a:pt x="134" y="111"/>
                  <a:pt x="136" y="111"/>
                </a:cubicBezTo>
                <a:cubicBezTo>
                  <a:pt x="137" y="111"/>
                  <a:pt x="138" y="109"/>
                  <a:pt x="138" y="108"/>
                </a:cubicBezTo>
                <a:cubicBezTo>
                  <a:pt x="138" y="107"/>
                  <a:pt x="137" y="105"/>
                  <a:pt x="135" y="105"/>
                </a:cubicBezTo>
                <a:close/>
                <a:moveTo>
                  <a:pt x="244" y="228"/>
                </a:moveTo>
                <a:cubicBezTo>
                  <a:pt x="245" y="229"/>
                  <a:pt x="245" y="229"/>
                  <a:pt x="246" y="229"/>
                </a:cubicBezTo>
                <a:cubicBezTo>
                  <a:pt x="246" y="229"/>
                  <a:pt x="246" y="229"/>
                  <a:pt x="245" y="228"/>
                </a:cubicBezTo>
                <a:cubicBezTo>
                  <a:pt x="245" y="228"/>
                  <a:pt x="245" y="228"/>
                  <a:pt x="244" y="228"/>
                </a:cubicBezTo>
                <a:close/>
                <a:moveTo>
                  <a:pt x="172" y="193"/>
                </a:moveTo>
                <a:cubicBezTo>
                  <a:pt x="172" y="194"/>
                  <a:pt x="172" y="193"/>
                  <a:pt x="173" y="193"/>
                </a:cubicBezTo>
                <a:cubicBezTo>
                  <a:pt x="173" y="193"/>
                  <a:pt x="173" y="193"/>
                  <a:pt x="174" y="192"/>
                </a:cubicBezTo>
                <a:cubicBezTo>
                  <a:pt x="174" y="192"/>
                  <a:pt x="174" y="191"/>
                  <a:pt x="174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3" y="191"/>
                  <a:pt x="173" y="191"/>
                  <a:pt x="173" y="191"/>
                </a:cubicBezTo>
                <a:cubicBezTo>
                  <a:pt x="173" y="190"/>
                  <a:pt x="172" y="189"/>
                  <a:pt x="171" y="189"/>
                </a:cubicBezTo>
                <a:cubicBezTo>
                  <a:pt x="169" y="189"/>
                  <a:pt x="168" y="190"/>
                  <a:pt x="168" y="192"/>
                </a:cubicBezTo>
                <a:cubicBezTo>
                  <a:pt x="168" y="193"/>
                  <a:pt x="169" y="195"/>
                  <a:pt x="171" y="194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1" y="194"/>
                  <a:pt x="171" y="193"/>
                  <a:pt x="172" y="193"/>
                </a:cubicBezTo>
                <a:close/>
                <a:moveTo>
                  <a:pt x="182" y="208"/>
                </a:moveTo>
                <a:cubicBezTo>
                  <a:pt x="182" y="208"/>
                  <a:pt x="182" y="207"/>
                  <a:pt x="182" y="207"/>
                </a:cubicBezTo>
                <a:cubicBezTo>
                  <a:pt x="182" y="207"/>
                  <a:pt x="182" y="207"/>
                  <a:pt x="182" y="207"/>
                </a:cubicBezTo>
                <a:cubicBezTo>
                  <a:pt x="183" y="207"/>
                  <a:pt x="183" y="206"/>
                  <a:pt x="183" y="206"/>
                </a:cubicBezTo>
                <a:cubicBezTo>
                  <a:pt x="183" y="204"/>
                  <a:pt x="181" y="203"/>
                  <a:pt x="180" y="203"/>
                </a:cubicBezTo>
                <a:cubicBezTo>
                  <a:pt x="180" y="203"/>
                  <a:pt x="180" y="203"/>
                  <a:pt x="180" y="204"/>
                </a:cubicBezTo>
                <a:cubicBezTo>
                  <a:pt x="180" y="203"/>
                  <a:pt x="180" y="203"/>
                  <a:pt x="180" y="203"/>
                </a:cubicBezTo>
                <a:cubicBezTo>
                  <a:pt x="179" y="203"/>
                  <a:pt x="177" y="204"/>
                  <a:pt x="177" y="206"/>
                </a:cubicBezTo>
                <a:cubicBezTo>
                  <a:pt x="177" y="207"/>
                  <a:pt x="178" y="208"/>
                  <a:pt x="179" y="209"/>
                </a:cubicBezTo>
                <a:cubicBezTo>
                  <a:pt x="180" y="209"/>
                  <a:pt x="181" y="208"/>
                  <a:pt x="182" y="208"/>
                </a:cubicBezTo>
                <a:close/>
                <a:moveTo>
                  <a:pt x="185" y="210"/>
                </a:moveTo>
                <a:cubicBezTo>
                  <a:pt x="185" y="210"/>
                  <a:pt x="186" y="210"/>
                  <a:pt x="186" y="210"/>
                </a:cubicBezTo>
                <a:cubicBezTo>
                  <a:pt x="186" y="210"/>
                  <a:pt x="185" y="209"/>
                  <a:pt x="185" y="209"/>
                </a:cubicBezTo>
                <a:cubicBezTo>
                  <a:pt x="184" y="209"/>
                  <a:pt x="184" y="209"/>
                  <a:pt x="184" y="209"/>
                </a:cubicBezTo>
                <a:cubicBezTo>
                  <a:pt x="184" y="210"/>
                  <a:pt x="184" y="210"/>
                  <a:pt x="185" y="210"/>
                </a:cubicBezTo>
                <a:close/>
                <a:moveTo>
                  <a:pt x="149" y="187"/>
                </a:moveTo>
                <a:cubicBezTo>
                  <a:pt x="150" y="187"/>
                  <a:pt x="152" y="186"/>
                  <a:pt x="152" y="184"/>
                </a:cubicBezTo>
                <a:cubicBezTo>
                  <a:pt x="151" y="183"/>
                  <a:pt x="150" y="182"/>
                  <a:pt x="149" y="182"/>
                </a:cubicBezTo>
                <a:cubicBezTo>
                  <a:pt x="148" y="182"/>
                  <a:pt x="146" y="183"/>
                  <a:pt x="146" y="185"/>
                </a:cubicBezTo>
                <a:cubicBezTo>
                  <a:pt x="146" y="186"/>
                  <a:pt x="147" y="187"/>
                  <a:pt x="149" y="187"/>
                </a:cubicBezTo>
                <a:close/>
                <a:moveTo>
                  <a:pt x="197" y="222"/>
                </a:moveTo>
                <a:cubicBezTo>
                  <a:pt x="199" y="222"/>
                  <a:pt x="200" y="221"/>
                  <a:pt x="200" y="220"/>
                </a:cubicBezTo>
                <a:cubicBezTo>
                  <a:pt x="200" y="219"/>
                  <a:pt x="200" y="217"/>
                  <a:pt x="199" y="217"/>
                </a:cubicBezTo>
                <a:cubicBezTo>
                  <a:pt x="198" y="217"/>
                  <a:pt x="198" y="217"/>
                  <a:pt x="198" y="218"/>
                </a:cubicBezTo>
                <a:cubicBezTo>
                  <a:pt x="197" y="217"/>
                  <a:pt x="197" y="217"/>
                  <a:pt x="197" y="217"/>
                </a:cubicBezTo>
                <a:cubicBezTo>
                  <a:pt x="196" y="217"/>
                  <a:pt x="196" y="217"/>
                  <a:pt x="195" y="217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194" y="218"/>
                  <a:pt x="194" y="219"/>
                  <a:pt x="194" y="219"/>
                </a:cubicBezTo>
                <a:cubicBezTo>
                  <a:pt x="195" y="221"/>
                  <a:pt x="196" y="223"/>
                  <a:pt x="197" y="222"/>
                </a:cubicBezTo>
                <a:close/>
                <a:moveTo>
                  <a:pt x="167" y="187"/>
                </a:moveTo>
                <a:cubicBezTo>
                  <a:pt x="168" y="187"/>
                  <a:pt x="170" y="186"/>
                  <a:pt x="169" y="184"/>
                </a:cubicBezTo>
                <a:cubicBezTo>
                  <a:pt x="170" y="183"/>
                  <a:pt x="168" y="182"/>
                  <a:pt x="167" y="182"/>
                </a:cubicBezTo>
                <a:cubicBezTo>
                  <a:pt x="167" y="182"/>
                  <a:pt x="167" y="183"/>
                  <a:pt x="167" y="183"/>
                </a:cubicBezTo>
                <a:cubicBezTo>
                  <a:pt x="166" y="183"/>
                  <a:pt x="166" y="183"/>
                  <a:pt x="166" y="183"/>
                </a:cubicBezTo>
                <a:cubicBezTo>
                  <a:pt x="166" y="182"/>
                  <a:pt x="166" y="182"/>
                  <a:pt x="165" y="182"/>
                </a:cubicBezTo>
                <a:cubicBezTo>
                  <a:pt x="165" y="183"/>
                  <a:pt x="164" y="183"/>
                  <a:pt x="164" y="184"/>
                </a:cubicBezTo>
                <a:cubicBezTo>
                  <a:pt x="164" y="185"/>
                  <a:pt x="164" y="185"/>
                  <a:pt x="164" y="185"/>
                </a:cubicBezTo>
                <a:cubicBezTo>
                  <a:pt x="165" y="185"/>
                  <a:pt x="165" y="185"/>
                  <a:pt x="165" y="185"/>
                </a:cubicBezTo>
                <a:cubicBezTo>
                  <a:pt x="165" y="185"/>
                  <a:pt x="165" y="186"/>
                  <a:pt x="165" y="186"/>
                </a:cubicBezTo>
                <a:cubicBezTo>
                  <a:pt x="165" y="186"/>
                  <a:pt x="166" y="187"/>
                  <a:pt x="167" y="187"/>
                </a:cubicBezTo>
                <a:close/>
                <a:moveTo>
                  <a:pt x="154" y="181"/>
                </a:moveTo>
                <a:cubicBezTo>
                  <a:pt x="155" y="180"/>
                  <a:pt x="156" y="179"/>
                  <a:pt x="156" y="178"/>
                </a:cubicBezTo>
                <a:cubicBezTo>
                  <a:pt x="155" y="176"/>
                  <a:pt x="155" y="175"/>
                  <a:pt x="153" y="175"/>
                </a:cubicBezTo>
                <a:cubicBezTo>
                  <a:pt x="152" y="175"/>
                  <a:pt x="150" y="177"/>
                  <a:pt x="150" y="178"/>
                </a:cubicBezTo>
                <a:cubicBezTo>
                  <a:pt x="150" y="179"/>
                  <a:pt x="151" y="181"/>
                  <a:pt x="154" y="181"/>
                </a:cubicBezTo>
                <a:close/>
                <a:moveTo>
                  <a:pt x="157" y="167"/>
                </a:moveTo>
                <a:cubicBezTo>
                  <a:pt x="157" y="168"/>
                  <a:pt x="154" y="169"/>
                  <a:pt x="155" y="170"/>
                </a:cubicBezTo>
                <a:cubicBezTo>
                  <a:pt x="155" y="172"/>
                  <a:pt x="156" y="173"/>
                  <a:pt x="158" y="173"/>
                </a:cubicBezTo>
                <a:cubicBezTo>
                  <a:pt x="159" y="173"/>
                  <a:pt x="161" y="172"/>
                  <a:pt x="160" y="170"/>
                </a:cubicBezTo>
                <a:cubicBezTo>
                  <a:pt x="161" y="169"/>
                  <a:pt x="159" y="167"/>
                  <a:pt x="157" y="167"/>
                </a:cubicBezTo>
                <a:close/>
                <a:moveTo>
                  <a:pt x="165" y="178"/>
                </a:moveTo>
                <a:cubicBezTo>
                  <a:pt x="165" y="176"/>
                  <a:pt x="164" y="174"/>
                  <a:pt x="162" y="175"/>
                </a:cubicBezTo>
                <a:cubicBezTo>
                  <a:pt x="161" y="175"/>
                  <a:pt x="160" y="176"/>
                  <a:pt x="159" y="177"/>
                </a:cubicBezTo>
                <a:cubicBezTo>
                  <a:pt x="159" y="180"/>
                  <a:pt x="160" y="181"/>
                  <a:pt x="163" y="181"/>
                </a:cubicBezTo>
                <a:cubicBezTo>
                  <a:pt x="164" y="181"/>
                  <a:pt x="165" y="179"/>
                  <a:pt x="165" y="178"/>
                </a:cubicBezTo>
                <a:close/>
                <a:moveTo>
                  <a:pt x="196" y="212"/>
                </a:moveTo>
                <a:cubicBezTo>
                  <a:pt x="196" y="211"/>
                  <a:pt x="194" y="209"/>
                  <a:pt x="193" y="210"/>
                </a:cubicBezTo>
                <a:cubicBezTo>
                  <a:pt x="191" y="210"/>
                  <a:pt x="190" y="211"/>
                  <a:pt x="191" y="212"/>
                </a:cubicBezTo>
                <a:cubicBezTo>
                  <a:pt x="190" y="214"/>
                  <a:pt x="192" y="215"/>
                  <a:pt x="193" y="215"/>
                </a:cubicBezTo>
                <a:cubicBezTo>
                  <a:pt x="194" y="215"/>
                  <a:pt x="196" y="214"/>
                  <a:pt x="196" y="212"/>
                </a:cubicBezTo>
                <a:close/>
                <a:moveTo>
                  <a:pt x="222" y="233"/>
                </a:moveTo>
                <a:cubicBezTo>
                  <a:pt x="222" y="232"/>
                  <a:pt x="221" y="232"/>
                  <a:pt x="221" y="232"/>
                </a:cubicBezTo>
                <a:cubicBezTo>
                  <a:pt x="221" y="232"/>
                  <a:pt x="221" y="232"/>
                  <a:pt x="221" y="232"/>
                </a:cubicBezTo>
                <a:cubicBezTo>
                  <a:pt x="221" y="232"/>
                  <a:pt x="221" y="232"/>
                  <a:pt x="221" y="232"/>
                </a:cubicBezTo>
                <a:cubicBezTo>
                  <a:pt x="221" y="232"/>
                  <a:pt x="221" y="233"/>
                  <a:pt x="221" y="233"/>
                </a:cubicBezTo>
                <a:cubicBezTo>
                  <a:pt x="221" y="233"/>
                  <a:pt x="221" y="233"/>
                  <a:pt x="222" y="233"/>
                </a:cubicBezTo>
                <a:close/>
                <a:moveTo>
                  <a:pt x="232" y="236"/>
                </a:moveTo>
                <a:cubicBezTo>
                  <a:pt x="232" y="236"/>
                  <a:pt x="232" y="236"/>
                  <a:pt x="232" y="236"/>
                </a:cubicBezTo>
                <a:cubicBezTo>
                  <a:pt x="232" y="235"/>
                  <a:pt x="232" y="235"/>
                  <a:pt x="232" y="235"/>
                </a:cubicBezTo>
                <a:cubicBezTo>
                  <a:pt x="232" y="235"/>
                  <a:pt x="232" y="235"/>
                  <a:pt x="232" y="236"/>
                </a:cubicBezTo>
                <a:close/>
                <a:moveTo>
                  <a:pt x="220" y="237"/>
                </a:moveTo>
                <a:cubicBezTo>
                  <a:pt x="220" y="237"/>
                  <a:pt x="220" y="237"/>
                  <a:pt x="219" y="237"/>
                </a:cubicBezTo>
                <a:cubicBezTo>
                  <a:pt x="219" y="237"/>
                  <a:pt x="219" y="237"/>
                  <a:pt x="218" y="237"/>
                </a:cubicBezTo>
                <a:cubicBezTo>
                  <a:pt x="219" y="237"/>
                  <a:pt x="219" y="238"/>
                  <a:pt x="219" y="238"/>
                </a:cubicBezTo>
                <a:cubicBezTo>
                  <a:pt x="219" y="238"/>
                  <a:pt x="220" y="238"/>
                  <a:pt x="220" y="237"/>
                </a:cubicBezTo>
                <a:close/>
                <a:moveTo>
                  <a:pt x="198" y="236"/>
                </a:moveTo>
                <a:cubicBezTo>
                  <a:pt x="198" y="236"/>
                  <a:pt x="198" y="235"/>
                  <a:pt x="198" y="235"/>
                </a:cubicBezTo>
                <a:cubicBezTo>
                  <a:pt x="197" y="235"/>
                  <a:pt x="197" y="235"/>
                  <a:pt x="198" y="236"/>
                </a:cubicBezTo>
                <a:close/>
                <a:moveTo>
                  <a:pt x="236" y="229"/>
                </a:moveTo>
                <a:cubicBezTo>
                  <a:pt x="237" y="229"/>
                  <a:pt x="238" y="228"/>
                  <a:pt x="238" y="229"/>
                </a:cubicBezTo>
                <a:cubicBezTo>
                  <a:pt x="238" y="229"/>
                  <a:pt x="238" y="229"/>
                  <a:pt x="238" y="228"/>
                </a:cubicBezTo>
                <a:cubicBezTo>
                  <a:pt x="239" y="228"/>
                  <a:pt x="239" y="228"/>
                  <a:pt x="238" y="228"/>
                </a:cubicBezTo>
                <a:cubicBezTo>
                  <a:pt x="238" y="228"/>
                  <a:pt x="237" y="227"/>
                  <a:pt x="236" y="227"/>
                </a:cubicBezTo>
                <a:cubicBezTo>
                  <a:pt x="236" y="228"/>
                  <a:pt x="236" y="228"/>
                  <a:pt x="236" y="229"/>
                </a:cubicBezTo>
                <a:cubicBezTo>
                  <a:pt x="236" y="229"/>
                  <a:pt x="236" y="229"/>
                  <a:pt x="236" y="229"/>
                </a:cubicBezTo>
                <a:close/>
                <a:moveTo>
                  <a:pt x="204" y="235"/>
                </a:moveTo>
                <a:cubicBezTo>
                  <a:pt x="204" y="235"/>
                  <a:pt x="204" y="235"/>
                  <a:pt x="204" y="235"/>
                </a:cubicBezTo>
                <a:cubicBezTo>
                  <a:pt x="204" y="235"/>
                  <a:pt x="204" y="236"/>
                  <a:pt x="204" y="236"/>
                </a:cubicBezTo>
                <a:cubicBezTo>
                  <a:pt x="204" y="235"/>
                  <a:pt x="204" y="235"/>
                  <a:pt x="204" y="235"/>
                </a:cubicBezTo>
                <a:close/>
                <a:moveTo>
                  <a:pt x="208" y="235"/>
                </a:moveTo>
                <a:cubicBezTo>
                  <a:pt x="208" y="235"/>
                  <a:pt x="207" y="236"/>
                  <a:pt x="207" y="235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07" y="236"/>
                  <a:pt x="208" y="236"/>
                  <a:pt x="208" y="235"/>
                </a:cubicBezTo>
                <a:close/>
                <a:moveTo>
                  <a:pt x="216" y="236"/>
                </a:moveTo>
                <a:cubicBezTo>
                  <a:pt x="216" y="236"/>
                  <a:pt x="216" y="236"/>
                  <a:pt x="216" y="236"/>
                </a:cubicBezTo>
                <a:cubicBezTo>
                  <a:pt x="216" y="235"/>
                  <a:pt x="215" y="236"/>
                  <a:pt x="214" y="236"/>
                </a:cubicBezTo>
                <a:cubicBezTo>
                  <a:pt x="214" y="236"/>
                  <a:pt x="215" y="236"/>
                  <a:pt x="216" y="236"/>
                </a:cubicBezTo>
                <a:close/>
                <a:moveTo>
                  <a:pt x="206" y="234"/>
                </a:moveTo>
                <a:cubicBezTo>
                  <a:pt x="207" y="234"/>
                  <a:pt x="207" y="235"/>
                  <a:pt x="207" y="235"/>
                </a:cubicBezTo>
                <a:cubicBezTo>
                  <a:pt x="208" y="235"/>
                  <a:pt x="207" y="235"/>
                  <a:pt x="207" y="234"/>
                </a:cubicBezTo>
                <a:cubicBezTo>
                  <a:pt x="207" y="234"/>
                  <a:pt x="208" y="234"/>
                  <a:pt x="208" y="234"/>
                </a:cubicBezTo>
                <a:cubicBezTo>
                  <a:pt x="208" y="234"/>
                  <a:pt x="209" y="234"/>
                  <a:pt x="209" y="233"/>
                </a:cubicBezTo>
                <a:cubicBezTo>
                  <a:pt x="209" y="233"/>
                  <a:pt x="209" y="233"/>
                  <a:pt x="209" y="233"/>
                </a:cubicBezTo>
                <a:cubicBezTo>
                  <a:pt x="209" y="233"/>
                  <a:pt x="209" y="232"/>
                  <a:pt x="209" y="232"/>
                </a:cubicBezTo>
                <a:cubicBezTo>
                  <a:pt x="208" y="232"/>
                  <a:pt x="208" y="232"/>
                  <a:pt x="207" y="231"/>
                </a:cubicBezTo>
                <a:cubicBezTo>
                  <a:pt x="208" y="231"/>
                  <a:pt x="208" y="231"/>
                  <a:pt x="208" y="231"/>
                </a:cubicBezTo>
                <a:cubicBezTo>
                  <a:pt x="207" y="231"/>
                  <a:pt x="207" y="231"/>
                  <a:pt x="206" y="231"/>
                </a:cubicBezTo>
                <a:cubicBezTo>
                  <a:pt x="206" y="231"/>
                  <a:pt x="205" y="231"/>
                  <a:pt x="205" y="231"/>
                </a:cubicBezTo>
                <a:cubicBezTo>
                  <a:pt x="205" y="231"/>
                  <a:pt x="205" y="231"/>
                  <a:pt x="205" y="231"/>
                </a:cubicBezTo>
                <a:cubicBezTo>
                  <a:pt x="206" y="231"/>
                  <a:pt x="206" y="231"/>
                  <a:pt x="207" y="231"/>
                </a:cubicBezTo>
                <a:cubicBezTo>
                  <a:pt x="206" y="232"/>
                  <a:pt x="207" y="231"/>
                  <a:pt x="208" y="232"/>
                </a:cubicBezTo>
                <a:cubicBezTo>
                  <a:pt x="206" y="232"/>
                  <a:pt x="207" y="234"/>
                  <a:pt x="206" y="234"/>
                </a:cubicBezTo>
                <a:close/>
                <a:moveTo>
                  <a:pt x="32" y="58"/>
                </a:moveTo>
                <a:cubicBezTo>
                  <a:pt x="32" y="59"/>
                  <a:pt x="31" y="59"/>
                  <a:pt x="31" y="60"/>
                </a:cubicBezTo>
                <a:cubicBezTo>
                  <a:pt x="31" y="60"/>
                  <a:pt x="31" y="60"/>
                  <a:pt x="31" y="60"/>
                </a:cubicBezTo>
                <a:cubicBezTo>
                  <a:pt x="32" y="60"/>
                  <a:pt x="32" y="60"/>
                  <a:pt x="33" y="60"/>
                </a:cubicBezTo>
                <a:cubicBezTo>
                  <a:pt x="33" y="59"/>
                  <a:pt x="32" y="59"/>
                  <a:pt x="33" y="59"/>
                </a:cubicBezTo>
                <a:cubicBezTo>
                  <a:pt x="33" y="59"/>
                  <a:pt x="33" y="60"/>
                  <a:pt x="34" y="60"/>
                </a:cubicBezTo>
                <a:cubicBezTo>
                  <a:pt x="34" y="60"/>
                  <a:pt x="34" y="61"/>
                  <a:pt x="34" y="61"/>
                </a:cubicBezTo>
                <a:cubicBezTo>
                  <a:pt x="33" y="61"/>
                  <a:pt x="33" y="60"/>
                  <a:pt x="32" y="60"/>
                </a:cubicBezTo>
                <a:cubicBezTo>
                  <a:pt x="32" y="60"/>
                  <a:pt x="32" y="60"/>
                  <a:pt x="32" y="61"/>
                </a:cubicBezTo>
                <a:cubicBezTo>
                  <a:pt x="32" y="61"/>
                  <a:pt x="33" y="62"/>
                  <a:pt x="34" y="61"/>
                </a:cubicBezTo>
                <a:cubicBezTo>
                  <a:pt x="35" y="62"/>
                  <a:pt x="37" y="61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7" y="59"/>
                  <a:pt x="36" y="59"/>
                  <a:pt x="36" y="59"/>
                </a:cubicBezTo>
                <a:cubicBezTo>
                  <a:pt x="36" y="58"/>
                  <a:pt x="35" y="56"/>
                  <a:pt x="34" y="56"/>
                </a:cubicBezTo>
                <a:cubicBezTo>
                  <a:pt x="33" y="56"/>
                  <a:pt x="32" y="56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2" y="57"/>
                  <a:pt x="32" y="57"/>
                  <a:pt x="32" y="57"/>
                </a:cubicBezTo>
                <a:cubicBezTo>
                  <a:pt x="33" y="57"/>
                  <a:pt x="33" y="57"/>
                  <a:pt x="33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35" y="59"/>
                  <a:pt x="36" y="59"/>
                  <a:pt x="36" y="59"/>
                </a:cubicBezTo>
                <a:cubicBezTo>
                  <a:pt x="35" y="59"/>
                  <a:pt x="34" y="59"/>
                  <a:pt x="32" y="58"/>
                </a:cubicBezTo>
                <a:close/>
                <a:moveTo>
                  <a:pt x="52" y="145"/>
                </a:moveTo>
                <a:cubicBezTo>
                  <a:pt x="53" y="145"/>
                  <a:pt x="55" y="144"/>
                  <a:pt x="54" y="142"/>
                </a:cubicBezTo>
                <a:cubicBezTo>
                  <a:pt x="54" y="141"/>
                  <a:pt x="53" y="139"/>
                  <a:pt x="51" y="139"/>
                </a:cubicBezTo>
                <a:cubicBezTo>
                  <a:pt x="50" y="139"/>
                  <a:pt x="49" y="140"/>
                  <a:pt x="48" y="142"/>
                </a:cubicBezTo>
                <a:cubicBezTo>
                  <a:pt x="49" y="144"/>
                  <a:pt x="50" y="145"/>
                  <a:pt x="52" y="145"/>
                </a:cubicBezTo>
                <a:close/>
                <a:moveTo>
                  <a:pt x="53" y="141"/>
                </a:moveTo>
                <a:cubicBezTo>
                  <a:pt x="53" y="143"/>
                  <a:pt x="53" y="143"/>
                  <a:pt x="53" y="143"/>
                </a:cubicBezTo>
                <a:cubicBezTo>
                  <a:pt x="52" y="143"/>
                  <a:pt x="50" y="143"/>
                  <a:pt x="49" y="143"/>
                </a:cubicBezTo>
                <a:cubicBezTo>
                  <a:pt x="50" y="142"/>
                  <a:pt x="51" y="141"/>
                  <a:pt x="53" y="141"/>
                </a:cubicBezTo>
                <a:close/>
                <a:moveTo>
                  <a:pt x="42" y="132"/>
                </a:moveTo>
                <a:cubicBezTo>
                  <a:pt x="44" y="131"/>
                  <a:pt x="46" y="130"/>
                  <a:pt x="46" y="128"/>
                </a:cubicBezTo>
                <a:cubicBezTo>
                  <a:pt x="45" y="127"/>
                  <a:pt x="44" y="126"/>
                  <a:pt x="43" y="126"/>
                </a:cubicBezTo>
                <a:cubicBezTo>
                  <a:pt x="42" y="126"/>
                  <a:pt x="41" y="127"/>
                  <a:pt x="40" y="128"/>
                </a:cubicBezTo>
                <a:cubicBezTo>
                  <a:pt x="40" y="129"/>
                  <a:pt x="41" y="130"/>
                  <a:pt x="42" y="131"/>
                </a:cubicBezTo>
                <a:cubicBezTo>
                  <a:pt x="42" y="131"/>
                  <a:pt x="42" y="131"/>
                  <a:pt x="42" y="131"/>
                </a:cubicBezTo>
                <a:cubicBezTo>
                  <a:pt x="42" y="131"/>
                  <a:pt x="42" y="131"/>
                  <a:pt x="42" y="132"/>
                </a:cubicBezTo>
                <a:close/>
                <a:moveTo>
                  <a:pt x="56" y="152"/>
                </a:moveTo>
                <a:cubicBezTo>
                  <a:pt x="58" y="153"/>
                  <a:pt x="59" y="151"/>
                  <a:pt x="59" y="150"/>
                </a:cubicBezTo>
                <a:cubicBezTo>
                  <a:pt x="59" y="148"/>
                  <a:pt x="57" y="147"/>
                  <a:pt x="56" y="147"/>
                </a:cubicBezTo>
                <a:cubicBezTo>
                  <a:pt x="54" y="147"/>
                  <a:pt x="53" y="148"/>
                  <a:pt x="53" y="149"/>
                </a:cubicBezTo>
                <a:cubicBezTo>
                  <a:pt x="53" y="149"/>
                  <a:pt x="53" y="150"/>
                  <a:pt x="53" y="150"/>
                </a:cubicBezTo>
                <a:cubicBezTo>
                  <a:pt x="53" y="150"/>
                  <a:pt x="54" y="150"/>
                  <a:pt x="54" y="150"/>
                </a:cubicBezTo>
                <a:cubicBezTo>
                  <a:pt x="54" y="150"/>
                  <a:pt x="53" y="150"/>
                  <a:pt x="53" y="150"/>
                </a:cubicBezTo>
                <a:cubicBezTo>
                  <a:pt x="53" y="152"/>
                  <a:pt x="55" y="153"/>
                  <a:pt x="56" y="152"/>
                </a:cubicBezTo>
                <a:close/>
                <a:moveTo>
                  <a:pt x="56" y="148"/>
                </a:moveTo>
                <a:cubicBezTo>
                  <a:pt x="57" y="148"/>
                  <a:pt x="57" y="150"/>
                  <a:pt x="59" y="150"/>
                </a:cubicBezTo>
                <a:cubicBezTo>
                  <a:pt x="58" y="150"/>
                  <a:pt x="57" y="150"/>
                  <a:pt x="57" y="150"/>
                </a:cubicBezTo>
                <a:cubicBezTo>
                  <a:pt x="57" y="151"/>
                  <a:pt x="58" y="151"/>
                  <a:pt x="58" y="151"/>
                </a:cubicBezTo>
                <a:cubicBezTo>
                  <a:pt x="58" y="151"/>
                  <a:pt x="57" y="151"/>
                  <a:pt x="57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6" y="151"/>
                  <a:pt x="56" y="150"/>
                  <a:pt x="55" y="150"/>
                </a:cubicBezTo>
                <a:cubicBezTo>
                  <a:pt x="55" y="149"/>
                  <a:pt x="56" y="149"/>
                  <a:pt x="56" y="148"/>
                </a:cubicBezTo>
                <a:close/>
                <a:moveTo>
                  <a:pt x="64" y="153"/>
                </a:moveTo>
                <a:cubicBezTo>
                  <a:pt x="66" y="153"/>
                  <a:pt x="67" y="152"/>
                  <a:pt x="68" y="151"/>
                </a:cubicBezTo>
                <a:cubicBezTo>
                  <a:pt x="67" y="151"/>
                  <a:pt x="66" y="151"/>
                  <a:pt x="66" y="150"/>
                </a:cubicBezTo>
                <a:cubicBezTo>
                  <a:pt x="65" y="149"/>
                  <a:pt x="66" y="149"/>
                  <a:pt x="67" y="149"/>
                </a:cubicBezTo>
                <a:cubicBezTo>
                  <a:pt x="67" y="148"/>
                  <a:pt x="66" y="147"/>
                  <a:pt x="65" y="147"/>
                </a:cubicBezTo>
                <a:cubicBezTo>
                  <a:pt x="63" y="147"/>
                  <a:pt x="63" y="148"/>
                  <a:pt x="62" y="150"/>
                </a:cubicBezTo>
                <a:cubicBezTo>
                  <a:pt x="62" y="150"/>
                  <a:pt x="62" y="150"/>
                  <a:pt x="62" y="150"/>
                </a:cubicBezTo>
                <a:cubicBezTo>
                  <a:pt x="62" y="150"/>
                  <a:pt x="63" y="150"/>
                  <a:pt x="63" y="150"/>
                </a:cubicBezTo>
                <a:cubicBezTo>
                  <a:pt x="63" y="151"/>
                  <a:pt x="63" y="151"/>
                  <a:pt x="63" y="152"/>
                </a:cubicBezTo>
                <a:cubicBezTo>
                  <a:pt x="63" y="152"/>
                  <a:pt x="63" y="153"/>
                  <a:pt x="64" y="153"/>
                </a:cubicBezTo>
                <a:close/>
                <a:moveTo>
                  <a:pt x="70" y="159"/>
                </a:moveTo>
                <a:cubicBezTo>
                  <a:pt x="71" y="159"/>
                  <a:pt x="72" y="158"/>
                  <a:pt x="72" y="156"/>
                </a:cubicBezTo>
                <a:cubicBezTo>
                  <a:pt x="72" y="155"/>
                  <a:pt x="71" y="154"/>
                  <a:pt x="69" y="153"/>
                </a:cubicBezTo>
                <a:cubicBezTo>
                  <a:pt x="68" y="154"/>
                  <a:pt x="67" y="154"/>
                  <a:pt x="66" y="156"/>
                </a:cubicBezTo>
                <a:cubicBezTo>
                  <a:pt x="66" y="158"/>
                  <a:pt x="68" y="160"/>
                  <a:pt x="70" y="159"/>
                </a:cubicBezTo>
                <a:close/>
                <a:moveTo>
                  <a:pt x="63" y="143"/>
                </a:moveTo>
                <a:cubicBezTo>
                  <a:pt x="64" y="141"/>
                  <a:pt x="62" y="139"/>
                  <a:pt x="61" y="139"/>
                </a:cubicBezTo>
                <a:cubicBezTo>
                  <a:pt x="59" y="140"/>
                  <a:pt x="58" y="141"/>
                  <a:pt x="58" y="142"/>
                </a:cubicBezTo>
                <a:cubicBezTo>
                  <a:pt x="58" y="144"/>
                  <a:pt x="59" y="145"/>
                  <a:pt x="61" y="146"/>
                </a:cubicBezTo>
                <a:cubicBezTo>
                  <a:pt x="62" y="145"/>
                  <a:pt x="64" y="144"/>
                  <a:pt x="63" y="143"/>
                </a:cubicBezTo>
                <a:close/>
                <a:moveTo>
                  <a:pt x="26" y="108"/>
                </a:moveTo>
                <a:cubicBezTo>
                  <a:pt x="27" y="109"/>
                  <a:pt x="27" y="110"/>
                  <a:pt x="28" y="110"/>
                </a:cubicBezTo>
                <a:cubicBezTo>
                  <a:pt x="29" y="110"/>
                  <a:pt x="29" y="109"/>
                  <a:pt x="30" y="109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8"/>
                  <a:pt x="29" y="107"/>
                  <a:pt x="29" y="107"/>
                </a:cubicBezTo>
                <a:cubicBezTo>
                  <a:pt x="30" y="107"/>
                  <a:pt x="31" y="106"/>
                  <a:pt x="31" y="105"/>
                </a:cubicBezTo>
                <a:cubicBezTo>
                  <a:pt x="31" y="105"/>
                  <a:pt x="30" y="105"/>
                  <a:pt x="30" y="105"/>
                </a:cubicBezTo>
                <a:cubicBezTo>
                  <a:pt x="28" y="105"/>
                  <a:pt x="27" y="106"/>
                  <a:pt x="26" y="108"/>
                </a:cubicBezTo>
                <a:close/>
                <a:moveTo>
                  <a:pt x="32" y="100"/>
                </a:moveTo>
                <a:cubicBezTo>
                  <a:pt x="32" y="100"/>
                  <a:pt x="32" y="101"/>
                  <a:pt x="32" y="101"/>
                </a:cubicBezTo>
                <a:cubicBezTo>
                  <a:pt x="32" y="101"/>
                  <a:pt x="32" y="101"/>
                  <a:pt x="32" y="102"/>
                </a:cubicBezTo>
                <a:cubicBezTo>
                  <a:pt x="32" y="103"/>
                  <a:pt x="33" y="104"/>
                  <a:pt x="34" y="104"/>
                </a:cubicBezTo>
                <a:cubicBezTo>
                  <a:pt x="35" y="103"/>
                  <a:pt x="36" y="103"/>
                  <a:pt x="37" y="102"/>
                </a:cubicBezTo>
                <a:cubicBezTo>
                  <a:pt x="37" y="101"/>
                  <a:pt x="37" y="101"/>
                  <a:pt x="37" y="101"/>
                </a:cubicBezTo>
                <a:cubicBezTo>
                  <a:pt x="36" y="101"/>
                  <a:pt x="36" y="101"/>
                  <a:pt x="35" y="101"/>
                </a:cubicBezTo>
                <a:cubicBezTo>
                  <a:pt x="35" y="101"/>
                  <a:pt x="35" y="100"/>
                  <a:pt x="35" y="100"/>
                </a:cubicBezTo>
                <a:cubicBezTo>
                  <a:pt x="35" y="100"/>
                  <a:pt x="33" y="100"/>
                  <a:pt x="33" y="99"/>
                </a:cubicBezTo>
                <a:cubicBezTo>
                  <a:pt x="34" y="98"/>
                  <a:pt x="35" y="99"/>
                  <a:pt x="36" y="99"/>
                </a:cubicBezTo>
                <a:cubicBezTo>
                  <a:pt x="35" y="98"/>
                  <a:pt x="35" y="98"/>
                  <a:pt x="34" y="98"/>
                </a:cubicBezTo>
                <a:cubicBezTo>
                  <a:pt x="33" y="98"/>
                  <a:pt x="31" y="99"/>
                  <a:pt x="32" y="100"/>
                </a:cubicBezTo>
                <a:close/>
                <a:moveTo>
                  <a:pt x="38" y="111"/>
                </a:moveTo>
                <a:cubicBezTo>
                  <a:pt x="38" y="111"/>
                  <a:pt x="38" y="111"/>
                  <a:pt x="38" y="111"/>
                </a:cubicBezTo>
                <a:cubicBezTo>
                  <a:pt x="38" y="110"/>
                  <a:pt x="38" y="110"/>
                  <a:pt x="37" y="110"/>
                </a:cubicBezTo>
                <a:cubicBezTo>
                  <a:pt x="37" y="111"/>
                  <a:pt x="38" y="111"/>
                  <a:pt x="38" y="111"/>
                </a:cubicBezTo>
                <a:close/>
                <a:moveTo>
                  <a:pt x="40" y="109"/>
                </a:moveTo>
                <a:cubicBezTo>
                  <a:pt x="40" y="109"/>
                  <a:pt x="40" y="109"/>
                  <a:pt x="40" y="109"/>
                </a:cubicBezTo>
                <a:cubicBezTo>
                  <a:pt x="41" y="109"/>
                  <a:pt x="41" y="108"/>
                  <a:pt x="41" y="107"/>
                </a:cubicBezTo>
                <a:cubicBezTo>
                  <a:pt x="41" y="106"/>
                  <a:pt x="40" y="105"/>
                  <a:pt x="39" y="105"/>
                </a:cubicBezTo>
                <a:cubicBezTo>
                  <a:pt x="38" y="105"/>
                  <a:pt x="38" y="105"/>
                  <a:pt x="38" y="105"/>
                </a:cubicBezTo>
                <a:cubicBezTo>
                  <a:pt x="39" y="105"/>
                  <a:pt x="39" y="106"/>
                  <a:pt x="39" y="106"/>
                </a:cubicBezTo>
                <a:cubicBezTo>
                  <a:pt x="39" y="106"/>
                  <a:pt x="37" y="106"/>
                  <a:pt x="36" y="106"/>
                </a:cubicBezTo>
                <a:cubicBezTo>
                  <a:pt x="36" y="106"/>
                  <a:pt x="35" y="107"/>
                  <a:pt x="35" y="108"/>
                </a:cubicBezTo>
                <a:cubicBezTo>
                  <a:pt x="36" y="109"/>
                  <a:pt x="36" y="109"/>
                  <a:pt x="36" y="110"/>
                </a:cubicBezTo>
                <a:cubicBezTo>
                  <a:pt x="37" y="110"/>
                  <a:pt x="38" y="109"/>
                  <a:pt x="38" y="108"/>
                </a:cubicBezTo>
                <a:cubicBezTo>
                  <a:pt x="39" y="108"/>
                  <a:pt x="40" y="108"/>
                  <a:pt x="40" y="109"/>
                </a:cubicBezTo>
                <a:cubicBezTo>
                  <a:pt x="41" y="109"/>
                  <a:pt x="40" y="109"/>
                  <a:pt x="40" y="109"/>
                </a:cubicBezTo>
                <a:close/>
                <a:moveTo>
                  <a:pt x="103" y="150"/>
                </a:moveTo>
                <a:cubicBezTo>
                  <a:pt x="103" y="149"/>
                  <a:pt x="101" y="147"/>
                  <a:pt x="100" y="147"/>
                </a:cubicBezTo>
                <a:cubicBezTo>
                  <a:pt x="99" y="147"/>
                  <a:pt x="97" y="148"/>
                  <a:pt x="98" y="150"/>
                </a:cubicBezTo>
                <a:cubicBezTo>
                  <a:pt x="98" y="152"/>
                  <a:pt x="99" y="152"/>
                  <a:pt x="100" y="153"/>
                </a:cubicBezTo>
                <a:cubicBezTo>
                  <a:pt x="102" y="153"/>
                  <a:pt x="103" y="151"/>
                  <a:pt x="103" y="150"/>
                </a:cubicBezTo>
                <a:close/>
                <a:moveTo>
                  <a:pt x="109" y="167"/>
                </a:moveTo>
                <a:cubicBezTo>
                  <a:pt x="111" y="167"/>
                  <a:pt x="112" y="166"/>
                  <a:pt x="112" y="163"/>
                </a:cubicBezTo>
                <a:cubicBezTo>
                  <a:pt x="112" y="162"/>
                  <a:pt x="111" y="161"/>
                  <a:pt x="110" y="160"/>
                </a:cubicBezTo>
                <a:cubicBezTo>
                  <a:pt x="107" y="161"/>
                  <a:pt x="107" y="163"/>
                  <a:pt x="107" y="163"/>
                </a:cubicBezTo>
                <a:cubicBezTo>
                  <a:pt x="106" y="165"/>
                  <a:pt x="107" y="166"/>
                  <a:pt x="109" y="167"/>
                </a:cubicBezTo>
                <a:close/>
                <a:moveTo>
                  <a:pt x="107" y="156"/>
                </a:moveTo>
                <a:cubicBezTo>
                  <a:pt x="107" y="155"/>
                  <a:pt x="106" y="154"/>
                  <a:pt x="105" y="154"/>
                </a:cubicBezTo>
                <a:cubicBezTo>
                  <a:pt x="103" y="154"/>
                  <a:pt x="102" y="155"/>
                  <a:pt x="102" y="157"/>
                </a:cubicBezTo>
                <a:cubicBezTo>
                  <a:pt x="102" y="158"/>
                  <a:pt x="103" y="159"/>
                  <a:pt x="105" y="159"/>
                </a:cubicBezTo>
                <a:cubicBezTo>
                  <a:pt x="106" y="159"/>
                  <a:pt x="107" y="158"/>
                  <a:pt x="107" y="156"/>
                </a:cubicBezTo>
                <a:close/>
                <a:moveTo>
                  <a:pt x="74" y="153"/>
                </a:moveTo>
                <a:cubicBezTo>
                  <a:pt x="76" y="152"/>
                  <a:pt x="76" y="151"/>
                  <a:pt x="76" y="149"/>
                </a:cubicBezTo>
                <a:cubicBezTo>
                  <a:pt x="76" y="149"/>
                  <a:pt x="75" y="147"/>
                  <a:pt x="74" y="147"/>
                </a:cubicBezTo>
                <a:cubicBezTo>
                  <a:pt x="72" y="147"/>
                  <a:pt x="71" y="148"/>
                  <a:pt x="71" y="150"/>
                </a:cubicBezTo>
                <a:cubicBezTo>
                  <a:pt x="71" y="151"/>
                  <a:pt x="72" y="153"/>
                  <a:pt x="74" y="153"/>
                </a:cubicBezTo>
                <a:close/>
                <a:moveTo>
                  <a:pt x="23" y="107"/>
                </a:moveTo>
                <a:cubicBezTo>
                  <a:pt x="23" y="107"/>
                  <a:pt x="23" y="106"/>
                  <a:pt x="23" y="106"/>
                </a:cubicBezTo>
                <a:cubicBezTo>
                  <a:pt x="23" y="107"/>
                  <a:pt x="23" y="107"/>
                  <a:pt x="23" y="107"/>
                </a:cubicBezTo>
                <a:close/>
                <a:moveTo>
                  <a:pt x="114" y="173"/>
                </a:moveTo>
                <a:cubicBezTo>
                  <a:pt x="115" y="173"/>
                  <a:pt x="117" y="172"/>
                  <a:pt x="116" y="170"/>
                </a:cubicBezTo>
                <a:cubicBezTo>
                  <a:pt x="116" y="168"/>
                  <a:pt x="115" y="168"/>
                  <a:pt x="114" y="168"/>
                </a:cubicBezTo>
                <a:cubicBezTo>
                  <a:pt x="112" y="168"/>
                  <a:pt x="110" y="169"/>
                  <a:pt x="110" y="170"/>
                </a:cubicBezTo>
                <a:cubicBezTo>
                  <a:pt x="110" y="172"/>
                  <a:pt x="112" y="173"/>
                  <a:pt x="114" y="173"/>
                </a:cubicBezTo>
                <a:close/>
                <a:moveTo>
                  <a:pt x="90" y="157"/>
                </a:moveTo>
                <a:cubicBezTo>
                  <a:pt x="90" y="155"/>
                  <a:pt x="89" y="154"/>
                  <a:pt x="87" y="153"/>
                </a:cubicBezTo>
                <a:cubicBezTo>
                  <a:pt x="86" y="153"/>
                  <a:pt x="85" y="155"/>
                  <a:pt x="85" y="157"/>
                </a:cubicBezTo>
                <a:cubicBezTo>
                  <a:pt x="84" y="158"/>
                  <a:pt x="85" y="159"/>
                  <a:pt x="87" y="159"/>
                </a:cubicBezTo>
                <a:cubicBezTo>
                  <a:pt x="89" y="159"/>
                  <a:pt x="90" y="158"/>
                  <a:pt x="90" y="157"/>
                </a:cubicBezTo>
                <a:close/>
                <a:moveTo>
                  <a:pt x="81" y="156"/>
                </a:moveTo>
                <a:cubicBezTo>
                  <a:pt x="81" y="155"/>
                  <a:pt x="80" y="154"/>
                  <a:pt x="79" y="153"/>
                </a:cubicBezTo>
                <a:cubicBezTo>
                  <a:pt x="77" y="154"/>
                  <a:pt x="76" y="155"/>
                  <a:pt x="75" y="156"/>
                </a:cubicBezTo>
                <a:cubicBezTo>
                  <a:pt x="75" y="158"/>
                  <a:pt x="76" y="160"/>
                  <a:pt x="79" y="160"/>
                </a:cubicBezTo>
                <a:cubicBezTo>
                  <a:pt x="80" y="159"/>
                  <a:pt x="81" y="159"/>
                  <a:pt x="81" y="156"/>
                </a:cubicBezTo>
                <a:close/>
                <a:moveTo>
                  <a:pt x="91" y="166"/>
                </a:moveTo>
                <a:cubicBezTo>
                  <a:pt x="93" y="166"/>
                  <a:pt x="94" y="166"/>
                  <a:pt x="94" y="164"/>
                </a:cubicBezTo>
                <a:cubicBezTo>
                  <a:pt x="94" y="163"/>
                  <a:pt x="93" y="161"/>
                  <a:pt x="91" y="161"/>
                </a:cubicBezTo>
                <a:cubicBezTo>
                  <a:pt x="89" y="161"/>
                  <a:pt x="88" y="162"/>
                  <a:pt x="89" y="164"/>
                </a:cubicBezTo>
                <a:cubicBezTo>
                  <a:pt x="89" y="165"/>
                  <a:pt x="90" y="167"/>
                  <a:pt x="91" y="166"/>
                </a:cubicBezTo>
                <a:close/>
                <a:moveTo>
                  <a:pt x="96" y="159"/>
                </a:moveTo>
                <a:cubicBezTo>
                  <a:pt x="98" y="160"/>
                  <a:pt x="98" y="158"/>
                  <a:pt x="98" y="156"/>
                </a:cubicBezTo>
                <a:cubicBezTo>
                  <a:pt x="99" y="155"/>
                  <a:pt x="97" y="153"/>
                  <a:pt x="96" y="154"/>
                </a:cubicBezTo>
                <a:cubicBezTo>
                  <a:pt x="95" y="154"/>
                  <a:pt x="93" y="155"/>
                  <a:pt x="93" y="157"/>
                </a:cubicBezTo>
                <a:cubicBezTo>
                  <a:pt x="93" y="158"/>
                  <a:pt x="94" y="159"/>
                  <a:pt x="96" y="159"/>
                </a:cubicBezTo>
                <a:close/>
                <a:moveTo>
                  <a:pt x="37" y="54"/>
                </a:moveTo>
                <a:cubicBezTo>
                  <a:pt x="37" y="54"/>
                  <a:pt x="38" y="53"/>
                  <a:pt x="38" y="53"/>
                </a:cubicBezTo>
                <a:cubicBezTo>
                  <a:pt x="38" y="52"/>
                  <a:pt x="38" y="53"/>
                  <a:pt x="38" y="53"/>
                </a:cubicBezTo>
                <a:cubicBezTo>
                  <a:pt x="38" y="54"/>
                  <a:pt x="38" y="54"/>
                  <a:pt x="37" y="54"/>
                </a:cubicBezTo>
                <a:cubicBezTo>
                  <a:pt x="37" y="54"/>
                  <a:pt x="37" y="54"/>
                  <a:pt x="37" y="54"/>
                </a:cubicBezTo>
                <a:cubicBezTo>
                  <a:pt x="38" y="54"/>
                  <a:pt x="38" y="54"/>
                  <a:pt x="38" y="55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5"/>
                  <a:pt x="39" y="54"/>
                  <a:pt x="39" y="54"/>
                </a:cubicBezTo>
                <a:cubicBezTo>
                  <a:pt x="39" y="54"/>
                  <a:pt x="40" y="54"/>
                  <a:pt x="40" y="54"/>
                </a:cubicBezTo>
                <a:cubicBezTo>
                  <a:pt x="41" y="54"/>
                  <a:pt x="41" y="53"/>
                  <a:pt x="41" y="52"/>
                </a:cubicBezTo>
                <a:cubicBezTo>
                  <a:pt x="42" y="51"/>
                  <a:pt x="40" y="50"/>
                  <a:pt x="39" y="49"/>
                </a:cubicBezTo>
                <a:cubicBezTo>
                  <a:pt x="38" y="49"/>
                  <a:pt x="37" y="50"/>
                  <a:pt x="36" y="51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2"/>
                  <a:pt x="36" y="53"/>
                  <a:pt x="36" y="53"/>
                </a:cubicBezTo>
                <a:cubicBezTo>
                  <a:pt x="36" y="54"/>
                  <a:pt x="37" y="54"/>
                  <a:pt x="37" y="54"/>
                </a:cubicBezTo>
                <a:close/>
                <a:moveTo>
                  <a:pt x="140" y="103"/>
                </a:moveTo>
                <a:cubicBezTo>
                  <a:pt x="141" y="103"/>
                  <a:pt x="143" y="103"/>
                  <a:pt x="143" y="101"/>
                </a:cubicBezTo>
                <a:cubicBezTo>
                  <a:pt x="142" y="99"/>
                  <a:pt x="141" y="98"/>
                  <a:pt x="140" y="98"/>
                </a:cubicBezTo>
                <a:cubicBezTo>
                  <a:pt x="139" y="98"/>
                  <a:pt x="137" y="99"/>
                  <a:pt x="138" y="101"/>
                </a:cubicBezTo>
                <a:cubicBezTo>
                  <a:pt x="137" y="102"/>
                  <a:pt x="139" y="103"/>
                  <a:pt x="140" y="103"/>
                </a:cubicBezTo>
                <a:close/>
                <a:moveTo>
                  <a:pt x="44" y="84"/>
                </a:moveTo>
                <a:cubicBezTo>
                  <a:pt x="44" y="84"/>
                  <a:pt x="44" y="84"/>
                  <a:pt x="44" y="84"/>
                </a:cubicBezTo>
                <a:cubicBezTo>
                  <a:pt x="44" y="84"/>
                  <a:pt x="43" y="84"/>
                  <a:pt x="43" y="84"/>
                </a:cubicBezTo>
                <a:cubicBezTo>
                  <a:pt x="41" y="84"/>
                  <a:pt x="40" y="85"/>
                  <a:pt x="40" y="86"/>
                </a:cubicBezTo>
                <a:cubicBezTo>
                  <a:pt x="40" y="85"/>
                  <a:pt x="41" y="85"/>
                  <a:pt x="41" y="85"/>
                </a:cubicBezTo>
                <a:cubicBezTo>
                  <a:pt x="41" y="85"/>
                  <a:pt x="41" y="86"/>
                  <a:pt x="42" y="86"/>
                </a:cubicBezTo>
                <a:cubicBezTo>
                  <a:pt x="41" y="87"/>
                  <a:pt x="42" y="88"/>
                  <a:pt x="42" y="89"/>
                </a:cubicBezTo>
                <a:cubicBezTo>
                  <a:pt x="42" y="89"/>
                  <a:pt x="42" y="89"/>
                  <a:pt x="41" y="89"/>
                </a:cubicBezTo>
                <a:cubicBezTo>
                  <a:pt x="42" y="89"/>
                  <a:pt x="42" y="90"/>
                  <a:pt x="42" y="90"/>
                </a:cubicBezTo>
                <a:cubicBezTo>
                  <a:pt x="43" y="90"/>
                  <a:pt x="43" y="89"/>
                  <a:pt x="43" y="89"/>
                </a:cubicBezTo>
                <a:cubicBezTo>
                  <a:pt x="44" y="88"/>
                  <a:pt x="44" y="88"/>
                  <a:pt x="44" y="88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87"/>
                  <a:pt x="45" y="87"/>
                  <a:pt x="45" y="87"/>
                </a:cubicBezTo>
                <a:cubicBezTo>
                  <a:pt x="46" y="86"/>
                  <a:pt x="46" y="86"/>
                  <a:pt x="45" y="85"/>
                </a:cubicBezTo>
                <a:cubicBezTo>
                  <a:pt x="45" y="85"/>
                  <a:pt x="44" y="85"/>
                  <a:pt x="44" y="85"/>
                </a:cubicBezTo>
                <a:cubicBezTo>
                  <a:pt x="44" y="84"/>
                  <a:pt x="44" y="85"/>
                  <a:pt x="44" y="84"/>
                </a:cubicBezTo>
                <a:close/>
                <a:moveTo>
                  <a:pt x="47" y="77"/>
                </a:moveTo>
                <a:cubicBezTo>
                  <a:pt x="47" y="77"/>
                  <a:pt x="47" y="78"/>
                  <a:pt x="47" y="78"/>
                </a:cubicBezTo>
                <a:cubicBezTo>
                  <a:pt x="46" y="78"/>
                  <a:pt x="46" y="78"/>
                  <a:pt x="46" y="78"/>
                </a:cubicBezTo>
                <a:cubicBezTo>
                  <a:pt x="45" y="78"/>
                  <a:pt x="45" y="79"/>
                  <a:pt x="45" y="79"/>
                </a:cubicBezTo>
                <a:cubicBezTo>
                  <a:pt x="45" y="79"/>
                  <a:pt x="46" y="79"/>
                  <a:pt x="47" y="79"/>
                </a:cubicBezTo>
                <a:cubicBezTo>
                  <a:pt x="47" y="78"/>
                  <a:pt x="47" y="78"/>
                  <a:pt x="47" y="78"/>
                </a:cubicBezTo>
                <a:cubicBezTo>
                  <a:pt x="47" y="79"/>
                  <a:pt x="48" y="79"/>
                  <a:pt x="48" y="80"/>
                </a:cubicBezTo>
                <a:cubicBezTo>
                  <a:pt x="48" y="80"/>
                  <a:pt x="49" y="80"/>
                  <a:pt x="50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0" y="78"/>
                  <a:pt x="49" y="77"/>
                  <a:pt x="47" y="77"/>
                </a:cubicBezTo>
                <a:close/>
                <a:moveTo>
                  <a:pt x="32" y="71"/>
                </a:moveTo>
                <a:cubicBezTo>
                  <a:pt x="32" y="72"/>
                  <a:pt x="31" y="72"/>
                  <a:pt x="31" y="72"/>
                </a:cubicBezTo>
                <a:cubicBezTo>
                  <a:pt x="32" y="74"/>
                  <a:pt x="32" y="75"/>
                  <a:pt x="34" y="76"/>
                </a:cubicBezTo>
                <a:cubicBezTo>
                  <a:pt x="36" y="76"/>
                  <a:pt x="37" y="75"/>
                  <a:pt x="37" y="73"/>
                </a:cubicBezTo>
                <a:cubicBezTo>
                  <a:pt x="37" y="72"/>
                  <a:pt x="36" y="72"/>
                  <a:pt x="36" y="71"/>
                </a:cubicBezTo>
                <a:cubicBezTo>
                  <a:pt x="36" y="72"/>
                  <a:pt x="35" y="72"/>
                  <a:pt x="34" y="72"/>
                </a:cubicBezTo>
                <a:cubicBezTo>
                  <a:pt x="34" y="72"/>
                  <a:pt x="34" y="72"/>
                  <a:pt x="34" y="72"/>
                </a:cubicBezTo>
                <a:cubicBezTo>
                  <a:pt x="33" y="72"/>
                  <a:pt x="33" y="72"/>
                  <a:pt x="32" y="72"/>
                </a:cubicBezTo>
                <a:cubicBezTo>
                  <a:pt x="32" y="72"/>
                  <a:pt x="32" y="71"/>
                  <a:pt x="32" y="71"/>
                </a:cubicBezTo>
                <a:close/>
                <a:moveTo>
                  <a:pt x="82" y="91"/>
                </a:moveTo>
                <a:cubicBezTo>
                  <a:pt x="81" y="91"/>
                  <a:pt x="80" y="92"/>
                  <a:pt x="79" y="94"/>
                </a:cubicBezTo>
                <a:cubicBezTo>
                  <a:pt x="80" y="94"/>
                  <a:pt x="80" y="95"/>
                  <a:pt x="80" y="95"/>
                </a:cubicBezTo>
                <a:cubicBezTo>
                  <a:pt x="80" y="95"/>
                  <a:pt x="80" y="95"/>
                  <a:pt x="81" y="95"/>
                </a:cubicBezTo>
                <a:cubicBezTo>
                  <a:pt x="81" y="95"/>
                  <a:pt x="81" y="96"/>
                  <a:pt x="80" y="96"/>
                </a:cubicBezTo>
                <a:cubicBezTo>
                  <a:pt x="81" y="97"/>
                  <a:pt x="82" y="97"/>
                  <a:pt x="82" y="96"/>
                </a:cubicBezTo>
                <a:cubicBezTo>
                  <a:pt x="84" y="97"/>
                  <a:pt x="85" y="96"/>
                  <a:pt x="85" y="94"/>
                </a:cubicBezTo>
                <a:cubicBezTo>
                  <a:pt x="85" y="94"/>
                  <a:pt x="85" y="94"/>
                  <a:pt x="85" y="94"/>
                </a:cubicBezTo>
                <a:cubicBezTo>
                  <a:pt x="84" y="94"/>
                  <a:pt x="84" y="92"/>
                  <a:pt x="84" y="92"/>
                </a:cubicBezTo>
                <a:cubicBezTo>
                  <a:pt x="84" y="91"/>
                  <a:pt x="84" y="91"/>
                  <a:pt x="84" y="91"/>
                </a:cubicBezTo>
                <a:cubicBezTo>
                  <a:pt x="83" y="91"/>
                  <a:pt x="83" y="91"/>
                  <a:pt x="82" y="91"/>
                </a:cubicBezTo>
                <a:close/>
                <a:moveTo>
                  <a:pt x="73" y="92"/>
                </a:moveTo>
                <a:cubicBezTo>
                  <a:pt x="73" y="92"/>
                  <a:pt x="72" y="92"/>
                  <a:pt x="72" y="92"/>
                </a:cubicBezTo>
                <a:cubicBezTo>
                  <a:pt x="72" y="92"/>
                  <a:pt x="73" y="92"/>
                  <a:pt x="73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3"/>
                  <a:pt x="74" y="93"/>
                </a:cubicBezTo>
                <a:cubicBezTo>
                  <a:pt x="75" y="93"/>
                  <a:pt x="75" y="93"/>
                  <a:pt x="75" y="93"/>
                </a:cubicBezTo>
                <a:cubicBezTo>
                  <a:pt x="76" y="93"/>
                  <a:pt x="75" y="94"/>
                  <a:pt x="74" y="94"/>
                </a:cubicBezTo>
                <a:cubicBezTo>
                  <a:pt x="74" y="93"/>
                  <a:pt x="72" y="93"/>
                  <a:pt x="71" y="93"/>
                </a:cubicBezTo>
                <a:cubicBezTo>
                  <a:pt x="71" y="94"/>
                  <a:pt x="71" y="94"/>
                  <a:pt x="70" y="94"/>
                </a:cubicBezTo>
                <a:cubicBezTo>
                  <a:pt x="71" y="96"/>
                  <a:pt x="72" y="97"/>
                  <a:pt x="73" y="96"/>
                </a:cubicBezTo>
                <a:cubicBezTo>
                  <a:pt x="75" y="96"/>
                  <a:pt x="77" y="95"/>
                  <a:pt x="76" y="94"/>
                </a:cubicBezTo>
                <a:cubicBezTo>
                  <a:pt x="76" y="93"/>
                  <a:pt x="76" y="91"/>
                  <a:pt x="73" y="92"/>
                </a:cubicBezTo>
                <a:close/>
                <a:moveTo>
                  <a:pt x="64" y="88"/>
                </a:moveTo>
                <a:cubicBezTo>
                  <a:pt x="64" y="87"/>
                  <a:pt x="64" y="87"/>
                  <a:pt x="64" y="87"/>
                </a:cubicBezTo>
                <a:cubicBezTo>
                  <a:pt x="63" y="85"/>
                  <a:pt x="62" y="84"/>
                  <a:pt x="61" y="84"/>
                </a:cubicBezTo>
                <a:cubicBezTo>
                  <a:pt x="59" y="84"/>
                  <a:pt x="58" y="85"/>
                  <a:pt x="58" y="86"/>
                </a:cubicBezTo>
                <a:cubicBezTo>
                  <a:pt x="58" y="88"/>
                  <a:pt x="58" y="88"/>
                  <a:pt x="59" y="89"/>
                </a:cubicBezTo>
                <a:cubicBezTo>
                  <a:pt x="59" y="89"/>
                  <a:pt x="59" y="88"/>
                  <a:pt x="59" y="88"/>
                </a:cubicBezTo>
                <a:cubicBezTo>
                  <a:pt x="61" y="89"/>
                  <a:pt x="62" y="88"/>
                  <a:pt x="63" y="88"/>
                </a:cubicBezTo>
                <a:cubicBezTo>
                  <a:pt x="63" y="88"/>
                  <a:pt x="63" y="87"/>
                  <a:pt x="63" y="87"/>
                </a:cubicBezTo>
                <a:cubicBezTo>
                  <a:pt x="63" y="87"/>
                  <a:pt x="63" y="87"/>
                  <a:pt x="64" y="88"/>
                </a:cubicBezTo>
                <a:close/>
                <a:moveTo>
                  <a:pt x="69" y="98"/>
                </a:moveTo>
                <a:cubicBezTo>
                  <a:pt x="69" y="98"/>
                  <a:pt x="68" y="98"/>
                  <a:pt x="68" y="98"/>
                </a:cubicBezTo>
                <a:cubicBezTo>
                  <a:pt x="68" y="99"/>
                  <a:pt x="68" y="101"/>
                  <a:pt x="69" y="101"/>
                </a:cubicBezTo>
                <a:cubicBezTo>
                  <a:pt x="69" y="101"/>
                  <a:pt x="69" y="100"/>
                  <a:pt x="68" y="100"/>
                </a:cubicBezTo>
                <a:cubicBezTo>
                  <a:pt x="70" y="100"/>
                  <a:pt x="71" y="101"/>
                  <a:pt x="71" y="103"/>
                </a:cubicBezTo>
                <a:cubicBezTo>
                  <a:pt x="72" y="102"/>
                  <a:pt x="72" y="101"/>
                  <a:pt x="72" y="100"/>
                </a:cubicBezTo>
                <a:cubicBezTo>
                  <a:pt x="72" y="99"/>
                  <a:pt x="71" y="98"/>
                  <a:pt x="69" y="98"/>
                </a:cubicBezTo>
                <a:close/>
                <a:moveTo>
                  <a:pt x="33" y="43"/>
                </a:moveTo>
                <a:cubicBezTo>
                  <a:pt x="33" y="43"/>
                  <a:pt x="33" y="43"/>
                  <a:pt x="33" y="42"/>
                </a:cubicBezTo>
                <a:cubicBezTo>
                  <a:pt x="32" y="43"/>
                  <a:pt x="31" y="43"/>
                  <a:pt x="32" y="44"/>
                </a:cubicBezTo>
                <a:cubicBezTo>
                  <a:pt x="32" y="44"/>
                  <a:pt x="32" y="44"/>
                  <a:pt x="31" y="44"/>
                </a:cubicBezTo>
                <a:cubicBezTo>
                  <a:pt x="32" y="44"/>
                  <a:pt x="32" y="45"/>
                  <a:pt x="32" y="45"/>
                </a:cubicBezTo>
                <a:cubicBezTo>
                  <a:pt x="32" y="45"/>
                  <a:pt x="32" y="45"/>
                  <a:pt x="31" y="45"/>
                </a:cubicBezTo>
                <a:cubicBezTo>
                  <a:pt x="31" y="46"/>
                  <a:pt x="32" y="47"/>
                  <a:pt x="32" y="47"/>
                </a:cubicBezTo>
                <a:cubicBezTo>
                  <a:pt x="32" y="47"/>
                  <a:pt x="32" y="47"/>
                  <a:pt x="32" y="46"/>
                </a:cubicBezTo>
                <a:cubicBezTo>
                  <a:pt x="33" y="46"/>
                  <a:pt x="35" y="48"/>
                  <a:pt x="35" y="46"/>
                </a:cubicBezTo>
                <a:cubicBezTo>
                  <a:pt x="36" y="45"/>
                  <a:pt x="36" y="46"/>
                  <a:pt x="36" y="46"/>
                </a:cubicBezTo>
                <a:cubicBezTo>
                  <a:pt x="37" y="46"/>
                  <a:pt x="37" y="45"/>
                  <a:pt x="37" y="45"/>
                </a:cubicBezTo>
                <a:cubicBezTo>
                  <a:pt x="36" y="43"/>
                  <a:pt x="36" y="42"/>
                  <a:pt x="34" y="42"/>
                </a:cubicBezTo>
                <a:cubicBezTo>
                  <a:pt x="34" y="42"/>
                  <a:pt x="33" y="43"/>
                  <a:pt x="33" y="43"/>
                </a:cubicBezTo>
                <a:close/>
                <a:moveTo>
                  <a:pt x="2" y="50"/>
                </a:moveTo>
                <a:cubicBezTo>
                  <a:pt x="2" y="50"/>
                  <a:pt x="2" y="50"/>
                  <a:pt x="2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0"/>
                  <a:pt x="1" y="50"/>
                  <a:pt x="2" y="50"/>
                </a:cubicBezTo>
                <a:close/>
                <a:moveTo>
                  <a:pt x="118" y="181"/>
                </a:moveTo>
                <a:cubicBezTo>
                  <a:pt x="119" y="181"/>
                  <a:pt x="121" y="179"/>
                  <a:pt x="121" y="177"/>
                </a:cubicBezTo>
                <a:cubicBezTo>
                  <a:pt x="120" y="176"/>
                  <a:pt x="120" y="175"/>
                  <a:pt x="118" y="175"/>
                </a:cubicBezTo>
                <a:cubicBezTo>
                  <a:pt x="116" y="175"/>
                  <a:pt x="115" y="176"/>
                  <a:pt x="115" y="177"/>
                </a:cubicBezTo>
                <a:cubicBezTo>
                  <a:pt x="115" y="179"/>
                  <a:pt x="116" y="181"/>
                  <a:pt x="118" y="181"/>
                </a:cubicBezTo>
                <a:close/>
                <a:moveTo>
                  <a:pt x="18" y="98"/>
                </a:moveTo>
                <a:cubicBezTo>
                  <a:pt x="18" y="98"/>
                  <a:pt x="18" y="98"/>
                  <a:pt x="18" y="98"/>
                </a:cubicBezTo>
                <a:cubicBezTo>
                  <a:pt x="18" y="99"/>
                  <a:pt x="18" y="99"/>
                  <a:pt x="19" y="99"/>
                </a:cubicBezTo>
                <a:cubicBezTo>
                  <a:pt x="19" y="99"/>
                  <a:pt x="19" y="99"/>
                  <a:pt x="18" y="98"/>
                </a:cubicBezTo>
                <a:close/>
                <a:moveTo>
                  <a:pt x="6" y="66"/>
                </a:moveTo>
                <a:cubicBezTo>
                  <a:pt x="6" y="66"/>
                  <a:pt x="6" y="66"/>
                  <a:pt x="6" y="65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ubicBezTo>
                  <a:pt x="6" y="66"/>
                  <a:pt x="6" y="66"/>
                  <a:pt x="6" y="66"/>
                </a:cubicBezTo>
                <a:close/>
                <a:moveTo>
                  <a:pt x="15" y="100"/>
                </a:moveTo>
                <a:cubicBezTo>
                  <a:pt x="16" y="100"/>
                  <a:pt x="16" y="100"/>
                  <a:pt x="15" y="100"/>
                </a:cubicBezTo>
                <a:cubicBezTo>
                  <a:pt x="15" y="100"/>
                  <a:pt x="15" y="100"/>
                  <a:pt x="15" y="100"/>
                </a:cubicBezTo>
                <a:close/>
                <a:moveTo>
                  <a:pt x="17" y="14"/>
                </a:moveTo>
                <a:cubicBezTo>
                  <a:pt x="17" y="14"/>
                  <a:pt x="17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7" y="14"/>
                  <a:pt x="17" y="14"/>
                </a:cubicBezTo>
                <a:close/>
                <a:moveTo>
                  <a:pt x="10" y="64"/>
                </a:moveTo>
                <a:cubicBezTo>
                  <a:pt x="9" y="64"/>
                  <a:pt x="9" y="65"/>
                  <a:pt x="9" y="65"/>
                </a:cubicBezTo>
                <a:cubicBezTo>
                  <a:pt x="9" y="65"/>
                  <a:pt x="9" y="65"/>
                  <a:pt x="10" y="65"/>
                </a:cubicBezTo>
                <a:cubicBezTo>
                  <a:pt x="10" y="65"/>
                  <a:pt x="10" y="64"/>
                  <a:pt x="10" y="64"/>
                </a:cubicBezTo>
                <a:close/>
                <a:moveTo>
                  <a:pt x="21" y="105"/>
                </a:moveTo>
                <a:cubicBezTo>
                  <a:pt x="21" y="105"/>
                  <a:pt x="21" y="105"/>
                  <a:pt x="21" y="105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0" y="105"/>
                  <a:pt x="21" y="105"/>
                  <a:pt x="21" y="105"/>
                </a:cubicBezTo>
                <a:close/>
                <a:moveTo>
                  <a:pt x="14" y="15"/>
                </a:moveTo>
                <a:cubicBezTo>
                  <a:pt x="14" y="16"/>
                  <a:pt x="13" y="16"/>
                  <a:pt x="13" y="17"/>
                </a:cubicBezTo>
                <a:cubicBezTo>
                  <a:pt x="14" y="16"/>
                  <a:pt x="16" y="16"/>
                  <a:pt x="17" y="16"/>
                </a:cubicBezTo>
                <a:cubicBezTo>
                  <a:pt x="16" y="16"/>
                  <a:pt x="15" y="14"/>
                  <a:pt x="14" y="15"/>
                </a:cubicBezTo>
                <a:cubicBezTo>
                  <a:pt x="14" y="15"/>
                  <a:pt x="15" y="15"/>
                  <a:pt x="15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3" y="178"/>
                </a:moveTo>
                <a:cubicBezTo>
                  <a:pt x="174" y="177"/>
                  <a:pt x="173" y="176"/>
                  <a:pt x="172" y="176"/>
                </a:cubicBezTo>
                <a:cubicBezTo>
                  <a:pt x="172" y="176"/>
                  <a:pt x="172" y="176"/>
                  <a:pt x="172" y="176"/>
                </a:cubicBezTo>
                <a:cubicBezTo>
                  <a:pt x="172" y="176"/>
                  <a:pt x="172" y="176"/>
                  <a:pt x="172" y="176"/>
                </a:cubicBezTo>
                <a:cubicBezTo>
                  <a:pt x="172" y="175"/>
                  <a:pt x="171" y="175"/>
                  <a:pt x="171" y="175"/>
                </a:cubicBezTo>
                <a:cubicBezTo>
                  <a:pt x="170" y="175"/>
                  <a:pt x="170" y="175"/>
                  <a:pt x="169" y="175"/>
                </a:cubicBezTo>
                <a:cubicBezTo>
                  <a:pt x="169" y="175"/>
                  <a:pt x="169" y="175"/>
                  <a:pt x="169" y="176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69" y="175"/>
                  <a:pt x="169" y="176"/>
                  <a:pt x="169" y="176"/>
                </a:cubicBezTo>
                <a:cubicBezTo>
                  <a:pt x="169" y="176"/>
                  <a:pt x="169" y="176"/>
                  <a:pt x="169" y="176"/>
                </a:cubicBezTo>
                <a:cubicBezTo>
                  <a:pt x="169" y="176"/>
                  <a:pt x="168" y="176"/>
                  <a:pt x="168" y="176"/>
                </a:cubicBezTo>
                <a:cubicBezTo>
                  <a:pt x="168" y="176"/>
                  <a:pt x="168" y="177"/>
                  <a:pt x="168" y="178"/>
                </a:cubicBezTo>
                <a:cubicBezTo>
                  <a:pt x="168" y="179"/>
                  <a:pt x="168" y="179"/>
                  <a:pt x="169" y="180"/>
                </a:cubicBezTo>
                <a:cubicBezTo>
                  <a:pt x="169" y="180"/>
                  <a:pt x="170" y="179"/>
                  <a:pt x="170" y="179"/>
                </a:cubicBezTo>
                <a:cubicBezTo>
                  <a:pt x="171" y="178"/>
                  <a:pt x="171" y="179"/>
                  <a:pt x="172" y="179"/>
                </a:cubicBezTo>
                <a:cubicBezTo>
                  <a:pt x="171" y="180"/>
                  <a:pt x="171" y="180"/>
                  <a:pt x="169" y="180"/>
                </a:cubicBezTo>
                <a:cubicBezTo>
                  <a:pt x="170" y="181"/>
                  <a:pt x="170" y="181"/>
                  <a:pt x="171" y="181"/>
                </a:cubicBezTo>
                <a:cubicBezTo>
                  <a:pt x="172" y="180"/>
                  <a:pt x="173" y="179"/>
                  <a:pt x="173" y="178"/>
                </a:cubicBezTo>
                <a:close/>
                <a:moveTo>
                  <a:pt x="227" y="123"/>
                </a:moveTo>
                <a:cubicBezTo>
                  <a:pt x="227" y="123"/>
                  <a:pt x="226" y="123"/>
                  <a:pt x="226" y="123"/>
                </a:cubicBezTo>
                <a:cubicBezTo>
                  <a:pt x="225" y="123"/>
                  <a:pt x="225" y="124"/>
                  <a:pt x="225" y="125"/>
                </a:cubicBezTo>
                <a:cubicBezTo>
                  <a:pt x="225" y="125"/>
                  <a:pt x="226" y="124"/>
                  <a:pt x="227" y="123"/>
                </a:cubicBezTo>
                <a:close/>
                <a:moveTo>
                  <a:pt x="225" y="128"/>
                </a:moveTo>
                <a:cubicBezTo>
                  <a:pt x="225" y="129"/>
                  <a:pt x="225" y="129"/>
                  <a:pt x="225" y="129"/>
                </a:cubicBezTo>
                <a:cubicBezTo>
                  <a:pt x="225" y="129"/>
                  <a:pt x="226" y="130"/>
                  <a:pt x="227" y="131"/>
                </a:cubicBezTo>
                <a:cubicBezTo>
                  <a:pt x="227" y="130"/>
                  <a:pt x="226" y="129"/>
                  <a:pt x="225" y="128"/>
                </a:cubicBezTo>
                <a:close/>
                <a:moveTo>
                  <a:pt x="199" y="101"/>
                </a:moveTo>
                <a:cubicBezTo>
                  <a:pt x="199" y="103"/>
                  <a:pt x="200" y="104"/>
                  <a:pt x="202" y="103"/>
                </a:cubicBezTo>
                <a:cubicBezTo>
                  <a:pt x="203" y="103"/>
                  <a:pt x="205" y="102"/>
                  <a:pt x="204" y="100"/>
                </a:cubicBezTo>
                <a:cubicBezTo>
                  <a:pt x="204" y="99"/>
                  <a:pt x="203" y="98"/>
                  <a:pt x="202" y="98"/>
                </a:cubicBezTo>
                <a:cubicBezTo>
                  <a:pt x="200" y="98"/>
                  <a:pt x="199" y="99"/>
                  <a:pt x="199" y="101"/>
                </a:cubicBezTo>
                <a:close/>
                <a:moveTo>
                  <a:pt x="215" y="91"/>
                </a:moveTo>
                <a:cubicBezTo>
                  <a:pt x="214" y="91"/>
                  <a:pt x="212" y="93"/>
                  <a:pt x="212" y="94"/>
                </a:cubicBezTo>
                <a:cubicBezTo>
                  <a:pt x="212" y="95"/>
                  <a:pt x="213" y="97"/>
                  <a:pt x="215" y="96"/>
                </a:cubicBezTo>
                <a:cubicBezTo>
                  <a:pt x="217" y="96"/>
                  <a:pt x="218" y="96"/>
                  <a:pt x="217" y="94"/>
                </a:cubicBezTo>
                <a:cubicBezTo>
                  <a:pt x="218" y="92"/>
                  <a:pt x="217" y="91"/>
                  <a:pt x="215" y="91"/>
                </a:cubicBezTo>
                <a:close/>
                <a:moveTo>
                  <a:pt x="222" y="101"/>
                </a:moveTo>
                <a:cubicBezTo>
                  <a:pt x="223" y="99"/>
                  <a:pt x="221" y="98"/>
                  <a:pt x="219" y="98"/>
                </a:cubicBezTo>
                <a:cubicBezTo>
                  <a:pt x="218" y="98"/>
                  <a:pt x="217" y="99"/>
                  <a:pt x="217" y="100"/>
                </a:cubicBezTo>
                <a:cubicBezTo>
                  <a:pt x="217" y="102"/>
                  <a:pt x="218" y="103"/>
                  <a:pt x="220" y="103"/>
                </a:cubicBezTo>
                <a:cubicBezTo>
                  <a:pt x="221" y="104"/>
                  <a:pt x="222" y="102"/>
                  <a:pt x="222" y="101"/>
                </a:cubicBezTo>
                <a:close/>
                <a:moveTo>
                  <a:pt x="223" y="115"/>
                </a:moveTo>
                <a:cubicBezTo>
                  <a:pt x="223" y="113"/>
                  <a:pt x="221" y="112"/>
                  <a:pt x="220" y="112"/>
                </a:cubicBezTo>
                <a:cubicBezTo>
                  <a:pt x="218" y="111"/>
                  <a:pt x="216" y="114"/>
                  <a:pt x="217" y="115"/>
                </a:cubicBezTo>
                <a:cubicBezTo>
                  <a:pt x="216" y="116"/>
                  <a:pt x="218" y="117"/>
                  <a:pt x="220" y="118"/>
                </a:cubicBezTo>
                <a:cubicBezTo>
                  <a:pt x="221" y="117"/>
                  <a:pt x="222" y="116"/>
                  <a:pt x="223" y="115"/>
                </a:cubicBezTo>
                <a:close/>
                <a:moveTo>
                  <a:pt x="232" y="234"/>
                </a:moveTo>
                <a:cubicBezTo>
                  <a:pt x="232" y="235"/>
                  <a:pt x="233" y="235"/>
                  <a:pt x="233" y="235"/>
                </a:cubicBezTo>
                <a:cubicBezTo>
                  <a:pt x="233" y="235"/>
                  <a:pt x="233" y="235"/>
                  <a:pt x="233" y="235"/>
                </a:cubicBezTo>
                <a:cubicBezTo>
                  <a:pt x="233" y="234"/>
                  <a:pt x="233" y="234"/>
                  <a:pt x="233" y="234"/>
                </a:cubicBezTo>
                <a:cubicBezTo>
                  <a:pt x="233" y="234"/>
                  <a:pt x="233" y="234"/>
                  <a:pt x="232" y="234"/>
                </a:cubicBezTo>
                <a:close/>
                <a:moveTo>
                  <a:pt x="232" y="231"/>
                </a:moveTo>
                <a:cubicBezTo>
                  <a:pt x="232" y="231"/>
                  <a:pt x="232" y="231"/>
                  <a:pt x="232" y="231"/>
                </a:cubicBezTo>
                <a:cubicBezTo>
                  <a:pt x="232" y="231"/>
                  <a:pt x="232" y="231"/>
                  <a:pt x="232" y="231"/>
                </a:cubicBezTo>
                <a:cubicBezTo>
                  <a:pt x="232" y="231"/>
                  <a:pt x="232" y="231"/>
                  <a:pt x="232" y="231"/>
                </a:cubicBezTo>
                <a:cubicBezTo>
                  <a:pt x="232" y="231"/>
                  <a:pt x="232" y="231"/>
                  <a:pt x="232" y="231"/>
                </a:cubicBezTo>
                <a:close/>
                <a:moveTo>
                  <a:pt x="245" y="171"/>
                </a:moveTo>
                <a:cubicBezTo>
                  <a:pt x="245" y="171"/>
                  <a:pt x="245" y="171"/>
                  <a:pt x="245" y="170"/>
                </a:cubicBezTo>
                <a:cubicBezTo>
                  <a:pt x="245" y="170"/>
                  <a:pt x="245" y="171"/>
                  <a:pt x="245" y="171"/>
                </a:cubicBezTo>
                <a:close/>
                <a:moveTo>
                  <a:pt x="242" y="138"/>
                </a:moveTo>
                <a:cubicBezTo>
                  <a:pt x="243" y="137"/>
                  <a:pt x="242" y="137"/>
                  <a:pt x="241" y="138"/>
                </a:cubicBezTo>
                <a:cubicBezTo>
                  <a:pt x="241" y="138"/>
                  <a:pt x="242" y="138"/>
                  <a:pt x="242" y="138"/>
                </a:cubicBezTo>
                <a:close/>
                <a:moveTo>
                  <a:pt x="235" y="137"/>
                </a:moveTo>
                <a:cubicBezTo>
                  <a:pt x="235" y="136"/>
                  <a:pt x="235" y="136"/>
                  <a:pt x="235" y="136"/>
                </a:cubicBezTo>
                <a:cubicBezTo>
                  <a:pt x="235" y="135"/>
                  <a:pt x="234" y="133"/>
                  <a:pt x="232" y="133"/>
                </a:cubicBezTo>
                <a:cubicBezTo>
                  <a:pt x="232" y="133"/>
                  <a:pt x="232" y="133"/>
                  <a:pt x="231" y="133"/>
                </a:cubicBezTo>
                <a:cubicBezTo>
                  <a:pt x="231" y="134"/>
                  <a:pt x="231" y="134"/>
                  <a:pt x="230" y="135"/>
                </a:cubicBezTo>
                <a:cubicBezTo>
                  <a:pt x="230" y="135"/>
                  <a:pt x="230" y="135"/>
                  <a:pt x="230" y="135"/>
                </a:cubicBezTo>
                <a:cubicBezTo>
                  <a:pt x="230" y="136"/>
                  <a:pt x="230" y="136"/>
                  <a:pt x="230" y="137"/>
                </a:cubicBezTo>
                <a:cubicBezTo>
                  <a:pt x="230" y="138"/>
                  <a:pt x="231" y="138"/>
                  <a:pt x="233" y="138"/>
                </a:cubicBezTo>
                <a:cubicBezTo>
                  <a:pt x="234" y="138"/>
                  <a:pt x="234" y="138"/>
                  <a:pt x="234" y="137"/>
                </a:cubicBezTo>
                <a:cubicBezTo>
                  <a:pt x="234" y="137"/>
                  <a:pt x="234" y="137"/>
                  <a:pt x="234" y="137"/>
                </a:cubicBezTo>
                <a:cubicBezTo>
                  <a:pt x="234" y="137"/>
                  <a:pt x="233" y="138"/>
                  <a:pt x="233" y="137"/>
                </a:cubicBezTo>
                <a:cubicBezTo>
                  <a:pt x="233" y="137"/>
                  <a:pt x="233" y="137"/>
                  <a:pt x="233" y="137"/>
                </a:cubicBezTo>
                <a:cubicBezTo>
                  <a:pt x="233" y="136"/>
                  <a:pt x="234" y="136"/>
                  <a:pt x="235" y="137"/>
                </a:cubicBezTo>
                <a:close/>
                <a:moveTo>
                  <a:pt x="171" y="92"/>
                </a:moveTo>
                <a:cubicBezTo>
                  <a:pt x="170" y="92"/>
                  <a:pt x="168" y="93"/>
                  <a:pt x="168" y="94"/>
                </a:cubicBezTo>
                <a:cubicBezTo>
                  <a:pt x="168" y="96"/>
                  <a:pt x="169" y="97"/>
                  <a:pt x="171" y="97"/>
                </a:cubicBezTo>
                <a:cubicBezTo>
                  <a:pt x="173" y="96"/>
                  <a:pt x="174" y="95"/>
                  <a:pt x="174" y="94"/>
                </a:cubicBezTo>
                <a:cubicBezTo>
                  <a:pt x="174" y="92"/>
                  <a:pt x="173" y="92"/>
                  <a:pt x="171" y="92"/>
                </a:cubicBezTo>
                <a:close/>
                <a:moveTo>
                  <a:pt x="155" y="101"/>
                </a:moveTo>
                <a:cubicBezTo>
                  <a:pt x="155" y="102"/>
                  <a:pt x="156" y="102"/>
                  <a:pt x="157" y="103"/>
                </a:cubicBezTo>
                <a:cubicBezTo>
                  <a:pt x="158" y="103"/>
                  <a:pt x="159" y="101"/>
                  <a:pt x="160" y="103"/>
                </a:cubicBezTo>
                <a:cubicBezTo>
                  <a:pt x="160" y="102"/>
                  <a:pt x="160" y="101"/>
                  <a:pt x="160" y="101"/>
                </a:cubicBezTo>
                <a:cubicBezTo>
                  <a:pt x="161" y="99"/>
                  <a:pt x="159" y="98"/>
                  <a:pt x="157" y="98"/>
                </a:cubicBezTo>
                <a:cubicBezTo>
                  <a:pt x="157" y="97"/>
                  <a:pt x="155" y="99"/>
                  <a:pt x="155" y="101"/>
                </a:cubicBezTo>
                <a:close/>
                <a:moveTo>
                  <a:pt x="141" y="108"/>
                </a:moveTo>
                <a:cubicBezTo>
                  <a:pt x="141" y="109"/>
                  <a:pt x="143" y="110"/>
                  <a:pt x="144" y="110"/>
                </a:cubicBezTo>
                <a:cubicBezTo>
                  <a:pt x="146" y="110"/>
                  <a:pt x="147" y="109"/>
                  <a:pt x="147" y="107"/>
                </a:cubicBezTo>
                <a:cubicBezTo>
                  <a:pt x="147" y="106"/>
                  <a:pt x="146" y="105"/>
                  <a:pt x="145" y="105"/>
                </a:cubicBezTo>
                <a:cubicBezTo>
                  <a:pt x="142" y="105"/>
                  <a:pt x="142" y="106"/>
                  <a:pt x="141" y="108"/>
                </a:cubicBezTo>
                <a:close/>
                <a:moveTo>
                  <a:pt x="176" y="98"/>
                </a:moveTo>
                <a:cubicBezTo>
                  <a:pt x="175" y="98"/>
                  <a:pt x="174" y="98"/>
                  <a:pt x="174" y="98"/>
                </a:cubicBezTo>
                <a:cubicBezTo>
                  <a:pt x="174" y="98"/>
                  <a:pt x="175" y="98"/>
                  <a:pt x="175" y="99"/>
                </a:cubicBezTo>
                <a:cubicBezTo>
                  <a:pt x="175" y="99"/>
                  <a:pt x="175" y="100"/>
                  <a:pt x="174" y="100"/>
                </a:cubicBezTo>
                <a:cubicBezTo>
                  <a:pt x="174" y="99"/>
                  <a:pt x="174" y="99"/>
                  <a:pt x="173" y="98"/>
                </a:cubicBezTo>
                <a:cubicBezTo>
                  <a:pt x="173" y="99"/>
                  <a:pt x="173" y="100"/>
                  <a:pt x="172" y="101"/>
                </a:cubicBezTo>
                <a:cubicBezTo>
                  <a:pt x="173" y="103"/>
                  <a:pt x="174" y="103"/>
                  <a:pt x="176" y="103"/>
                </a:cubicBezTo>
                <a:cubicBezTo>
                  <a:pt x="177" y="104"/>
                  <a:pt x="178" y="103"/>
                  <a:pt x="178" y="101"/>
                </a:cubicBezTo>
                <a:cubicBezTo>
                  <a:pt x="179" y="99"/>
                  <a:pt x="177" y="98"/>
                  <a:pt x="176" y="98"/>
                </a:cubicBezTo>
                <a:close/>
                <a:moveTo>
                  <a:pt x="186" y="107"/>
                </a:moveTo>
                <a:cubicBezTo>
                  <a:pt x="186" y="109"/>
                  <a:pt x="187" y="111"/>
                  <a:pt x="189" y="111"/>
                </a:cubicBezTo>
                <a:cubicBezTo>
                  <a:pt x="190" y="111"/>
                  <a:pt x="192" y="110"/>
                  <a:pt x="191" y="108"/>
                </a:cubicBezTo>
                <a:cubicBezTo>
                  <a:pt x="192" y="106"/>
                  <a:pt x="190" y="105"/>
                  <a:pt x="189" y="105"/>
                </a:cubicBezTo>
                <a:cubicBezTo>
                  <a:pt x="187" y="105"/>
                  <a:pt x="186" y="107"/>
                  <a:pt x="186" y="107"/>
                </a:cubicBezTo>
                <a:close/>
                <a:moveTo>
                  <a:pt x="191" y="100"/>
                </a:moveTo>
                <a:cubicBezTo>
                  <a:pt x="190" y="102"/>
                  <a:pt x="192" y="103"/>
                  <a:pt x="193" y="103"/>
                </a:cubicBezTo>
                <a:cubicBezTo>
                  <a:pt x="195" y="103"/>
                  <a:pt x="196" y="103"/>
                  <a:pt x="196" y="100"/>
                </a:cubicBezTo>
                <a:cubicBezTo>
                  <a:pt x="196" y="99"/>
                  <a:pt x="195" y="98"/>
                  <a:pt x="193" y="97"/>
                </a:cubicBezTo>
                <a:cubicBezTo>
                  <a:pt x="191" y="97"/>
                  <a:pt x="190" y="99"/>
                  <a:pt x="191" y="100"/>
                </a:cubicBezTo>
                <a:close/>
                <a:moveTo>
                  <a:pt x="198" y="91"/>
                </a:moveTo>
                <a:cubicBezTo>
                  <a:pt x="196" y="91"/>
                  <a:pt x="195" y="92"/>
                  <a:pt x="195" y="94"/>
                </a:cubicBezTo>
                <a:cubicBezTo>
                  <a:pt x="195" y="96"/>
                  <a:pt x="196" y="97"/>
                  <a:pt x="198" y="97"/>
                </a:cubicBezTo>
                <a:cubicBezTo>
                  <a:pt x="198" y="97"/>
                  <a:pt x="201" y="96"/>
                  <a:pt x="200" y="94"/>
                </a:cubicBezTo>
                <a:cubicBezTo>
                  <a:pt x="200" y="93"/>
                  <a:pt x="199" y="91"/>
                  <a:pt x="198" y="91"/>
                </a:cubicBezTo>
                <a:close/>
                <a:moveTo>
                  <a:pt x="184" y="97"/>
                </a:moveTo>
                <a:cubicBezTo>
                  <a:pt x="182" y="98"/>
                  <a:pt x="181" y="99"/>
                  <a:pt x="182" y="100"/>
                </a:cubicBezTo>
                <a:cubicBezTo>
                  <a:pt x="182" y="102"/>
                  <a:pt x="183" y="103"/>
                  <a:pt x="184" y="103"/>
                </a:cubicBezTo>
                <a:cubicBezTo>
                  <a:pt x="186" y="103"/>
                  <a:pt x="187" y="102"/>
                  <a:pt x="187" y="100"/>
                </a:cubicBezTo>
                <a:cubicBezTo>
                  <a:pt x="187" y="99"/>
                  <a:pt x="186" y="97"/>
                  <a:pt x="184" y="97"/>
                </a:cubicBezTo>
                <a:close/>
                <a:moveTo>
                  <a:pt x="125" y="170"/>
                </a:moveTo>
                <a:cubicBezTo>
                  <a:pt x="125" y="168"/>
                  <a:pt x="123" y="168"/>
                  <a:pt x="122" y="167"/>
                </a:cubicBezTo>
                <a:cubicBezTo>
                  <a:pt x="120" y="168"/>
                  <a:pt x="120" y="169"/>
                  <a:pt x="120" y="170"/>
                </a:cubicBezTo>
                <a:cubicBezTo>
                  <a:pt x="120" y="172"/>
                  <a:pt x="121" y="173"/>
                  <a:pt x="122" y="173"/>
                </a:cubicBezTo>
                <a:cubicBezTo>
                  <a:pt x="124" y="173"/>
                  <a:pt x="125" y="171"/>
                  <a:pt x="125" y="170"/>
                </a:cubicBezTo>
                <a:close/>
                <a:moveTo>
                  <a:pt x="178" y="88"/>
                </a:moveTo>
                <a:cubicBezTo>
                  <a:pt x="178" y="88"/>
                  <a:pt x="178" y="88"/>
                  <a:pt x="178" y="88"/>
                </a:cubicBezTo>
                <a:cubicBezTo>
                  <a:pt x="178" y="88"/>
                  <a:pt x="178" y="88"/>
                  <a:pt x="178" y="88"/>
                </a:cubicBezTo>
                <a:cubicBezTo>
                  <a:pt x="178" y="88"/>
                  <a:pt x="178" y="88"/>
                  <a:pt x="178" y="88"/>
                </a:cubicBezTo>
                <a:close/>
                <a:moveTo>
                  <a:pt x="165" y="164"/>
                </a:moveTo>
                <a:cubicBezTo>
                  <a:pt x="165" y="162"/>
                  <a:pt x="164" y="161"/>
                  <a:pt x="162" y="161"/>
                </a:cubicBezTo>
                <a:cubicBezTo>
                  <a:pt x="160" y="161"/>
                  <a:pt x="159" y="163"/>
                  <a:pt x="159" y="164"/>
                </a:cubicBezTo>
                <a:cubicBezTo>
                  <a:pt x="159" y="165"/>
                  <a:pt x="160" y="166"/>
                  <a:pt x="163" y="167"/>
                </a:cubicBezTo>
                <a:cubicBezTo>
                  <a:pt x="164" y="166"/>
                  <a:pt x="165" y="166"/>
                  <a:pt x="165" y="164"/>
                </a:cubicBezTo>
                <a:close/>
                <a:moveTo>
                  <a:pt x="161" y="164"/>
                </a:moveTo>
                <a:cubicBezTo>
                  <a:pt x="161" y="164"/>
                  <a:pt x="161" y="164"/>
                  <a:pt x="160" y="164"/>
                </a:cubicBezTo>
                <a:cubicBezTo>
                  <a:pt x="160" y="163"/>
                  <a:pt x="161" y="164"/>
                  <a:pt x="160" y="163"/>
                </a:cubicBezTo>
                <a:cubicBezTo>
                  <a:pt x="161" y="163"/>
                  <a:pt x="161" y="163"/>
                  <a:pt x="161" y="163"/>
                </a:cubicBezTo>
                <a:cubicBezTo>
                  <a:pt x="162" y="163"/>
                  <a:pt x="163" y="163"/>
                  <a:pt x="163" y="163"/>
                </a:cubicBezTo>
                <a:cubicBezTo>
                  <a:pt x="163" y="163"/>
                  <a:pt x="164" y="163"/>
                  <a:pt x="164" y="163"/>
                </a:cubicBezTo>
                <a:cubicBezTo>
                  <a:pt x="163" y="164"/>
                  <a:pt x="165" y="164"/>
                  <a:pt x="165" y="165"/>
                </a:cubicBezTo>
                <a:cubicBezTo>
                  <a:pt x="163" y="165"/>
                  <a:pt x="163" y="164"/>
                  <a:pt x="162" y="163"/>
                </a:cubicBezTo>
                <a:cubicBezTo>
                  <a:pt x="162" y="163"/>
                  <a:pt x="162" y="164"/>
                  <a:pt x="161" y="164"/>
                </a:cubicBezTo>
                <a:close/>
                <a:moveTo>
                  <a:pt x="167" y="171"/>
                </a:moveTo>
                <a:cubicBezTo>
                  <a:pt x="167" y="170"/>
                  <a:pt x="168" y="169"/>
                  <a:pt x="169" y="169"/>
                </a:cubicBezTo>
                <a:cubicBezTo>
                  <a:pt x="168" y="168"/>
                  <a:pt x="167" y="168"/>
                  <a:pt x="167" y="168"/>
                </a:cubicBezTo>
                <a:cubicBezTo>
                  <a:pt x="165" y="167"/>
                  <a:pt x="164" y="169"/>
                  <a:pt x="164" y="171"/>
                </a:cubicBezTo>
                <a:cubicBezTo>
                  <a:pt x="164" y="172"/>
                  <a:pt x="166" y="174"/>
                  <a:pt x="166" y="173"/>
                </a:cubicBezTo>
                <a:cubicBezTo>
                  <a:pt x="167" y="173"/>
                  <a:pt x="168" y="173"/>
                  <a:pt x="168" y="173"/>
                </a:cubicBezTo>
                <a:cubicBezTo>
                  <a:pt x="168" y="172"/>
                  <a:pt x="168" y="172"/>
                  <a:pt x="168" y="172"/>
                </a:cubicBezTo>
                <a:cubicBezTo>
                  <a:pt x="168" y="171"/>
                  <a:pt x="167" y="172"/>
                  <a:pt x="166" y="171"/>
                </a:cubicBezTo>
                <a:cubicBezTo>
                  <a:pt x="166" y="171"/>
                  <a:pt x="167" y="171"/>
                  <a:pt x="167" y="171"/>
                </a:cubicBezTo>
                <a:close/>
                <a:moveTo>
                  <a:pt x="154" y="166"/>
                </a:moveTo>
                <a:cubicBezTo>
                  <a:pt x="156" y="166"/>
                  <a:pt x="156" y="165"/>
                  <a:pt x="156" y="164"/>
                </a:cubicBezTo>
                <a:cubicBezTo>
                  <a:pt x="156" y="162"/>
                  <a:pt x="154" y="161"/>
                  <a:pt x="153" y="161"/>
                </a:cubicBezTo>
                <a:cubicBezTo>
                  <a:pt x="152" y="161"/>
                  <a:pt x="151" y="162"/>
                  <a:pt x="150" y="163"/>
                </a:cubicBezTo>
                <a:cubicBezTo>
                  <a:pt x="151" y="165"/>
                  <a:pt x="152" y="166"/>
                  <a:pt x="153" y="167"/>
                </a:cubicBezTo>
                <a:cubicBezTo>
                  <a:pt x="153" y="167"/>
                  <a:pt x="153" y="167"/>
                  <a:pt x="153" y="167"/>
                </a:cubicBezTo>
                <a:cubicBezTo>
                  <a:pt x="153" y="166"/>
                  <a:pt x="153" y="166"/>
                  <a:pt x="152" y="165"/>
                </a:cubicBezTo>
                <a:cubicBezTo>
                  <a:pt x="153" y="165"/>
                  <a:pt x="152" y="164"/>
                  <a:pt x="152" y="164"/>
                </a:cubicBezTo>
                <a:cubicBezTo>
                  <a:pt x="153" y="164"/>
                  <a:pt x="153" y="164"/>
                  <a:pt x="153" y="163"/>
                </a:cubicBezTo>
                <a:cubicBezTo>
                  <a:pt x="154" y="163"/>
                  <a:pt x="154" y="163"/>
                  <a:pt x="154" y="163"/>
                </a:cubicBezTo>
                <a:cubicBezTo>
                  <a:pt x="154" y="164"/>
                  <a:pt x="154" y="164"/>
                  <a:pt x="154" y="165"/>
                </a:cubicBezTo>
                <a:cubicBezTo>
                  <a:pt x="154" y="165"/>
                  <a:pt x="153" y="165"/>
                  <a:pt x="153" y="165"/>
                </a:cubicBezTo>
                <a:cubicBezTo>
                  <a:pt x="153" y="166"/>
                  <a:pt x="154" y="165"/>
                  <a:pt x="155" y="165"/>
                </a:cubicBezTo>
                <a:cubicBezTo>
                  <a:pt x="155" y="166"/>
                  <a:pt x="154" y="166"/>
                  <a:pt x="154" y="166"/>
                </a:cubicBezTo>
                <a:cubicBezTo>
                  <a:pt x="154" y="166"/>
                  <a:pt x="154" y="166"/>
                  <a:pt x="154" y="166"/>
                </a:cubicBezTo>
                <a:close/>
                <a:moveTo>
                  <a:pt x="178" y="184"/>
                </a:moveTo>
                <a:cubicBezTo>
                  <a:pt x="178" y="183"/>
                  <a:pt x="177" y="182"/>
                  <a:pt x="176" y="181"/>
                </a:cubicBezTo>
                <a:cubicBezTo>
                  <a:pt x="174" y="181"/>
                  <a:pt x="172" y="183"/>
                  <a:pt x="172" y="184"/>
                </a:cubicBezTo>
                <a:cubicBezTo>
                  <a:pt x="172" y="185"/>
                  <a:pt x="173" y="187"/>
                  <a:pt x="174" y="187"/>
                </a:cubicBezTo>
                <a:cubicBezTo>
                  <a:pt x="175" y="187"/>
                  <a:pt x="175" y="186"/>
                  <a:pt x="175" y="186"/>
                </a:cubicBezTo>
                <a:cubicBezTo>
                  <a:pt x="174" y="185"/>
                  <a:pt x="177" y="183"/>
                  <a:pt x="178" y="184"/>
                </a:cubicBezTo>
                <a:close/>
                <a:moveTo>
                  <a:pt x="140" y="112"/>
                </a:moveTo>
                <a:cubicBezTo>
                  <a:pt x="138" y="112"/>
                  <a:pt x="137" y="113"/>
                  <a:pt x="137" y="114"/>
                </a:cubicBezTo>
                <a:cubicBezTo>
                  <a:pt x="137" y="116"/>
                  <a:pt x="138" y="117"/>
                  <a:pt x="140" y="117"/>
                </a:cubicBezTo>
                <a:cubicBezTo>
                  <a:pt x="142" y="118"/>
                  <a:pt x="143" y="116"/>
                  <a:pt x="143" y="114"/>
                </a:cubicBezTo>
                <a:cubicBezTo>
                  <a:pt x="143" y="114"/>
                  <a:pt x="142" y="112"/>
                  <a:pt x="140" y="112"/>
                </a:cubicBezTo>
                <a:close/>
                <a:moveTo>
                  <a:pt x="135" y="180"/>
                </a:moveTo>
                <a:cubicBezTo>
                  <a:pt x="138" y="180"/>
                  <a:pt x="138" y="179"/>
                  <a:pt x="139" y="178"/>
                </a:cubicBezTo>
                <a:cubicBezTo>
                  <a:pt x="138" y="176"/>
                  <a:pt x="137" y="175"/>
                  <a:pt x="135" y="175"/>
                </a:cubicBezTo>
                <a:cubicBezTo>
                  <a:pt x="134" y="175"/>
                  <a:pt x="133" y="176"/>
                  <a:pt x="133" y="177"/>
                </a:cubicBezTo>
                <a:cubicBezTo>
                  <a:pt x="133" y="180"/>
                  <a:pt x="134" y="181"/>
                  <a:pt x="135" y="180"/>
                </a:cubicBezTo>
                <a:close/>
                <a:moveTo>
                  <a:pt x="149" y="174"/>
                </a:moveTo>
                <a:cubicBezTo>
                  <a:pt x="150" y="173"/>
                  <a:pt x="151" y="173"/>
                  <a:pt x="151" y="172"/>
                </a:cubicBezTo>
                <a:cubicBezTo>
                  <a:pt x="151" y="172"/>
                  <a:pt x="151" y="172"/>
                  <a:pt x="150" y="172"/>
                </a:cubicBezTo>
                <a:cubicBezTo>
                  <a:pt x="150" y="172"/>
                  <a:pt x="150" y="171"/>
                  <a:pt x="150" y="171"/>
                </a:cubicBezTo>
                <a:cubicBezTo>
                  <a:pt x="149" y="171"/>
                  <a:pt x="150" y="172"/>
                  <a:pt x="149" y="172"/>
                </a:cubicBezTo>
                <a:cubicBezTo>
                  <a:pt x="149" y="171"/>
                  <a:pt x="148" y="172"/>
                  <a:pt x="147" y="172"/>
                </a:cubicBezTo>
                <a:cubicBezTo>
                  <a:pt x="147" y="172"/>
                  <a:pt x="147" y="172"/>
                  <a:pt x="147" y="172"/>
                </a:cubicBezTo>
                <a:cubicBezTo>
                  <a:pt x="148" y="171"/>
                  <a:pt x="149" y="170"/>
                  <a:pt x="151" y="170"/>
                </a:cubicBezTo>
                <a:cubicBezTo>
                  <a:pt x="150" y="171"/>
                  <a:pt x="151" y="171"/>
                  <a:pt x="151" y="172"/>
                </a:cubicBezTo>
                <a:cubicBezTo>
                  <a:pt x="151" y="171"/>
                  <a:pt x="151" y="171"/>
                  <a:pt x="151" y="171"/>
                </a:cubicBezTo>
                <a:cubicBezTo>
                  <a:pt x="151" y="169"/>
                  <a:pt x="150" y="168"/>
                  <a:pt x="149" y="168"/>
                </a:cubicBezTo>
                <a:cubicBezTo>
                  <a:pt x="148" y="168"/>
                  <a:pt x="148" y="168"/>
                  <a:pt x="148" y="168"/>
                </a:cubicBezTo>
                <a:cubicBezTo>
                  <a:pt x="148" y="169"/>
                  <a:pt x="148" y="169"/>
                  <a:pt x="148" y="170"/>
                </a:cubicBezTo>
                <a:cubicBezTo>
                  <a:pt x="148" y="169"/>
                  <a:pt x="148" y="169"/>
                  <a:pt x="147" y="169"/>
                </a:cubicBezTo>
                <a:cubicBezTo>
                  <a:pt x="147" y="169"/>
                  <a:pt x="146" y="170"/>
                  <a:pt x="146" y="170"/>
                </a:cubicBezTo>
                <a:cubicBezTo>
                  <a:pt x="146" y="172"/>
                  <a:pt x="147" y="174"/>
                  <a:pt x="149" y="174"/>
                </a:cubicBezTo>
                <a:close/>
                <a:moveTo>
                  <a:pt x="126" y="181"/>
                </a:moveTo>
                <a:cubicBezTo>
                  <a:pt x="128" y="181"/>
                  <a:pt x="129" y="179"/>
                  <a:pt x="129" y="178"/>
                </a:cubicBezTo>
                <a:cubicBezTo>
                  <a:pt x="129" y="176"/>
                  <a:pt x="129" y="175"/>
                  <a:pt x="126" y="175"/>
                </a:cubicBezTo>
                <a:cubicBezTo>
                  <a:pt x="125" y="175"/>
                  <a:pt x="124" y="177"/>
                  <a:pt x="124" y="178"/>
                </a:cubicBezTo>
                <a:cubicBezTo>
                  <a:pt x="124" y="179"/>
                  <a:pt x="125" y="180"/>
                  <a:pt x="126" y="181"/>
                </a:cubicBezTo>
                <a:close/>
                <a:moveTo>
                  <a:pt x="144" y="180"/>
                </a:moveTo>
                <a:cubicBezTo>
                  <a:pt x="146" y="180"/>
                  <a:pt x="147" y="179"/>
                  <a:pt x="147" y="178"/>
                </a:cubicBezTo>
                <a:cubicBezTo>
                  <a:pt x="147" y="176"/>
                  <a:pt x="146" y="175"/>
                  <a:pt x="145" y="175"/>
                </a:cubicBezTo>
                <a:cubicBezTo>
                  <a:pt x="143" y="174"/>
                  <a:pt x="142" y="176"/>
                  <a:pt x="142" y="178"/>
                </a:cubicBezTo>
                <a:cubicBezTo>
                  <a:pt x="142" y="179"/>
                  <a:pt x="142" y="179"/>
                  <a:pt x="142" y="179"/>
                </a:cubicBezTo>
                <a:cubicBezTo>
                  <a:pt x="142" y="180"/>
                  <a:pt x="143" y="180"/>
                  <a:pt x="143" y="180"/>
                </a:cubicBezTo>
                <a:cubicBezTo>
                  <a:pt x="143" y="180"/>
                  <a:pt x="143" y="180"/>
                  <a:pt x="143" y="180"/>
                </a:cubicBezTo>
                <a:cubicBezTo>
                  <a:pt x="143" y="180"/>
                  <a:pt x="144" y="180"/>
                  <a:pt x="144" y="180"/>
                </a:cubicBezTo>
                <a:close/>
                <a:moveTo>
                  <a:pt x="216" y="231"/>
                </a:moveTo>
                <a:cubicBezTo>
                  <a:pt x="216" y="232"/>
                  <a:pt x="216" y="233"/>
                  <a:pt x="217" y="233"/>
                </a:cubicBezTo>
                <a:cubicBezTo>
                  <a:pt x="217" y="232"/>
                  <a:pt x="217" y="231"/>
                  <a:pt x="216" y="231"/>
                </a:cubicBezTo>
                <a:close/>
                <a:moveTo>
                  <a:pt x="204" y="220"/>
                </a:moveTo>
                <a:cubicBezTo>
                  <a:pt x="205" y="220"/>
                  <a:pt x="204" y="221"/>
                  <a:pt x="205" y="220"/>
                </a:cubicBezTo>
                <a:cubicBezTo>
                  <a:pt x="205" y="219"/>
                  <a:pt x="205" y="219"/>
                  <a:pt x="206" y="218"/>
                </a:cubicBezTo>
                <a:cubicBezTo>
                  <a:pt x="206" y="219"/>
                  <a:pt x="206" y="219"/>
                  <a:pt x="205" y="219"/>
                </a:cubicBezTo>
                <a:cubicBezTo>
                  <a:pt x="206" y="220"/>
                  <a:pt x="206" y="220"/>
                  <a:pt x="207" y="221"/>
                </a:cubicBezTo>
                <a:cubicBezTo>
                  <a:pt x="207" y="221"/>
                  <a:pt x="207" y="220"/>
                  <a:pt x="207" y="220"/>
                </a:cubicBezTo>
                <a:cubicBezTo>
                  <a:pt x="207" y="221"/>
                  <a:pt x="208" y="221"/>
                  <a:pt x="208" y="221"/>
                </a:cubicBezTo>
                <a:cubicBezTo>
                  <a:pt x="208" y="220"/>
                  <a:pt x="208" y="220"/>
                  <a:pt x="209" y="220"/>
                </a:cubicBezTo>
                <a:cubicBezTo>
                  <a:pt x="209" y="220"/>
                  <a:pt x="209" y="219"/>
                  <a:pt x="209" y="219"/>
                </a:cubicBezTo>
                <a:cubicBezTo>
                  <a:pt x="209" y="218"/>
                  <a:pt x="208" y="216"/>
                  <a:pt x="206" y="217"/>
                </a:cubicBezTo>
                <a:cubicBezTo>
                  <a:pt x="205" y="217"/>
                  <a:pt x="203" y="218"/>
                  <a:pt x="203" y="220"/>
                </a:cubicBezTo>
                <a:cubicBezTo>
                  <a:pt x="204" y="221"/>
                  <a:pt x="204" y="222"/>
                  <a:pt x="205" y="222"/>
                </a:cubicBezTo>
                <a:cubicBezTo>
                  <a:pt x="205" y="221"/>
                  <a:pt x="204" y="221"/>
                  <a:pt x="204" y="220"/>
                </a:cubicBezTo>
                <a:close/>
                <a:moveTo>
                  <a:pt x="187" y="197"/>
                </a:moveTo>
                <a:cubicBezTo>
                  <a:pt x="187" y="197"/>
                  <a:pt x="187" y="197"/>
                  <a:pt x="187" y="197"/>
                </a:cubicBezTo>
                <a:cubicBezTo>
                  <a:pt x="187" y="197"/>
                  <a:pt x="187" y="197"/>
                  <a:pt x="187" y="196"/>
                </a:cubicBezTo>
                <a:cubicBezTo>
                  <a:pt x="187" y="196"/>
                  <a:pt x="186" y="196"/>
                  <a:pt x="186" y="196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196"/>
                  <a:pt x="186" y="196"/>
                  <a:pt x="185" y="196"/>
                </a:cubicBezTo>
                <a:cubicBezTo>
                  <a:pt x="185" y="196"/>
                  <a:pt x="185" y="196"/>
                  <a:pt x="184" y="196"/>
                </a:cubicBezTo>
                <a:cubicBezTo>
                  <a:pt x="184" y="196"/>
                  <a:pt x="184" y="197"/>
                  <a:pt x="184" y="197"/>
                </a:cubicBezTo>
                <a:cubicBezTo>
                  <a:pt x="185" y="197"/>
                  <a:pt x="184" y="197"/>
                  <a:pt x="184" y="197"/>
                </a:cubicBezTo>
                <a:cubicBezTo>
                  <a:pt x="185" y="197"/>
                  <a:pt x="185" y="197"/>
                  <a:pt x="185" y="197"/>
                </a:cubicBezTo>
                <a:cubicBezTo>
                  <a:pt x="184" y="198"/>
                  <a:pt x="183" y="198"/>
                  <a:pt x="182" y="198"/>
                </a:cubicBezTo>
                <a:cubicBezTo>
                  <a:pt x="182" y="197"/>
                  <a:pt x="182" y="197"/>
                  <a:pt x="182" y="197"/>
                </a:cubicBezTo>
                <a:cubicBezTo>
                  <a:pt x="182" y="197"/>
                  <a:pt x="182" y="198"/>
                  <a:pt x="181" y="198"/>
                </a:cubicBezTo>
                <a:cubicBezTo>
                  <a:pt x="182" y="199"/>
                  <a:pt x="183" y="201"/>
                  <a:pt x="184" y="201"/>
                </a:cubicBezTo>
                <a:cubicBezTo>
                  <a:pt x="185" y="201"/>
                  <a:pt x="186" y="200"/>
                  <a:pt x="187" y="199"/>
                </a:cubicBezTo>
                <a:cubicBezTo>
                  <a:pt x="187" y="199"/>
                  <a:pt x="187" y="199"/>
                  <a:pt x="187" y="199"/>
                </a:cubicBezTo>
                <a:cubicBezTo>
                  <a:pt x="187" y="198"/>
                  <a:pt x="186" y="197"/>
                  <a:pt x="186" y="197"/>
                </a:cubicBezTo>
                <a:cubicBezTo>
                  <a:pt x="187" y="197"/>
                  <a:pt x="187" y="197"/>
                  <a:pt x="187" y="197"/>
                </a:cubicBezTo>
                <a:close/>
                <a:moveTo>
                  <a:pt x="207" y="221"/>
                </a:moveTo>
                <a:cubicBezTo>
                  <a:pt x="206" y="221"/>
                  <a:pt x="206" y="222"/>
                  <a:pt x="206" y="222"/>
                </a:cubicBezTo>
                <a:cubicBezTo>
                  <a:pt x="206" y="222"/>
                  <a:pt x="206" y="222"/>
                  <a:pt x="207" y="222"/>
                </a:cubicBezTo>
                <a:cubicBezTo>
                  <a:pt x="207" y="222"/>
                  <a:pt x="207" y="222"/>
                  <a:pt x="207" y="222"/>
                </a:cubicBezTo>
                <a:cubicBezTo>
                  <a:pt x="207" y="222"/>
                  <a:pt x="207" y="222"/>
                  <a:pt x="207" y="222"/>
                </a:cubicBezTo>
                <a:cubicBezTo>
                  <a:pt x="207" y="222"/>
                  <a:pt x="207" y="221"/>
                  <a:pt x="207" y="221"/>
                </a:cubicBezTo>
                <a:close/>
                <a:moveTo>
                  <a:pt x="226" y="228"/>
                </a:moveTo>
                <a:cubicBezTo>
                  <a:pt x="226" y="228"/>
                  <a:pt x="226" y="228"/>
                  <a:pt x="227" y="228"/>
                </a:cubicBezTo>
                <a:cubicBezTo>
                  <a:pt x="226" y="228"/>
                  <a:pt x="226" y="228"/>
                  <a:pt x="226" y="228"/>
                </a:cubicBezTo>
                <a:cubicBezTo>
                  <a:pt x="226" y="228"/>
                  <a:pt x="226" y="228"/>
                  <a:pt x="226" y="228"/>
                </a:cubicBezTo>
                <a:close/>
                <a:moveTo>
                  <a:pt x="230" y="233"/>
                </a:moveTo>
                <a:cubicBezTo>
                  <a:pt x="230" y="234"/>
                  <a:pt x="230" y="235"/>
                  <a:pt x="231" y="235"/>
                </a:cubicBezTo>
                <a:cubicBezTo>
                  <a:pt x="231" y="235"/>
                  <a:pt x="231" y="234"/>
                  <a:pt x="232" y="234"/>
                </a:cubicBezTo>
                <a:cubicBezTo>
                  <a:pt x="231" y="234"/>
                  <a:pt x="230" y="233"/>
                  <a:pt x="230" y="233"/>
                </a:cubicBezTo>
                <a:cubicBezTo>
                  <a:pt x="230" y="233"/>
                  <a:pt x="230" y="233"/>
                  <a:pt x="230" y="233"/>
                </a:cubicBezTo>
                <a:close/>
                <a:moveTo>
                  <a:pt x="199" y="207"/>
                </a:moveTo>
                <a:cubicBezTo>
                  <a:pt x="200" y="207"/>
                  <a:pt x="200" y="207"/>
                  <a:pt x="200" y="207"/>
                </a:cubicBezTo>
                <a:cubicBezTo>
                  <a:pt x="199" y="207"/>
                  <a:pt x="199" y="207"/>
                  <a:pt x="199" y="207"/>
                </a:cubicBezTo>
                <a:cubicBezTo>
                  <a:pt x="198" y="207"/>
                  <a:pt x="198" y="205"/>
                  <a:pt x="198" y="205"/>
                </a:cubicBezTo>
                <a:cubicBezTo>
                  <a:pt x="199" y="205"/>
                  <a:pt x="199" y="205"/>
                  <a:pt x="199" y="205"/>
                </a:cubicBezTo>
                <a:cubicBezTo>
                  <a:pt x="199" y="204"/>
                  <a:pt x="199" y="203"/>
                  <a:pt x="199" y="203"/>
                </a:cubicBezTo>
                <a:cubicBezTo>
                  <a:pt x="199" y="203"/>
                  <a:pt x="199" y="203"/>
                  <a:pt x="199" y="204"/>
                </a:cubicBezTo>
                <a:cubicBezTo>
                  <a:pt x="198" y="204"/>
                  <a:pt x="197" y="203"/>
                  <a:pt x="196" y="203"/>
                </a:cubicBezTo>
                <a:cubicBezTo>
                  <a:pt x="195" y="203"/>
                  <a:pt x="195" y="204"/>
                  <a:pt x="195" y="206"/>
                </a:cubicBezTo>
                <a:cubicBezTo>
                  <a:pt x="195" y="207"/>
                  <a:pt x="196" y="208"/>
                  <a:pt x="197" y="208"/>
                </a:cubicBezTo>
                <a:cubicBezTo>
                  <a:pt x="198" y="208"/>
                  <a:pt x="199" y="208"/>
                  <a:pt x="199" y="207"/>
                </a:cubicBezTo>
                <a:close/>
                <a:moveTo>
                  <a:pt x="194" y="201"/>
                </a:moveTo>
                <a:cubicBezTo>
                  <a:pt x="195" y="200"/>
                  <a:pt x="195" y="199"/>
                  <a:pt x="196" y="199"/>
                </a:cubicBezTo>
                <a:cubicBezTo>
                  <a:pt x="196" y="199"/>
                  <a:pt x="196" y="199"/>
                  <a:pt x="196" y="199"/>
                </a:cubicBezTo>
                <a:cubicBezTo>
                  <a:pt x="196" y="199"/>
                  <a:pt x="196" y="199"/>
                  <a:pt x="196" y="198"/>
                </a:cubicBezTo>
                <a:cubicBezTo>
                  <a:pt x="196" y="198"/>
                  <a:pt x="196" y="198"/>
                  <a:pt x="196" y="197"/>
                </a:cubicBezTo>
                <a:cubicBezTo>
                  <a:pt x="196" y="198"/>
                  <a:pt x="196" y="198"/>
                  <a:pt x="195" y="198"/>
                </a:cubicBezTo>
                <a:cubicBezTo>
                  <a:pt x="195" y="198"/>
                  <a:pt x="195" y="197"/>
                  <a:pt x="194" y="197"/>
                </a:cubicBezTo>
                <a:cubicBezTo>
                  <a:pt x="194" y="198"/>
                  <a:pt x="193" y="197"/>
                  <a:pt x="192" y="197"/>
                </a:cubicBezTo>
                <a:cubicBezTo>
                  <a:pt x="193" y="198"/>
                  <a:pt x="192" y="198"/>
                  <a:pt x="193" y="198"/>
                </a:cubicBezTo>
                <a:cubicBezTo>
                  <a:pt x="193" y="198"/>
                  <a:pt x="193" y="198"/>
                  <a:pt x="194" y="198"/>
                </a:cubicBezTo>
                <a:cubicBezTo>
                  <a:pt x="193" y="199"/>
                  <a:pt x="194" y="199"/>
                  <a:pt x="194" y="199"/>
                </a:cubicBezTo>
                <a:cubicBezTo>
                  <a:pt x="194" y="199"/>
                  <a:pt x="192" y="199"/>
                  <a:pt x="192" y="197"/>
                </a:cubicBezTo>
                <a:cubicBezTo>
                  <a:pt x="192" y="197"/>
                  <a:pt x="192" y="197"/>
                  <a:pt x="193" y="196"/>
                </a:cubicBezTo>
                <a:cubicBezTo>
                  <a:pt x="192" y="196"/>
                  <a:pt x="192" y="196"/>
                  <a:pt x="192" y="196"/>
                </a:cubicBezTo>
                <a:cubicBezTo>
                  <a:pt x="192" y="196"/>
                  <a:pt x="192" y="196"/>
                  <a:pt x="192" y="196"/>
                </a:cubicBezTo>
                <a:cubicBezTo>
                  <a:pt x="191" y="197"/>
                  <a:pt x="190" y="198"/>
                  <a:pt x="190" y="199"/>
                </a:cubicBezTo>
                <a:cubicBezTo>
                  <a:pt x="190" y="199"/>
                  <a:pt x="190" y="199"/>
                  <a:pt x="190" y="199"/>
                </a:cubicBezTo>
                <a:cubicBezTo>
                  <a:pt x="190" y="199"/>
                  <a:pt x="190" y="199"/>
                  <a:pt x="190" y="199"/>
                </a:cubicBezTo>
                <a:cubicBezTo>
                  <a:pt x="190" y="200"/>
                  <a:pt x="192" y="201"/>
                  <a:pt x="193" y="201"/>
                </a:cubicBezTo>
                <a:cubicBezTo>
                  <a:pt x="193" y="201"/>
                  <a:pt x="194" y="201"/>
                  <a:pt x="194" y="201"/>
                </a:cubicBezTo>
                <a:close/>
                <a:moveTo>
                  <a:pt x="202" y="211"/>
                </a:moveTo>
                <a:cubicBezTo>
                  <a:pt x="202" y="211"/>
                  <a:pt x="202" y="211"/>
                  <a:pt x="202" y="211"/>
                </a:cubicBezTo>
                <a:cubicBezTo>
                  <a:pt x="201" y="211"/>
                  <a:pt x="201" y="211"/>
                  <a:pt x="201" y="211"/>
                </a:cubicBezTo>
                <a:cubicBezTo>
                  <a:pt x="201" y="211"/>
                  <a:pt x="201" y="211"/>
                  <a:pt x="200" y="211"/>
                </a:cubicBezTo>
                <a:cubicBezTo>
                  <a:pt x="200" y="211"/>
                  <a:pt x="200" y="211"/>
                  <a:pt x="200" y="211"/>
                </a:cubicBezTo>
                <a:cubicBezTo>
                  <a:pt x="200" y="211"/>
                  <a:pt x="199" y="211"/>
                  <a:pt x="199" y="211"/>
                </a:cubicBezTo>
                <a:cubicBezTo>
                  <a:pt x="199" y="211"/>
                  <a:pt x="199" y="212"/>
                  <a:pt x="199" y="212"/>
                </a:cubicBezTo>
                <a:cubicBezTo>
                  <a:pt x="199" y="214"/>
                  <a:pt x="200" y="214"/>
                  <a:pt x="201" y="215"/>
                </a:cubicBezTo>
                <a:cubicBezTo>
                  <a:pt x="201" y="214"/>
                  <a:pt x="200" y="213"/>
                  <a:pt x="200" y="212"/>
                </a:cubicBezTo>
                <a:cubicBezTo>
                  <a:pt x="200" y="212"/>
                  <a:pt x="201" y="212"/>
                  <a:pt x="201" y="212"/>
                </a:cubicBezTo>
                <a:cubicBezTo>
                  <a:pt x="201" y="212"/>
                  <a:pt x="201" y="212"/>
                  <a:pt x="201" y="211"/>
                </a:cubicBezTo>
                <a:cubicBezTo>
                  <a:pt x="201" y="211"/>
                  <a:pt x="202" y="212"/>
                  <a:pt x="202" y="211"/>
                </a:cubicBezTo>
                <a:close/>
                <a:moveTo>
                  <a:pt x="202" y="228"/>
                </a:moveTo>
                <a:cubicBezTo>
                  <a:pt x="204" y="229"/>
                  <a:pt x="205" y="227"/>
                  <a:pt x="204" y="226"/>
                </a:cubicBezTo>
                <a:cubicBezTo>
                  <a:pt x="205" y="225"/>
                  <a:pt x="204" y="223"/>
                  <a:pt x="202" y="223"/>
                </a:cubicBezTo>
                <a:cubicBezTo>
                  <a:pt x="201" y="223"/>
                  <a:pt x="201" y="223"/>
                  <a:pt x="201" y="223"/>
                </a:cubicBezTo>
                <a:cubicBezTo>
                  <a:pt x="201" y="223"/>
                  <a:pt x="201" y="223"/>
                  <a:pt x="201" y="224"/>
                </a:cubicBezTo>
                <a:cubicBezTo>
                  <a:pt x="201" y="224"/>
                  <a:pt x="200" y="224"/>
                  <a:pt x="200" y="224"/>
                </a:cubicBezTo>
                <a:cubicBezTo>
                  <a:pt x="199" y="224"/>
                  <a:pt x="199" y="225"/>
                  <a:pt x="199" y="226"/>
                </a:cubicBezTo>
                <a:cubicBezTo>
                  <a:pt x="199" y="227"/>
                  <a:pt x="201" y="229"/>
                  <a:pt x="202" y="228"/>
                </a:cubicBezTo>
                <a:close/>
                <a:moveTo>
                  <a:pt x="202" y="227"/>
                </a:moveTo>
                <a:cubicBezTo>
                  <a:pt x="200" y="226"/>
                  <a:pt x="203" y="223"/>
                  <a:pt x="204" y="226"/>
                </a:cubicBezTo>
                <a:cubicBezTo>
                  <a:pt x="203" y="226"/>
                  <a:pt x="204" y="227"/>
                  <a:pt x="204" y="227"/>
                </a:cubicBezTo>
                <a:cubicBezTo>
                  <a:pt x="203" y="228"/>
                  <a:pt x="202" y="227"/>
                  <a:pt x="203" y="228"/>
                </a:cubicBezTo>
                <a:cubicBezTo>
                  <a:pt x="202" y="228"/>
                  <a:pt x="202" y="228"/>
                  <a:pt x="202" y="228"/>
                </a:cubicBezTo>
                <a:cubicBezTo>
                  <a:pt x="202" y="228"/>
                  <a:pt x="202" y="228"/>
                  <a:pt x="202" y="227"/>
                </a:cubicBezTo>
                <a:close/>
                <a:moveTo>
                  <a:pt x="76" y="87"/>
                </a:moveTo>
                <a:cubicBezTo>
                  <a:pt x="75" y="88"/>
                  <a:pt x="76" y="89"/>
                  <a:pt x="77" y="89"/>
                </a:cubicBezTo>
                <a:cubicBezTo>
                  <a:pt x="78" y="89"/>
                  <a:pt x="78" y="89"/>
                  <a:pt x="78" y="88"/>
                </a:cubicBezTo>
                <a:cubicBezTo>
                  <a:pt x="78" y="89"/>
                  <a:pt x="79" y="89"/>
                  <a:pt x="78" y="89"/>
                </a:cubicBezTo>
                <a:cubicBezTo>
                  <a:pt x="80" y="90"/>
                  <a:pt x="81" y="88"/>
                  <a:pt x="81" y="87"/>
                </a:cubicBezTo>
                <a:cubicBezTo>
                  <a:pt x="80" y="86"/>
                  <a:pt x="79" y="86"/>
                  <a:pt x="79" y="85"/>
                </a:cubicBezTo>
                <a:cubicBezTo>
                  <a:pt x="78" y="85"/>
                  <a:pt x="78" y="85"/>
                  <a:pt x="78" y="86"/>
                </a:cubicBezTo>
                <a:cubicBezTo>
                  <a:pt x="77" y="85"/>
                  <a:pt x="77" y="85"/>
                  <a:pt x="77" y="84"/>
                </a:cubicBezTo>
                <a:cubicBezTo>
                  <a:pt x="76" y="85"/>
                  <a:pt x="76" y="86"/>
                  <a:pt x="76" y="87"/>
                </a:cubicBezTo>
                <a:close/>
                <a:moveTo>
                  <a:pt x="79" y="75"/>
                </a:moveTo>
                <a:cubicBezTo>
                  <a:pt x="80" y="75"/>
                  <a:pt x="81" y="74"/>
                  <a:pt x="81" y="72"/>
                </a:cubicBezTo>
                <a:cubicBezTo>
                  <a:pt x="81" y="72"/>
                  <a:pt x="81" y="71"/>
                  <a:pt x="81" y="71"/>
                </a:cubicBezTo>
                <a:cubicBezTo>
                  <a:pt x="80" y="71"/>
                  <a:pt x="80" y="72"/>
                  <a:pt x="80" y="72"/>
                </a:cubicBezTo>
                <a:cubicBezTo>
                  <a:pt x="79" y="71"/>
                  <a:pt x="79" y="71"/>
                  <a:pt x="79" y="70"/>
                </a:cubicBezTo>
                <a:cubicBezTo>
                  <a:pt x="79" y="70"/>
                  <a:pt x="78" y="70"/>
                  <a:pt x="78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8" y="70"/>
                  <a:pt x="78" y="70"/>
                  <a:pt x="78" y="70"/>
                </a:cubicBezTo>
                <a:cubicBezTo>
                  <a:pt x="77" y="70"/>
                  <a:pt x="76" y="72"/>
                  <a:pt x="76" y="73"/>
                </a:cubicBezTo>
                <a:cubicBezTo>
                  <a:pt x="75" y="74"/>
                  <a:pt x="76" y="74"/>
                  <a:pt x="76" y="75"/>
                </a:cubicBezTo>
                <a:cubicBezTo>
                  <a:pt x="76" y="75"/>
                  <a:pt x="76" y="74"/>
                  <a:pt x="76" y="74"/>
                </a:cubicBezTo>
                <a:cubicBezTo>
                  <a:pt x="77" y="75"/>
                  <a:pt x="78" y="75"/>
                  <a:pt x="79" y="75"/>
                </a:cubicBezTo>
                <a:close/>
                <a:moveTo>
                  <a:pt x="73" y="65"/>
                </a:moveTo>
                <a:cubicBezTo>
                  <a:pt x="73" y="66"/>
                  <a:pt x="74" y="67"/>
                  <a:pt x="74" y="69"/>
                </a:cubicBezTo>
                <a:cubicBezTo>
                  <a:pt x="75" y="68"/>
                  <a:pt x="76" y="68"/>
                  <a:pt x="76" y="66"/>
                </a:cubicBezTo>
                <a:cubicBezTo>
                  <a:pt x="76" y="66"/>
                  <a:pt x="76" y="65"/>
                  <a:pt x="76" y="65"/>
                </a:cubicBezTo>
                <a:cubicBezTo>
                  <a:pt x="76" y="65"/>
                  <a:pt x="75" y="65"/>
                  <a:pt x="75" y="65"/>
                </a:cubicBezTo>
                <a:cubicBezTo>
                  <a:pt x="75" y="64"/>
                  <a:pt x="75" y="64"/>
                  <a:pt x="75" y="64"/>
                </a:cubicBezTo>
                <a:cubicBezTo>
                  <a:pt x="75" y="64"/>
                  <a:pt x="74" y="64"/>
                  <a:pt x="73" y="65"/>
                </a:cubicBezTo>
                <a:close/>
                <a:moveTo>
                  <a:pt x="118" y="63"/>
                </a:moveTo>
                <a:cubicBezTo>
                  <a:pt x="116" y="63"/>
                  <a:pt x="116" y="65"/>
                  <a:pt x="115" y="66"/>
                </a:cubicBezTo>
                <a:cubicBezTo>
                  <a:pt x="115" y="68"/>
                  <a:pt x="117" y="68"/>
                  <a:pt x="117" y="69"/>
                </a:cubicBezTo>
                <a:cubicBezTo>
                  <a:pt x="120" y="69"/>
                  <a:pt x="121" y="67"/>
                  <a:pt x="121" y="66"/>
                </a:cubicBezTo>
                <a:cubicBezTo>
                  <a:pt x="120" y="64"/>
                  <a:pt x="119" y="63"/>
                  <a:pt x="118" y="63"/>
                </a:cubicBezTo>
                <a:close/>
                <a:moveTo>
                  <a:pt x="70" y="56"/>
                </a:moveTo>
                <a:cubicBezTo>
                  <a:pt x="68" y="56"/>
                  <a:pt x="67" y="57"/>
                  <a:pt x="66" y="59"/>
                </a:cubicBezTo>
                <a:cubicBezTo>
                  <a:pt x="67" y="60"/>
                  <a:pt x="67" y="61"/>
                  <a:pt x="70" y="61"/>
                </a:cubicBezTo>
                <a:cubicBezTo>
                  <a:pt x="71" y="61"/>
                  <a:pt x="72" y="61"/>
                  <a:pt x="72" y="59"/>
                </a:cubicBezTo>
                <a:cubicBezTo>
                  <a:pt x="71" y="59"/>
                  <a:pt x="71" y="59"/>
                  <a:pt x="70" y="59"/>
                </a:cubicBezTo>
                <a:cubicBezTo>
                  <a:pt x="70" y="58"/>
                  <a:pt x="71" y="58"/>
                  <a:pt x="71" y="58"/>
                </a:cubicBezTo>
                <a:cubicBezTo>
                  <a:pt x="71" y="57"/>
                  <a:pt x="70" y="57"/>
                  <a:pt x="70" y="57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56"/>
                  <a:pt x="70" y="56"/>
                  <a:pt x="70" y="56"/>
                </a:cubicBezTo>
                <a:close/>
                <a:moveTo>
                  <a:pt x="84" y="59"/>
                </a:moveTo>
                <a:cubicBezTo>
                  <a:pt x="84" y="61"/>
                  <a:pt x="85" y="62"/>
                  <a:pt x="87" y="62"/>
                </a:cubicBezTo>
                <a:cubicBezTo>
                  <a:pt x="89" y="61"/>
                  <a:pt x="90" y="61"/>
                  <a:pt x="90" y="59"/>
                </a:cubicBezTo>
                <a:cubicBezTo>
                  <a:pt x="90" y="59"/>
                  <a:pt x="89" y="59"/>
                  <a:pt x="89" y="59"/>
                </a:cubicBezTo>
                <a:cubicBezTo>
                  <a:pt x="89" y="59"/>
                  <a:pt x="87" y="59"/>
                  <a:pt x="87" y="57"/>
                </a:cubicBezTo>
                <a:cubicBezTo>
                  <a:pt x="88" y="57"/>
                  <a:pt x="88" y="57"/>
                  <a:pt x="89" y="56"/>
                </a:cubicBezTo>
                <a:cubicBezTo>
                  <a:pt x="88" y="56"/>
                  <a:pt x="88" y="56"/>
                  <a:pt x="87" y="56"/>
                </a:cubicBezTo>
                <a:cubicBezTo>
                  <a:pt x="86" y="56"/>
                  <a:pt x="84" y="57"/>
                  <a:pt x="84" y="59"/>
                </a:cubicBezTo>
                <a:close/>
                <a:moveTo>
                  <a:pt x="104" y="69"/>
                </a:moveTo>
                <a:cubicBezTo>
                  <a:pt x="104" y="70"/>
                  <a:pt x="102" y="71"/>
                  <a:pt x="102" y="73"/>
                </a:cubicBezTo>
                <a:cubicBezTo>
                  <a:pt x="102" y="74"/>
                  <a:pt x="104" y="76"/>
                  <a:pt x="105" y="75"/>
                </a:cubicBezTo>
                <a:cubicBezTo>
                  <a:pt x="107" y="75"/>
                  <a:pt x="107" y="74"/>
                  <a:pt x="108" y="73"/>
                </a:cubicBezTo>
                <a:cubicBezTo>
                  <a:pt x="107" y="71"/>
                  <a:pt x="106" y="70"/>
                  <a:pt x="104" y="69"/>
                </a:cubicBezTo>
                <a:close/>
                <a:moveTo>
                  <a:pt x="103" y="73"/>
                </a:moveTo>
                <a:cubicBezTo>
                  <a:pt x="104" y="72"/>
                  <a:pt x="105" y="72"/>
                  <a:pt x="106" y="71"/>
                </a:cubicBezTo>
                <a:cubicBezTo>
                  <a:pt x="106" y="73"/>
                  <a:pt x="105" y="73"/>
                  <a:pt x="103" y="73"/>
                </a:cubicBezTo>
                <a:close/>
                <a:moveTo>
                  <a:pt x="113" y="74"/>
                </a:moveTo>
                <a:cubicBezTo>
                  <a:pt x="112" y="74"/>
                  <a:pt x="112" y="74"/>
                  <a:pt x="111" y="74"/>
                </a:cubicBezTo>
                <a:cubicBezTo>
                  <a:pt x="111" y="75"/>
                  <a:pt x="112" y="75"/>
                  <a:pt x="114" y="75"/>
                </a:cubicBezTo>
                <a:cubicBezTo>
                  <a:pt x="115" y="75"/>
                  <a:pt x="117" y="74"/>
                  <a:pt x="116" y="73"/>
                </a:cubicBezTo>
                <a:cubicBezTo>
                  <a:pt x="116" y="71"/>
                  <a:pt x="115" y="70"/>
                  <a:pt x="114" y="70"/>
                </a:cubicBezTo>
                <a:cubicBezTo>
                  <a:pt x="112" y="70"/>
                  <a:pt x="111" y="71"/>
                  <a:pt x="111" y="72"/>
                </a:cubicBezTo>
                <a:cubicBezTo>
                  <a:pt x="112" y="72"/>
                  <a:pt x="112" y="72"/>
                  <a:pt x="112" y="73"/>
                </a:cubicBezTo>
                <a:cubicBezTo>
                  <a:pt x="113" y="73"/>
                  <a:pt x="113" y="72"/>
                  <a:pt x="113" y="72"/>
                </a:cubicBezTo>
                <a:cubicBezTo>
                  <a:pt x="113" y="72"/>
                  <a:pt x="114" y="72"/>
                  <a:pt x="114" y="71"/>
                </a:cubicBezTo>
                <a:cubicBezTo>
                  <a:pt x="114" y="71"/>
                  <a:pt x="114" y="72"/>
                  <a:pt x="115" y="73"/>
                </a:cubicBezTo>
                <a:cubicBezTo>
                  <a:pt x="114" y="73"/>
                  <a:pt x="114" y="73"/>
                  <a:pt x="113" y="74"/>
                </a:cubicBezTo>
                <a:close/>
                <a:moveTo>
                  <a:pt x="45" y="52"/>
                </a:moveTo>
                <a:cubicBezTo>
                  <a:pt x="45" y="52"/>
                  <a:pt x="45" y="53"/>
                  <a:pt x="46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6" y="54"/>
                  <a:pt x="46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7" y="55"/>
                  <a:pt x="48" y="54"/>
                  <a:pt x="47" y="54"/>
                </a:cubicBezTo>
                <a:cubicBezTo>
                  <a:pt x="47" y="54"/>
                  <a:pt x="47" y="54"/>
                  <a:pt x="47" y="53"/>
                </a:cubicBezTo>
                <a:cubicBezTo>
                  <a:pt x="48" y="53"/>
                  <a:pt x="48" y="53"/>
                  <a:pt x="49" y="53"/>
                </a:cubicBezTo>
                <a:cubicBezTo>
                  <a:pt x="49" y="53"/>
                  <a:pt x="49" y="52"/>
                  <a:pt x="50" y="51"/>
                </a:cubicBezTo>
                <a:cubicBezTo>
                  <a:pt x="50" y="51"/>
                  <a:pt x="50" y="52"/>
                  <a:pt x="50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1"/>
                  <a:pt x="49" y="49"/>
                  <a:pt x="47" y="50"/>
                </a:cubicBezTo>
                <a:cubicBezTo>
                  <a:pt x="46" y="50"/>
                  <a:pt x="46" y="50"/>
                  <a:pt x="45" y="51"/>
                </a:cubicBezTo>
                <a:cubicBezTo>
                  <a:pt x="45" y="51"/>
                  <a:pt x="46" y="51"/>
                  <a:pt x="46" y="51"/>
                </a:cubicBezTo>
                <a:cubicBezTo>
                  <a:pt x="45" y="51"/>
                  <a:pt x="45" y="51"/>
                  <a:pt x="45" y="52"/>
                </a:cubicBezTo>
                <a:cubicBezTo>
                  <a:pt x="45" y="52"/>
                  <a:pt x="45" y="52"/>
                  <a:pt x="45" y="52"/>
                </a:cubicBezTo>
                <a:close/>
                <a:moveTo>
                  <a:pt x="96" y="62"/>
                </a:moveTo>
                <a:cubicBezTo>
                  <a:pt x="97" y="62"/>
                  <a:pt x="98" y="60"/>
                  <a:pt x="99" y="59"/>
                </a:cubicBezTo>
                <a:cubicBezTo>
                  <a:pt x="98" y="57"/>
                  <a:pt x="98" y="56"/>
                  <a:pt x="96" y="56"/>
                </a:cubicBezTo>
                <a:cubicBezTo>
                  <a:pt x="94" y="56"/>
                  <a:pt x="93" y="57"/>
                  <a:pt x="93" y="59"/>
                </a:cubicBezTo>
                <a:cubicBezTo>
                  <a:pt x="93" y="61"/>
                  <a:pt x="94" y="62"/>
                  <a:pt x="96" y="62"/>
                </a:cubicBezTo>
                <a:close/>
                <a:moveTo>
                  <a:pt x="96" y="57"/>
                </a:moveTo>
                <a:cubicBezTo>
                  <a:pt x="96" y="57"/>
                  <a:pt x="96" y="58"/>
                  <a:pt x="97" y="58"/>
                </a:cubicBezTo>
                <a:cubicBezTo>
                  <a:pt x="97" y="58"/>
                  <a:pt x="97" y="58"/>
                  <a:pt x="97" y="59"/>
                </a:cubicBezTo>
                <a:cubicBezTo>
                  <a:pt x="97" y="59"/>
                  <a:pt x="98" y="59"/>
                  <a:pt x="98" y="59"/>
                </a:cubicBezTo>
                <a:cubicBezTo>
                  <a:pt x="98" y="60"/>
                  <a:pt x="95" y="60"/>
                  <a:pt x="95" y="59"/>
                </a:cubicBezTo>
                <a:cubicBezTo>
                  <a:pt x="95" y="58"/>
                  <a:pt x="95" y="57"/>
                  <a:pt x="96" y="57"/>
                </a:cubicBezTo>
                <a:close/>
                <a:moveTo>
                  <a:pt x="88" y="52"/>
                </a:moveTo>
                <a:cubicBezTo>
                  <a:pt x="88" y="54"/>
                  <a:pt x="90" y="55"/>
                  <a:pt x="91" y="55"/>
                </a:cubicBezTo>
                <a:cubicBezTo>
                  <a:pt x="93" y="55"/>
                  <a:pt x="94" y="54"/>
                  <a:pt x="94" y="53"/>
                </a:cubicBezTo>
                <a:cubicBezTo>
                  <a:pt x="94" y="53"/>
                  <a:pt x="93" y="53"/>
                  <a:pt x="93" y="52"/>
                </a:cubicBezTo>
                <a:cubicBezTo>
                  <a:pt x="93" y="52"/>
                  <a:pt x="94" y="52"/>
                  <a:pt x="94" y="52"/>
                </a:cubicBezTo>
                <a:cubicBezTo>
                  <a:pt x="94" y="50"/>
                  <a:pt x="93" y="49"/>
                  <a:pt x="91" y="50"/>
                </a:cubicBezTo>
                <a:cubicBezTo>
                  <a:pt x="89" y="49"/>
                  <a:pt x="88" y="50"/>
                  <a:pt x="88" y="52"/>
                </a:cubicBezTo>
                <a:close/>
                <a:moveTo>
                  <a:pt x="55" y="53"/>
                </a:moveTo>
                <a:cubicBezTo>
                  <a:pt x="54" y="53"/>
                  <a:pt x="54" y="53"/>
                  <a:pt x="53" y="53"/>
                </a:cubicBezTo>
                <a:cubicBezTo>
                  <a:pt x="54" y="54"/>
                  <a:pt x="55" y="55"/>
                  <a:pt x="57" y="55"/>
                </a:cubicBezTo>
                <a:cubicBezTo>
                  <a:pt x="57" y="55"/>
                  <a:pt x="58" y="54"/>
                  <a:pt x="58" y="54"/>
                </a:cubicBezTo>
                <a:cubicBezTo>
                  <a:pt x="58" y="54"/>
                  <a:pt x="57" y="54"/>
                  <a:pt x="57" y="53"/>
                </a:cubicBezTo>
                <a:cubicBezTo>
                  <a:pt x="57" y="54"/>
                  <a:pt x="56" y="54"/>
                  <a:pt x="56" y="53"/>
                </a:cubicBezTo>
                <a:cubicBezTo>
                  <a:pt x="56" y="52"/>
                  <a:pt x="57" y="52"/>
                  <a:pt x="58" y="52"/>
                </a:cubicBezTo>
                <a:cubicBezTo>
                  <a:pt x="58" y="52"/>
                  <a:pt x="58" y="52"/>
                  <a:pt x="58" y="53"/>
                </a:cubicBezTo>
                <a:cubicBezTo>
                  <a:pt x="58" y="53"/>
                  <a:pt x="59" y="53"/>
                  <a:pt x="59" y="52"/>
                </a:cubicBezTo>
                <a:cubicBezTo>
                  <a:pt x="59" y="52"/>
                  <a:pt x="59" y="52"/>
                  <a:pt x="58" y="52"/>
                </a:cubicBezTo>
                <a:cubicBezTo>
                  <a:pt x="58" y="52"/>
                  <a:pt x="59" y="52"/>
                  <a:pt x="59" y="52"/>
                </a:cubicBezTo>
                <a:cubicBezTo>
                  <a:pt x="59" y="52"/>
                  <a:pt x="59" y="51"/>
                  <a:pt x="59" y="51"/>
                </a:cubicBezTo>
                <a:cubicBezTo>
                  <a:pt x="58" y="50"/>
                  <a:pt x="57" y="49"/>
                  <a:pt x="56" y="49"/>
                </a:cubicBezTo>
                <a:cubicBezTo>
                  <a:pt x="56" y="49"/>
                  <a:pt x="55" y="49"/>
                  <a:pt x="55" y="49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1"/>
                  <a:pt x="56" y="50"/>
                  <a:pt x="57" y="51"/>
                </a:cubicBezTo>
                <a:cubicBezTo>
                  <a:pt x="56" y="52"/>
                  <a:pt x="55" y="52"/>
                  <a:pt x="55" y="53"/>
                </a:cubicBezTo>
                <a:close/>
                <a:moveTo>
                  <a:pt x="12" y="120"/>
                </a:moveTo>
                <a:cubicBezTo>
                  <a:pt x="12" y="120"/>
                  <a:pt x="13" y="120"/>
                  <a:pt x="13" y="119"/>
                </a:cubicBezTo>
                <a:cubicBezTo>
                  <a:pt x="13" y="119"/>
                  <a:pt x="12" y="119"/>
                  <a:pt x="12" y="119"/>
                </a:cubicBezTo>
                <a:cubicBezTo>
                  <a:pt x="12" y="120"/>
                  <a:pt x="12" y="120"/>
                  <a:pt x="12" y="120"/>
                </a:cubicBezTo>
                <a:close/>
                <a:moveTo>
                  <a:pt x="47" y="35"/>
                </a:move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8" y="35"/>
                  <a:pt x="48" y="35"/>
                </a:cubicBezTo>
                <a:cubicBezTo>
                  <a:pt x="48" y="35"/>
                  <a:pt x="48" y="35"/>
                  <a:pt x="47" y="35"/>
                </a:cubicBezTo>
                <a:close/>
                <a:moveTo>
                  <a:pt x="24" y="15"/>
                </a:moveTo>
                <a:cubicBezTo>
                  <a:pt x="24" y="15"/>
                  <a:pt x="24" y="15"/>
                  <a:pt x="24" y="14"/>
                </a:cubicBezTo>
                <a:cubicBezTo>
                  <a:pt x="24" y="15"/>
                  <a:pt x="24" y="15"/>
                  <a:pt x="23" y="15"/>
                </a:cubicBezTo>
                <a:cubicBezTo>
                  <a:pt x="24" y="15"/>
                  <a:pt x="24" y="16"/>
                  <a:pt x="23" y="17"/>
                </a:cubicBezTo>
                <a:cubicBezTo>
                  <a:pt x="24" y="17"/>
                  <a:pt x="24" y="17"/>
                  <a:pt x="25" y="16"/>
                </a:cubicBezTo>
                <a:cubicBezTo>
                  <a:pt x="25" y="16"/>
                  <a:pt x="25" y="16"/>
                  <a:pt x="25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6" y="15"/>
                  <a:pt x="26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6" y="15"/>
                  <a:pt x="26" y="14"/>
                  <a:pt x="26" y="14"/>
                </a:cubicBezTo>
                <a:cubicBezTo>
                  <a:pt x="26" y="14"/>
                  <a:pt x="26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4" y="14"/>
                  <a:pt x="25" y="15"/>
                  <a:pt x="24" y="15"/>
                </a:cubicBezTo>
                <a:close/>
                <a:moveTo>
                  <a:pt x="26" y="131"/>
                </a:moveTo>
                <a:cubicBezTo>
                  <a:pt x="27" y="131"/>
                  <a:pt x="28" y="130"/>
                  <a:pt x="28" y="129"/>
                </a:cubicBezTo>
                <a:cubicBezTo>
                  <a:pt x="28" y="127"/>
                  <a:pt x="27" y="126"/>
                  <a:pt x="26" y="126"/>
                </a:cubicBezTo>
                <a:cubicBezTo>
                  <a:pt x="24" y="125"/>
                  <a:pt x="22" y="127"/>
                  <a:pt x="22" y="129"/>
                </a:cubicBezTo>
                <a:cubicBezTo>
                  <a:pt x="23" y="130"/>
                  <a:pt x="24" y="131"/>
                  <a:pt x="26" y="131"/>
                </a:cubicBezTo>
                <a:close/>
                <a:moveTo>
                  <a:pt x="21" y="124"/>
                </a:moveTo>
                <a:cubicBezTo>
                  <a:pt x="22" y="125"/>
                  <a:pt x="24" y="123"/>
                  <a:pt x="24" y="122"/>
                </a:cubicBezTo>
                <a:cubicBezTo>
                  <a:pt x="23" y="121"/>
                  <a:pt x="22" y="119"/>
                  <a:pt x="21" y="119"/>
                </a:cubicBezTo>
                <a:cubicBezTo>
                  <a:pt x="19" y="119"/>
                  <a:pt x="18" y="121"/>
                  <a:pt x="18" y="122"/>
                </a:cubicBezTo>
                <a:cubicBezTo>
                  <a:pt x="18" y="123"/>
                  <a:pt x="19" y="125"/>
                  <a:pt x="21" y="124"/>
                </a:cubicBezTo>
                <a:close/>
                <a:moveTo>
                  <a:pt x="33" y="19"/>
                </a:moveTo>
                <a:cubicBezTo>
                  <a:pt x="33" y="19"/>
                  <a:pt x="33" y="19"/>
                  <a:pt x="34" y="19"/>
                </a:cubicBezTo>
                <a:cubicBezTo>
                  <a:pt x="35" y="19"/>
                  <a:pt x="36" y="19"/>
                  <a:pt x="36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6" y="18"/>
                  <a:pt x="35" y="17"/>
                </a:cubicBezTo>
                <a:cubicBezTo>
                  <a:pt x="34" y="17"/>
                  <a:pt x="34" y="16"/>
                  <a:pt x="33" y="16"/>
                </a:cubicBezTo>
                <a:cubicBezTo>
                  <a:pt x="32" y="17"/>
                  <a:pt x="33" y="18"/>
                  <a:pt x="33" y="19"/>
                </a:cubicBezTo>
                <a:close/>
                <a:moveTo>
                  <a:pt x="42" y="28"/>
                </a:moveTo>
                <a:cubicBezTo>
                  <a:pt x="41" y="28"/>
                  <a:pt x="41" y="29"/>
                  <a:pt x="40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41" y="29"/>
                  <a:pt x="41" y="31"/>
                  <a:pt x="43" y="30"/>
                </a:cubicBezTo>
                <a:cubicBezTo>
                  <a:pt x="42" y="29"/>
                  <a:pt x="43" y="29"/>
                  <a:pt x="43" y="28"/>
                </a:cubicBezTo>
                <a:cubicBezTo>
                  <a:pt x="43" y="28"/>
                  <a:pt x="44" y="28"/>
                  <a:pt x="44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2" y="28"/>
                  <a:pt x="42" y="29"/>
                  <a:pt x="42" y="29"/>
                </a:cubicBezTo>
                <a:cubicBezTo>
                  <a:pt x="41" y="29"/>
                  <a:pt x="42" y="28"/>
                  <a:pt x="42" y="28"/>
                </a:cubicBezTo>
                <a:close/>
                <a:moveTo>
                  <a:pt x="31" y="8"/>
                </a:move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9"/>
                </a:move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ubicBezTo>
                  <a:pt x="32" y="9"/>
                  <a:pt x="32" y="9"/>
                  <a:pt x="32" y="9"/>
                </a:cubicBezTo>
                <a:close/>
                <a:moveTo>
                  <a:pt x="193" y="70"/>
                </a:moveTo>
                <a:cubicBezTo>
                  <a:pt x="192" y="70"/>
                  <a:pt x="190" y="72"/>
                  <a:pt x="191" y="73"/>
                </a:cubicBezTo>
                <a:cubicBezTo>
                  <a:pt x="191" y="74"/>
                  <a:pt x="191" y="76"/>
                  <a:pt x="193" y="76"/>
                </a:cubicBezTo>
                <a:cubicBezTo>
                  <a:pt x="195" y="75"/>
                  <a:pt x="196" y="74"/>
                  <a:pt x="196" y="73"/>
                </a:cubicBezTo>
                <a:cubicBezTo>
                  <a:pt x="196" y="71"/>
                  <a:pt x="194" y="69"/>
                  <a:pt x="193" y="70"/>
                </a:cubicBezTo>
                <a:close/>
                <a:moveTo>
                  <a:pt x="18" y="136"/>
                </a:moveTo>
                <a:cubicBezTo>
                  <a:pt x="18" y="138"/>
                  <a:pt x="19" y="139"/>
                  <a:pt x="21" y="139"/>
                </a:cubicBezTo>
                <a:cubicBezTo>
                  <a:pt x="22" y="139"/>
                  <a:pt x="23" y="137"/>
                  <a:pt x="24" y="135"/>
                </a:cubicBezTo>
                <a:cubicBezTo>
                  <a:pt x="23" y="134"/>
                  <a:pt x="22" y="134"/>
                  <a:pt x="20" y="134"/>
                </a:cubicBezTo>
                <a:cubicBezTo>
                  <a:pt x="19" y="133"/>
                  <a:pt x="17" y="134"/>
                  <a:pt x="18" y="136"/>
                </a:cubicBezTo>
                <a:close/>
                <a:moveTo>
                  <a:pt x="189" y="78"/>
                </a:moveTo>
                <a:cubicBezTo>
                  <a:pt x="187" y="77"/>
                  <a:pt x="186" y="78"/>
                  <a:pt x="186" y="80"/>
                </a:cubicBezTo>
                <a:cubicBezTo>
                  <a:pt x="186" y="81"/>
                  <a:pt x="187" y="83"/>
                  <a:pt x="188" y="83"/>
                </a:cubicBezTo>
                <a:cubicBezTo>
                  <a:pt x="190" y="83"/>
                  <a:pt x="191" y="81"/>
                  <a:pt x="192" y="80"/>
                </a:cubicBezTo>
                <a:cubicBezTo>
                  <a:pt x="191" y="79"/>
                  <a:pt x="190" y="77"/>
                  <a:pt x="189" y="78"/>
                </a:cubicBezTo>
                <a:close/>
                <a:moveTo>
                  <a:pt x="184" y="70"/>
                </a:moveTo>
                <a:cubicBezTo>
                  <a:pt x="183" y="70"/>
                  <a:pt x="182" y="71"/>
                  <a:pt x="181" y="73"/>
                </a:cubicBezTo>
                <a:cubicBezTo>
                  <a:pt x="182" y="74"/>
                  <a:pt x="183" y="76"/>
                  <a:pt x="185" y="75"/>
                </a:cubicBezTo>
                <a:cubicBezTo>
                  <a:pt x="186" y="76"/>
                  <a:pt x="187" y="74"/>
                  <a:pt x="188" y="73"/>
                </a:cubicBezTo>
                <a:cubicBezTo>
                  <a:pt x="187" y="71"/>
                  <a:pt x="186" y="70"/>
                  <a:pt x="184" y="70"/>
                </a:cubicBezTo>
                <a:close/>
                <a:moveTo>
                  <a:pt x="198" y="63"/>
                </a:moveTo>
                <a:cubicBezTo>
                  <a:pt x="195" y="63"/>
                  <a:pt x="195" y="65"/>
                  <a:pt x="195" y="67"/>
                </a:cubicBezTo>
                <a:cubicBezTo>
                  <a:pt x="195" y="67"/>
                  <a:pt x="196" y="69"/>
                  <a:pt x="198" y="69"/>
                </a:cubicBezTo>
                <a:cubicBezTo>
                  <a:pt x="199" y="69"/>
                  <a:pt x="200" y="67"/>
                  <a:pt x="200" y="66"/>
                </a:cubicBezTo>
                <a:cubicBezTo>
                  <a:pt x="200" y="65"/>
                  <a:pt x="199" y="64"/>
                  <a:pt x="198" y="63"/>
                </a:cubicBezTo>
                <a:close/>
                <a:moveTo>
                  <a:pt x="199" y="73"/>
                </a:moveTo>
                <a:cubicBezTo>
                  <a:pt x="199" y="75"/>
                  <a:pt x="201" y="75"/>
                  <a:pt x="202" y="76"/>
                </a:cubicBezTo>
                <a:cubicBezTo>
                  <a:pt x="203" y="76"/>
                  <a:pt x="205" y="74"/>
                  <a:pt x="205" y="73"/>
                </a:cubicBezTo>
                <a:cubicBezTo>
                  <a:pt x="204" y="71"/>
                  <a:pt x="203" y="70"/>
                  <a:pt x="202" y="70"/>
                </a:cubicBezTo>
                <a:cubicBezTo>
                  <a:pt x="201" y="70"/>
                  <a:pt x="199" y="71"/>
                  <a:pt x="199" y="73"/>
                </a:cubicBezTo>
                <a:close/>
                <a:moveTo>
                  <a:pt x="217" y="72"/>
                </a:moveTo>
                <a:cubicBezTo>
                  <a:pt x="217" y="74"/>
                  <a:pt x="218" y="75"/>
                  <a:pt x="219" y="75"/>
                </a:cubicBezTo>
                <a:cubicBezTo>
                  <a:pt x="221" y="76"/>
                  <a:pt x="223" y="74"/>
                  <a:pt x="222" y="72"/>
                </a:cubicBezTo>
                <a:cubicBezTo>
                  <a:pt x="222" y="71"/>
                  <a:pt x="221" y="70"/>
                  <a:pt x="220" y="70"/>
                </a:cubicBezTo>
                <a:cubicBezTo>
                  <a:pt x="218" y="70"/>
                  <a:pt x="217" y="71"/>
                  <a:pt x="217" y="72"/>
                </a:cubicBezTo>
                <a:close/>
                <a:moveTo>
                  <a:pt x="215" y="63"/>
                </a:moveTo>
                <a:cubicBezTo>
                  <a:pt x="213" y="63"/>
                  <a:pt x="212" y="64"/>
                  <a:pt x="212" y="66"/>
                </a:cubicBezTo>
                <a:cubicBezTo>
                  <a:pt x="212" y="68"/>
                  <a:pt x="213" y="69"/>
                  <a:pt x="215" y="69"/>
                </a:cubicBezTo>
                <a:cubicBezTo>
                  <a:pt x="217" y="69"/>
                  <a:pt x="218" y="67"/>
                  <a:pt x="217" y="66"/>
                </a:cubicBezTo>
                <a:cubicBezTo>
                  <a:pt x="218" y="65"/>
                  <a:pt x="217" y="64"/>
                  <a:pt x="215" y="63"/>
                </a:cubicBezTo>
                <a:close/>
                <a:moveTo>
                  <a:pt x="206" y="64"/>
                </a:moveTo>
                <a:cubicBezTo>
                  <a:pt x="204" y="64"/>
                  <a:pt x="204" y="65"/>
                  <a:pt x="204" y="66"/>
                </a:cubicBezTo>
                <a:cubicBezTo>
                  <a:pt x="203" y="67"/>
                  <a:pt x="205" y="69"/>
                  <a:pt x="207" y="68"/>
                </a:cubicBezTo>
                <a:cubicBezTo>
                  <a:pt x="207" y="69"/>
                  <a:pt x="209" y="68"/>
                  <a:pt x="209" y="66"/>
                </a:cubicBezTo>
                <a:cubicBezTo>
                  <a:pt x="209" y="64"/>
                  <a:pt x="208" y="63"/>
                  <a:pt x="206" y="64"/>
                </a:cubicBezTo>
                <a:close/>
                <a:moveTo>
                  <a:pt x="175" y="70"/>
                </a:moveTo>
                <a:cubicBezTo>
                  <a:pt x="174" y="70"/>
                  <a:pt x="173" y="71"/>
                  <a:pt x="173" y="72"/>
                </a:cubicBezTo>
                <a:cubicBezTo>
                  <a:pt x="173" y="74"/>
                  <a:pt x="174" y="75"/>
                  <a:pt x="176" y="75"/>
                </a:cubicBezTo>
                <a:cubicBezTo>
                  <a:pt x="177" y="75"/>
                  <a:pt x="178" y="74"/>
                  <a:pt x="179" y="72"/>
                </a:cubicBezTo>
                <a:cubicBezTo>
                  <a:pt x="178" y="71"/>
                  <a:pt x="177" y="70"/>
                  <a:pt x="175" y="70"/>
                </a:cubicBezTo>
                <a:close/>
                <a:moveTo>
                  <a:pt x="177" y="74"/>
                </a:moveTo>
                <a:cubicBezTo>
                  <a:pt x="176" y="74"/>
                  <a:pt x="175" y="74"/>
                  <a:pt x="175" y="73"/>
                </a:cubicBezTo>
                <a:cubicBezTo>
                  <a:pt x="176" y="74"/>
                  <a:pt x="176" y="73"/>
                  <a:pt x="177" y="74"/>
                </a:cubicBezTo>
                <a:cubicBezTo>
                  <a:pt x="177" y="74"/>
                  <a:pt x="177" y="74"/>
                  <a:pt x="177" y="74"/>
                </a:cubicBezTo>
                <a:close/>
                <a:moveTo>
                  <a:pt x="159" y="70"/>
                </a:move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lose/>
                <a:moveTo>
                  <a:pt x="138" y="87"/>
                </a:moveTo>
                <a:cubicBezTo>
                  <a:pt x="137" y="88"/>
                  <a:pt x="139" y="90"/>
                  <a:pt x="140" y="90"/>
                </a:cubicBezTo>
                <a:cubicBezTo>
                  <a:pt x="141" y="90"/>
                  <a:pt x="143" y="88"/>
                  <a:pt x="143" y="87"/>
                </a:cubicBezTo>
                <a:cubicBezTo>
                  <a:pt x="143" y="85"/>
                  <a:pt x="142" y="84"/>
                  <a:pt x="140" y="84"/>
                </a:cubicBezTo>
                <a:cubicBezTo>
                  <a:pt x="138" y="84"/>
                  <a:pt x="137" y="85"/>
                  <a:pt x="138" y="87"/>
                </a:cubicBezTo>
                <a:close/>
                <a:moveTo>
                  <a:pt x="134" y="91"/>
                </a:moveTo>
                <a:cubicBezTo>
                  <a:pt x="134" y="92"/>
                  <a:pt x="135" y="92"/>
                  <a:pt x="135" y="9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35" y="93"/>
                  <a:pt x="135" y="94"/>
                  <a:pt x="136" y="95"/>
                </a:cubicBezTo>
                <a:cubicBezTo>
                  <a:pt x="136" y="95"/>
                  <a:pt x="136" y="95"/>
                  <a:pt x="136" y="94"/>
                </a:cubicBezTo>
                <a:cubicBezTo>
                  <a:pt x="137" y="95"/>
                  <a:pt x="137" y="95"/>
                  <a:pt x="137" y="96"/>
                </a:cubicBezTo>
                <a:cubicBezTo>
                  <a:pt x="138" y="95"/>
                  <a:pt x="139" y="95"/>
                  <a:pt x="139" y="94"/>
                </a:cubicBezTo>
                <a:cubicBezTo>
                  <a:pt x="138" y="93"/>
                  <a:pt x="137" y="91"/>
                  <a:pt x="136" y="92"/>
                </a:cubicBezTo>
                <a:cubicBezTo>
                  <a:pt x="135" y="91"/>
                  <a:pt x="134" y="91"/>
                  <a:pt x="134" y="91"/>
                </a:cubicBezTo>
                <a:close/>
                <a:moveTo>
                  <a:pt x="131" y="84"/>
                </a:moveTo>
                <a:cubicBezTo>
                  <a:pt x="130" y="84"/>
                  <a:pt x="128" y="85"/>
                  <a:pt x="129" y="86"/>
                </a:cubicBezTo>
                <a:cubicBezTo>
                  <a:pt x="128" y="89"/>
                  <a:pt x="129" y="89"/>
                  <a:pt x="131" y="90"/>
                </a:cubicBezTo>
                <a:cubicBezTo>
                  <a:pt x="133" y="89"/>
                  <a:pt x="134" y="88"/>
                  <a:pt x="134" y="86"/>
                </a:cubicBezTo>
                <a:cubicBezTo>
                  <a:pt x="134" y="86"/>
                  <a:pt x="133" y="84"/>
                  <a:pt x="131" y="84"/>
                </a:cubicBezTo>
                <a:close/>
                <a:moveTo>
                  <a:pt x="170" y="63"/>
                </a:moveTo>
                <a:cubicBezTo>
                  <a:pt x="169" y="63"/>
                  <a:pt x="168" y="64"/>
                  <a:pt x="168" y="66"/>
                </a:cubicBezTo>
                <a:cubicBezTo>
                  <a:pt x="168" y="67"/>
                  <a:pt x="169" y="69"/>
                  <a:pt x="170" y="68"/>
                </a:cubicBezTo>
                <a:cubicBezTo>
                  <a:pt x="173" y="68"/>
                  <a:pt x="173" y="67"/>
                  <a:pt x="173" y="65"/>
                </a:cubicBezTo>
                <a:cubicBezTo>
                  <a:pt x="174" y="64"/>
                  <a:pt x="172" y="64"/>
                  <a:pt x="170" y="63"/>
                </a:cubicBezTo>
                <a:close/>
                <a:moveTo>
                  <a:pt x="145" y="77"/>
                </a:moveTo>
                <a:cubicBezTo>
                  <a:pt x="143" y="77"/>
                  <a:pt x="141" y="78"/>
                  <a:pt x="141" y="80"/>
                </a:cubicBezTo>
                <a:cubicBezTo>
                  <a:pt x="142" y="82"/>
                  <a:pt x="143" y="83"/>
                  <a:pt x="144" y="82"/>
                </a:cubicBezTo>
                <a:cubicBezTo>
                  <a:pt x="146" y="83"/>
                  <a:pt x="147" y="82"/>
                  <a:pt x="147" y="80"/>
                </a:cubicBezTo>
                <a:cubicBezTo>
                  <a:pt x="147" y="78"/>
                  <a:pt x="146" y="77"/>
                  <a:pt x="145" y="77"/>
                </a:cubicBezTo>
                <a:close/>
                <a:moveTo>
                  <a:pt x="162" y="63"/>
                </a:moveTo>
                <a:cubicBezTo>
                  <a:pt x="161" y="63"/>
                  <a:pt x="159" y="65"/>
                  <a:pt x="160" y="66"/>
                </a:cubicBezTo>
                <a:cubicBezTo>
                  <a:pt x="160" y="68"/>
                  <a:pt x="160" y="68"/>
                  <a:pt x="162" y="69"/>
                </a:cubicBezTo>
                <a:cubicBezTo>
                  <a:pt x="163" y="69"/>
                  <a:pt x="165" y="68"/>
                  <a:pt x="165" y="66"/>
                </a:cubicBezTo>
                <a:cubicBezTo>
                  <a:pt x="164" y="64"/>
                  <a:pt x="164" y="64"/>
                  <a:pt x="162" y="63"/>
                </a:cubicBezTo>
                <a:close/>
                <a:moveTo>
                  <a:pt x="157" y="70"/>
                </a:moveTo>
                <a:cubicBezTo>
                  <a:pt x="156" y="71"/>
                  <a:pt x="155" y="72"/>
                  <a:pt x="155" y="72"/>
                </a:cubicBezTo>
                <a:cubicBezTo>
                  <a:pt x="155" y="74"/>
                  <a:pt x="156" y="76"/>
                  <a:pt x="158" y="75"/>
                </a:cubicBezTo>
                <a:cubicBezTo>
                  <a:pt x="159" y="75"/>
                  <a:pt x="161" y="74"/>
                  <a:pt x="161" y="73"/>
                </a:cubicBezTo>
                <a:cubicBezTo>
                  <a:pt x="161" y="72"/>
                  <a:pt x="160" y="72"/>
                  <a:pt x="160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0" y="72"/>
                  <a:pt x="160" y="72"/>
                  <a:pt x="160" y="73"/>
                </a:cubicBezTo>
                <a:cubicBezTo>
                  <a:pt x="160" y="72"/>
                  <a:pt x="158" y="71"/>
                  <a:pt x="157" y="71"/>
                </a:cubicBezTo>
                <a:cubicBezTo>
                  <a:pt x="158" y="71"/>
                  <a:pt x="157" y="70"/>
                  <a:pt x="157" y="70"/>
                </a:cubicBezTo>
                <a:close/>
                <a:moveTo>
                  <a:pt x="123" y="70"/>
                </a:moveTo>
                <a:cubicBezTo>
                  <a:pt x="121" y="70"/>
                  <a:pt x="120" y="71"/>
                  <a:pt x="120" y="73"/>
                </a:cubicBezTo>
                <a:cubicBezTo>
                  <a:pt x="119" y="74"/>
                  <a:pt x="121" y="76"/>
                  <a:pt x="122" y="76"/>
                </a:cubicBezTo>
                <a:cubicBezTo>
                  <a:pt x="124" y="75"/>
                  <a:pt x="125" y="74"/>
                  <a:pt x="125" y="73"/>
                </a:cubicBezTo>
                <a:cubicBezTo>
                  <a:pt x="125" y="72"/>
                  <a:pt x="124" y="69"/>
                  <a:pt x="123" y="70"/>
                </a:cubicBezTo>
                <a:close/>
                <a:moveTo>
                  <a:pt x="153" y="63"/>
                </a:moveTo>
                <a:cubicBezTo>
                  <a:pt x="151" y="63"/>
                  <a:pt x="150" y="65"/>
                  <a:pt x="150" y="66"/>
                </a:cubicBezTo>
                <a:cubicBezTo>
                  <a:pt x="150" y="68"/>
                  <a:pt x="152" y="69"/>
                  <a:pt x="153" y="69"/>
                </a:cubicBezTo>
                <a:cubicBezTo>
                  <a:pt x="154" y="69"/>
                  <a:pt x="156" y="67"/>
                  <a:pt x="156" y="66"/>
                </a:cubicBezTo>
                <a:cubicBezTo>
                  <a:pt x="156" y="65"/>
                  <a:pt x="154" y="63"/>
                  <a:pt x="153" y="63"/>
                </a:cubicBezTo>
                <a:close/>
                <a:moveTo>
                  <a:pt x="118" y="203"/>
                </a:moveTo>
                <a:cubicBezTo>
                  <a:pt x="117" y="203"/>
                  <a:pt x="115" y="204"/>
                  <a:pt x="115" y="205"/>
                </a:cubicBezTo>
                <a:cubicBezTo>
                  <a:pt x="115" y="207"/>
                  <a:pt x="117" y="208"/>
                  <a:pt x="118" y="209"/>
                </a:cubicBezTo>
                <a:cubicBezTo>
                  <a:pt x="119" y="208"/>
                  <a:pt x="121" y="207"/>
                  <a:pt x="120" y="205"/>
                </a:cubicBezTo>
                <a:cubicBezTo>
                  <a:pt x="121" y="205"/>
                  <a:pt x="119" y="203"/>
                  <a:pt x="118" y="203"/>
                </a:cubicBezTo>
                <a:close/>
                <a:moveTo>
                  <a:pt x="197" y="236"/>
                </a:moveTo>
                <a:cubicBezTo>
                  <a:pt x="196" y="235"/>
                  <a:pt x="196" y="234"/>
                  <a:pt x="195" y="233"/>
                </a:cubicBezTo>
                <a:cubicBezTo>
                  <a:pt x="195" y="233"/>
                  <a:pt x="196" y="232"/>
                  <a:pt x="196" y="231"/>
                </a:cubicBezTo>
                <a:cubicBezTo>
                  <a:pt x="195" y="232"/>
                  <a:pt x="195" y="233"/>
                  <a:pt x="194" y="234"/>
                </a:cubicBezTo>
                <a:cubicBezTo>
                  <a:pt x="194" y="234"/>
                  <a:pt x="195" y="236"/>
                  <a:pt x="197" y="236"/>
                </a:cubicBezTo>
                <a:close/>
                <a:moveTo>
                  <a:pt x="212" y="240"/>
                </a:moveTo>
                <a:cubicBezTo>
                  <a:pt x="212" y="240"/>
                  <a:pt x="212" y="239"/>
                  <a:pt x="212" y="239"/>
                </a:cubicBezTo>
                <a:cubicBezTo>
                  <a:pt x="211" y="239"/>
                  <a:pt x="209" y="239"/>
                  <a:pt x="208" y="238"/>
                </a:cubicBezTo>
                <a:cubicBezTo>
                  <a:pt x="208" y="239"/>
                  <a:pt x="210" y="239"/>
                  <a:pt x="210" y="240"/>
                </a:cubicBezTo>
                <a:cubicBezTo>
                  <a:pt x="209" y="240"/>
                  <a:pt x="209" y="241"/>
                  <a:pt x="208" y="241"/>
                </a:cubicBezTo>
                <a:cubicBezTo>
                  <a:pt x="208" y="241"/>
                  <a:pt x="208" y="242"/>
                  <a:pt x="208" y="242"/>
                </a:cubicBezTo>
                <a:cubicBezTo>
                  <a:pt x="209" y="241"/>
                  <a:pt x="210" y="241"/>
                  <a:pt x="211" y="240"/>
                </a:cubicBezTo>
                <a:cubicBezTo>
                  <a:pt x="211" y="240"/>
                  <a:pt x="212" y="240"/>
                  <a:pt x="212" y="240"/>
                </a:cubicBezTo>
                <a:close/>
                <a:moveTo>
                  <a:pt x="183" y="219"/>
                </a:moveTo>
                <a:cubicBezTo>
                  <a:pt x="183" y="219"/>
                  <a:pt x="182" y="218"/>
                  <a:pt x="182" y="218"/>
                </a:cubicBezTo>
                <a:cubicBezTo>
                  <a:pt x="182" y="218"/>
                  <a:pt x="182" y="218"/>
                  <a:pt x="182" y="218"/>
                </a:cubicBezTo>
                <a:cubicBezTo>
                  <a:pt x="182" y="218"/>
                  <a:pt x="182" y="218"/>
                  <a:pt x="182" y="218"/>
                </a:cubicBezTo>
                <a:cubicBezTo>
                  <a:pt x="182" y="217"/>
                  <a:pt x="181" y="217"/>
                  <a:pt x="181" y="217"/>
                </a:cubicBezTo>
                <a:cubicBezTo>
                  <a:pt x="180" y="217"/>
                  <a:pt x="180" y="218"/>
                  <a:pt x="179" y="219"/>
                </a:cubicBezTo>
                <a:cubicBezTo>
                  <a:pt x="179" y="218"/>
                  <a:pt x="178" y="218"/>
                  <a:pt x="178" y="217"/>
                </a:cubicBezTo>
                <a:cubicBezTo>
                  <a:pt x="178" y="217"/>
                  <a:pt x="178" y="217"/>
                  <a:pt x="178" y="217"/>
                </a:cubicBezTo>
                <a:cubicBezTo>
                  <a:pt x="177" y="217"/>
                  <a:pt x="177" y="218"/>
                  <a:pt x="177" y="219"/>
                </a:cubicBezTo>
                <a:cubicBezTo>
                  <a:pt x="177" y="221"/>
                  <a:pt x="178" y="222"/>
                  <a:pt x="180" y="222"/>
                </a:cubicBezTo>
                <a:cubicBezTo>
                  <a:pt x="182" y="222"/>
                  <a:pt x="183" y="221"/>
                  <a:pt x="183" y="219"/>
                </a:cubicBezTo>
                <a:close/>
                <a:moveTo>
                  <a:pt x="203" y="239"/>
                </a:moveTo>
                <a:cubicBezTo>
                  <a:pt x="202" y="240"/>
                  <a:pt x="202" y="239"/>
                  <a:pt x="202" y="239"/>
                </a:cubicBezTo>
                <a:cubicBezTo>
                  <a:pt x="201" y="239"/>
                  <a:pt x="200" y="239"/>
                  <a:pt x="200" y="239"/>
                </a:cubicBezTo>
                <a:cubicBezTo>
                  <a:pt x="200" y="239"/>
                  <a:pt x="200" y="239"/>
                  <a:pt x="200" y="239"/>
                </a:cubicBezTo>
                <a:cubicBezTo>
                  <a:pt x="200" y="239"/>
                  <a:pt x="199" y="240"/>
                  <a:pt x="199" y="240"/>
                </a:cubicBezTo>
                <a:cubicBezTo>
                  <a:pt x="199" y="241"/>
                  <a:pt x="199" y="241"/>
                  <a:pt x="200" y="242"/>
                </a:cubicBezTo>
                <a:cubicBezTo>
                  <a:pt x="200" y="242"/>
                  <a:pt x="200" y="242"/>
                  <a:pt x="200" y="242"/>
                </a:cubicBezTo>
                <a:cubicBezTo>
                  <a:pt x="200" y="241"/>
                  <a:pt x="200" y="241"/>
                  <a:pt x="200" y="241"/>
                </a:cubicBezTo>
                <a:cubicBezTo>
                  <a:pt x="201" y="241"/>
                  <a:pt x="202" y="241"/>
                  <a:pt x="203" y="241"/>
                </a:cubicBezTo>
                <a:cubicBezTo>
                  <a:pt x="203" y="240"/>
                  <a:pt x="203" y="240"/>
                  <a:pt x="203" y="239"/>
                </a:cubicBezTo>
                <a:close/>
                <a:moveTo>
                  <a:pt x="200" y="242"/>
                </a:moveTo>
                <a:cubicBezTo>
                  <a:pt x="201" y="242"/>
                  <a:pt x="201" y="243"/>
                  <a:pt x="202" y="243"/>
                </a:cubicBezTo>
                <a:cubicBezTo>
                  <a:pt x="202" y="243"/>
                  <a:pt x="202" y="243"/>
                  <a:pt x="202" y="243"/>
                </a:cubicBezTo>
                <a:cubicBezTo>
                  <a:pt x="202" y="242"/>
                  <a:pt x="201" y="242"/>
                  <a:pt x="200" y="242"/>
                </a:cubicBezTo>
                <a:close/>
                <a:moveTo>
                  <a:pt x="187" y="228"/>
                </a:moveTo>
                <a:cubicBezTo>
                  <a:pt x="187" y="227"/>
                  <a:pt x="188" y="227"/>
                  <a:pt x="188" y="226"/>
                </a:cubicBezTo>
                <a:cubicBezTo>
                  <a:pt x="188" y="226"/>
                  <a:pt x="187" y="226"/>
                  <a:pt x="187" y="225"/>
                </a:cubicBezTo>
                <a:cubicBezTo>
                  <a:pt x="187" y="225"/>
                  <a:pt x="187" y="225"/>
                  <a:pt x="187" y="225"/>
                </a:cubicBezTo>
                <a:cubicBezTo>
                  <a:pt x="187" y="226"/>
                  <a:pt x="186" y="227"/>
                  <a:pt x="186" y="226"/>
                </a:cubicBezTo>
                <a:cubicBezTo>
                  <a:pt x="186" y="226"/>
                  <a:pt x="185" y="225"/>
                  <a:pt x="186" y="225"/>
                </a:cubicBezTo>
                <a:cubicBezTo>
                  <a:pt x="186" y="225"/>
                  <a:pt x="187" y="225"/>
                  <a:pt x="187" y="225"/>
                </a:cubicBezTo>
                <a:cubicBezTo>
                  <a:pt x="187" y="224"/>
                  <a:pt x="186" y="223"/>
                  <a:pt x="185" y="223"/>
                </a:cubicBezTo>
                <a:cubicBezTo>
                  <a:pt x="185" y="223"/>
                  <a:pt x="185" y="224"/>
                  <a:pt x="185" y="224"/>
                </a:cubicBezTo>
                <a:cubicBezTo>
                  <a:pt x="185" y="224"/>
                  <a:pt x="185" y="223"/>
                  <a:pt x="185" y="223"/>
                </a:cubicBezTo>
                <a:cubicBezTo>
                  <a:pt x="184" y="223"/>
                  <a:pt x="184" y="223"/>
                  <a:pt x="184" y="223"/>
                </a:cubicBezTo>
                <a:cubicBezTo>
                  <a:pt x="183" y="223"/>
                  <a:pt x="181" y="224"/>
                  <a:pt x="181" y="226"/>
                </a:cubicBezTo>
                <a:cubicBezTo>
                  <a:pt x="181" y="228"/>
                  <a:pt x="183" y="228"/>
                  <a:pt x="185" y="229"/>
                </a:cubicBezTo>
                <a:cubicBezTo>
                  <a:pt x="185" y="229"/>
                  <a:pt x="185" y="229"/>
                  <a:pt x="185" y="229"/>
                </a:cubicBezTo>
                <a:cubicBezTo>
                  <a:pt x="185" y="229"/>
                  <a:pt x="185" y="228"/>
                  <a:pt x="185" y="228"/>
                </a:cubicBezTo>
                <a:cubicBezTo>
                  <a:pt x="185" y="228"/>
                  <a:pt x="185" y="228"/>
                  <a:pt x="185" y="228"/>
                </a:cubicBezTo>
                <a:cubicBezTo>
                  <a:pt x="184" y="228"/>
                  <a:pt x="185" y="228"/>
                  <a:pt x="184" y="228"/>
                </a:cubicBezTo>
                <a:cubicBezTo>
                  <a:pt x="184" y="228"/>
                  <a:pt x="183" y="228"/>
                  <a:pt x="183" y="227"/>
                </a:cubicBezTo>
                <a:cubicBezTo>
                  <a:pt x="184" y="227"/>
                  <a:pt x="184" y="227"/>
                  <a:pt x="184" y="226"/>
                </a:cubicBezTo>
                <a:cubicBezTo>
                  <a:pt x="185" y="226"/>
                  <a:pt x="185" y="226"/>
                  <a:pt x="185" y="226"/>
                </a:cubicBezTo>
                <a:cubicBezTo>
                  <a:pt x="185" y="227"/>
                  <a:pt x="185" y="227"/>
                  <a:pt x="185" y="227"/>
                </a:cubicBezTo>
                <a:cubicBezTo>
                  <a:pt x="186" y="227"/>
                  <a:pt x="186" y="227"/>
                  <a:pt x="187" y="228"/>
                </a:cubicBezTo>
                <a:close/>
                <a:moveTo>
                  <a:pt x="161" y="198"/>
                </a:moveTo>
                <a:cubicBezTo>
                  <a:pt x="160" y="197"/>
                  <a:pt x="160" y="196"/>
                  <a:pt x="157" y="196"/>
                </a:cubicBezTo>
                <a:cubicBezTo>
                  <a:pt x="156" y="196"/>
                  <a:pt x="154" y="196"/>
                  <a:pt x="155" y="199"/>
                </a:cubicBezTo>
                <a:cubicBezTo>
                  <a:pt x="155" y="200"/>
                  <a:pt x="156" y="201"/>
                  <a:pt x="158" y="201"/>
                </a:cubicBezTo>
                <a:cubicBezTo>
                  <a:pt x="159" y="201"/>
                  <a:pt x="161" y="200"/>
                  <a:pt x="161" y="198"/>
                </a:cubicBezTo>
                <a:close/>
                <a:moveTo>
                  <a:pt x="178" y="224"/>
                </a:moveTo>
                <a:cubicBezTo>
                  <a:pt x="177" y="224"/>
                  <a:pt x="177" y="223"/>
                  <a:pt x="176" y="223"/>
                </a:cubicBezTo>
                <a:cubicBezTo>
                  <a:pt x="177" y="224"/>
                  <a:pt x="177" y="224"/>
                  <a:pt x="178" y="224"/>
                </a:cubicBezTo>
                <a:cubicBezTo>
                  <a:pt x="178" y="224"/>
                  <a:pt x="178" y="224"/>
                  <a:pt x="178" y="224"/>
                </a:cubicBezTo>
                <a:close/>
                <a:moveTo>
                  <a:pt x="160" y="207"/>
                </a:moveTo>
                <a:cubicBezTo>
                  <a:pt x="160" y="207"/>
                  <a:pt x="160" y="207"/>
                  <a:pt x="160" y="206"/>
                </a:cubicBezTo>
                <a:cubicBezTo>
                  <a:pt x="160" y="206"/>
                  <a:pt x="160" y="206"/>
                  <a:pt x="159" y="206"/>
                </a:cubicBezTo>
                <a:cubicBezTo>
                  <a:pt x="159" y="206"/>
                  <a:pt x="159" y="207"/>
                  <a:pt x="160" y="207"/>
                </a:cubicBezTo>
                <a:close/>
                <a:moveTo>
                  <a:pt x="167" y="209"/>
                </a:moveTo>
                <a:cubicBezTo>
                  <a:pt x="166" y="209"/>
                  <a:pt x="165" y="210"/>
                  <a:pt x="164" y="211"/>
                </a:cubicBezTo>
                <a:cubicBezTo>
                  <a:pt x="165" y="211"/>
                  <a:pt x="166" y="211"/>
                  <a:pt x="166" y="211"/>
                </a:cubicBezTo>
                <a:cubicBezTo>
                  <a:pt x="166" y="212"/>
                  <a:pt x="166" y="213"/>
                  <a:pt x="166" y="213"/>
                </a:cubicBezTo>
                <a:cubicBezTo>
                  <a:pt x="166" y="213"/>
                  <a:pt x="166" y="212"/>
                  <a:pt x="165" y="212"/>
                </a:cubicBezTo>
                <a:cubicBezTo>
                  <a:pt x="165" y="212"/>
                  <a:pt x="164" y="213"/>
                  <a:pt x="164" y="213"/>
                </a:cubicBezTo>
                <a:cubicBezTo>
                  <a:pt x="165" y="214"/>
                  <a:pt x="166" y="215"/>
                  <a:pt x="167" y="215"/>
                </a:cubicBezTo>
                <a:cubicBezTo>
                  <a:pt x="167" y="215"/>
                  <a:pt x="167" y="215"/>
                  <a:pt x="167" y="215"/>
                </a:cubicBezTo>
                <a:cubicBezTo>
                  <a:pt x="167" y="214"/>
                  <a:pt x="168" y="214"/>
                  <a:pt x="168" y="213"/>
                </a:cubicBezTo>
                <a:cubicBezTo>
                  <a:pt x="168" y="213"/>
                  <a:pt x="168" y="213"/>
                  <a:pt x="168" y="213"/>
                </a:cubicBezTo>
                <a:cubicBezTo>
                  <a:pt x="169" y="213"/>
                  <a:pt x="169" y="214"/>
                  <a:pt x="169" y="214"/>
                </a:cubicBezTo>
                <a:cubicBezTo>
                  <a:pt x="169" y="214"/>
                  <a:pt x="169" y="213"/>
                  <a:pt x="169" y="212"/>
                </a:cubicBezTo>
                <a:cubicBezTo>
                  <a:pt x="170" y="210"/>
                  <a:pt x="168" y="210"/>
                  <a:pt x="167" y="209"/>
                </a:cubicBezTo>
                <a:close/>
                <a:moveTo>
                  <a:pt x="232" y="250"/>
                </a:moveTo>
                <a:cubicBezTo>
                  <a:pt x="232" y="250"/>
                  <a:pt x="232" y="251"/>
                  <a:pt x="232" y="251"/>
                </a:cubicBezTo>
                <a:cubicBezTo>
                  <a:pt x="232" y="250"/>
                  <a:pt x="232" y="250"/>
                  <a:pt x="233" y="250"/>
                </a:cubicBezTo>
                <a:cubicBezTo>
                  <a:pt x="233" y="250"/>
                  <a:pt x="233" y="250"/>
                  <a:pt x="232" y="250"/>
                </a:cubicBezTo>
                <a:cubicBezTo>
                  <a:pt x="232" y="250"/>
                  <a:pt x="232" y="250"/>
                  <a:pt x="232" y="250"/>
                </a:cubicBezTo>
                <a:close/>
                <a:moveTo>
                  <a:pt x="248" y="238"/>
                </a:moveTo>
                <a:cubicBezTo>
                  <a:pt x="248" y="238"/>
                  <a:pt x="248" y="238"/>
                  <a:pt x="248" y="238"/>
                </a:cubicBezTo>
                <a:cubicBezTo>
                  <a:pt x="248" y="239"/>
                  <a:pt x="248" y="239"/>
                  <a:pt x="248" y="239"/>
                </a:cubicBezTo>
                <a:cubicBezTo>
                  <a:pt x="249" y="239"/>
                  <a:pt x="249" y="239"/>
                  <a:pt x="249" y="239"/>
                </a:cubicBezTo>
                <a:cubicBezTo>
                  <a:pt x="249" y="238"/>
                  <a:pt x="249" y="238"/>
                  <a:pt x="248" y="238"/>
                </a:cubicBezTo>
                <a:close/>
                <a:moveTo>
                  <a:pt x="243" y="248"/>
                </a:moveTo>
                <a:cubicBezTo>
                  <a:pt x="243" y="248"/>
                  <a:pt x="242" y="248"/>
                  <a:pt x="242" y="249"/>
                </a:cubicBezTo>
                <a:cubicBezTo>
                  <a:pt x="242" y="249"/>
                  <a:pt x="243" y="249"/>
                  <a:pt x="243" y="248"/>
                </a:cubicBezTo>
                <a:close/>
                <a:moveTo>
                  <a:pt x="238" y="112"/>
                </a:moveTo>
                <a:cubicBezTo>
                  <a:pt x="236" y="112"/>
                  <a:pt x="234" y="113"/>
                  <a:pt x="234" y="114"/>
                </a:cubicBezTo>
                <a:cubicBezTo>
                  <a:pt x="235" y="116"/>
                  <a:pt x="235" y="117"/>
                  <a:pt x="237" y="117"/>
                </a:cubicBezTo>
                <a:cubicBezTo>
                  <a:pt x="239" y="117"/>
                  <a:pt x="240" y="116"/>
                  <a:pt x="240" y="115"/>
                </a:cubicBezTo>
                <a:cubicBezTo>
                  <a:pt x="240" y="113"/>
                  <a:pt x="238" y="111"/>
                  <a:pt x="238" y="112"/>
                </a:cubicBezTo>
                <a:close/>
                <a:moveTo>
                  <a:pt x="237" y="98"/>
                </a:moveTo>
                <a:cubicBezTo>
                  <a:pt x="236" y="98"/>
                  <a:pt x="234" y="99"/>
                  <a:pt x="234" y="101"/>
                </a:cubicBezTo>
                <a:cubicBezTo>
                  <a:pt x="234" y="102"/>
                  <a:pt x="235" y="103"/>
                  <a:pt x="237" y="103"/>
                </a:cubicBezTo>
                <a:cubicBezTo>
                  <a:pt x="238" y="103"/>
                  <a:pt x="240" y="102"/>
                  <a:pt x="240" y="101"/>
                </a:cubicBezTo>
                <a:cubicBezTo>
                  <a:pt x="241" y="99"/>
                  <a:pt x="239" y="98"/>
                  <a:pt x="237" y="98"/>
                </a:cubicBezTo>
                <a:close/>
                <a:moveTo>
                  <a:pt x="235" y="248"/>
                </a:moveTo>
                <a:cubicBezTo>
                  <a:pt x="235" y="248"/>
                  <a:pt x="235" y="248"/>
                  <a:pt x="236" y="248"/>
                </a:cubicBezTo>
                <a:cubicBezTo>
                  <a:pt x="236" y="248"/>
                  <a:pt x="236" y="248"/>
                  <a:pt x="236" y="248"/>
                </a:cubicBezTo>
                <a:cubicBezTo>
                  <a:pt x="236" y="248"/>
                  <a:pt x="235" y="248"/>
                  <a:pt x="235" y="248"/>
                </a:cubicBezTo>
                <a:close/>
                <a:moveTo>
                  <a:pt x="213" y="241"/>
                </a:moveTo>
                <a:cubicBezTo>
                  <a:pt x="213" y="241"/>
                  <a:pt x="213" y="241"/>
                  <a:pt x="213" y="241"/>
                </a:cubicBezTo>
                <a:cubicBezTo>
                  <a:pt x="213" y="241"/>
                  <a:pt x="213" y="241"/>
                  <a:pt x="213" y="242"/>
                </a:cubicBezTo>
                <a:cubicBezTo>
                  <a:pt x="213" y="242"/>
                  <a:pt x="213" y="241"/>
                  <a:pt x="213" y="241"/>
                </a:cubicBezTo>
                <a:close/>
                <a:moveTo>
                  <a:pt x="230" y="248"/>
                </a:moveTo>
                <a:cubicBezTo>
                  <a:pt x="230" y="249"/>
                  <a:pt x="231" y="249"/>
                  <a:pt x="231" y="250"/>
                </a:cubicBezTo>
                <a:cubicBezTo>
                  <a:pt x="231" y="250"/>
                  <a:pt x="231" y="250"/>
                  <a:pt x="232" y="250"/>
                </a:cubicBezTo>
                <a:cubicBezTo>
                  <a:pt x="231" y="249"/>
                  <a:pt x="231" y="248"/>
                  <a:pt x="230" y="248"/>
                </a:cubicBezTo>
                <a:close/>
                <a:moveTo>
                  <a:pt x="209" y="242"/>
                </a:moveTo>
                <a:cubicBezTo>
                  <a:pt x="209" y="242"/>
                  <a:pt x="209" y="242"/>
                  <a:pt x="210" y="243"/>
                </a:cubicBezTo>
                <a:cubicBezTo>
                  <a:pt x="210" y="242"/>
                  <a:pt x="210" y="242"/>
                  <a:pt x="210" y="242"/>
                </a:cubicBezTo>
                <a:cubicBezTo>
                  <a:pt x="210" y="242"/>
                  <a:pt x="210" y="242"/>
                  <a:pt x="210" y="242"/>
                </a:cubicBezTo>
                <a:cubicBezTo>
                  <a:pt x="210" y="242"/>
                  <a:pt x="210" y="242"/>
                  <a:pt x="210" y="242"/>
                </a:cubicBezTo>
                <a:cubicBezTo>
                  <a:pt x="211" y="242"/>
                  <a:pt x="211" y="242"/>
                  <a:pt x="211" y="242"/>
                </a:cubicBezTo>
                <a:cubicBezTo>
                  <a:pt x="211" y="242"/>
                  <a:pt x="211" y="242"/>
                  <a:pt x="211" y="242"/>
                </a:cubicBezTo>
                <a:cubicBezTo>
                  <a:pt x="210" y="242"/>
                  <a:pt x="209" y="242"/>
                  <a:pt x="209" y="242"/>
                </a:cubicBezTo>
                <a:close/>
                <a:moveTo>
                  <a:pt x="152" y="208"/>
                </a:moveTo>
                <a:cubicBezTo>
                  <a:pt x="153" y="208"/>
                  <a:pt x="153" y="208"/>
                  <a:pt x="153" y="208"/>
                </a:cubicBezTo>
                <a:cubicBezTo>
                  <a:pt x="155" y="208"/>
                  <a:pt x="156" y="207"/>
                  <a:pt x="156" y="206"/>
                </a:cubicBezTo>
                <a:cubicBezTo>
                  <a:pt x="156" y="204"/>
                  <a:pt x="154" y="203"/>
                  <a:pt x="153" y="203"/>
                </a:cubicBezTo>
                <a:cubicBezTo>
                  <a:pt x="152" y="203"/>
                  <a:pt x="151" y="203"/>
                  <a:pt x="150" y="205"/>
                </a:cubicBezTo>
                <a:cubicBezTo>
                  <a:pt x="150" y="206"/>
                  <a:pt x="150" y="207"/>
                  <a:pt x="151" y="208"/>
                </a:cubicBezTo>
                <a:cubicBezTo>
                  <a:pt x="152" y="208"/>
                  <a:pt x="152" y="208"/>
                  <a:pt x="152" y="208"/>
                </a:cubicBezTo>
                <a:close/>
                <a:moveTo>
                  <a:pt x="26" y="146"/>
                </a:moveTo>
                <a:cubicBezTo>
                  <a:pt x="27" y="145"/>
                  <a:pt x="28" y="144"/>
                  <a:pt x="28" y="142"/>
                </a:cubicBezTo>
                <a:cubicBezTo>
                  <a:pt x="28" y="141"/>
                  <a:pt x="27" y="139"/>
                  <a:pt x="25" y="140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25" y="140"/>
                  <a:pt x="25" y="140"/>
                  <a:pt x="25" y="140"/>
                </a:cubicBezTo>
                <a:cubicBezTo>
                  <a:pt x="23" y="140"/>
                  <a:pt x="23" y="141"/>
                  <a:pt x="22" y="142"/>
                </a:cubicBezTo>
                <a:cubicBezTo>
                  <a:pt x="23" y="144"/>
                  <a:pt x="24" y="145"/>
                  <a:pt x="26" y="146"/>
                </a:cubicBezTo>
                <a:close/>
                <a:moveTo>
                  <a:pt x="51" y="187"/>
                </a:moveTo>
                <a:cubicBezTo>
                  <a:pt x="53" y="187"/>
                  <a:pt x="55" y="186"/>
                  <a:pt x="54" y="184"/>
                </a:cubicBezTo>
                <a:cubicBezTo>
                  <a:pt x="55" y="183"/>
                  <a:pt x="53" y="182"/>
                  <a:pt x="52" y="181"/>
                </a:cubicBezTo>
                <a:cubicBezTo>
                  <a:pt x="50" y="181"/>
                  <a:pt x="49" y="183"/>
                  <a:pt x="49" y="184"/>
                </a:cubicBezTo>
                <a:cubicBezTo>
                  <a:pt x="49" y="185"/>
                  <a:pt x="50" y="187"/>
                  <a:pt x="51" y="187"/>
                </a:cubicBezTo>
                <a:close/>
                <a:moveTo>
                  <a:pt x="65" y="194"/>
                </a:moveTo>
                <a:cubicBezTo>
                  <a:pt x="66" y="195"/>
                  <a:pt x="68" y="193"/>
                  <a:pt x="67" y="191"/>
                </a:cubicBezTo>
                <a:cubicBezTo>
                  <a:pt x="67" y="190"/>
                  <a:pt x="67" y="189"/>
                  <a:pt x="65" y="189"/>
                </a:cubicBezTo>
                <a:cubicBezTo>
                  <a:pt x="63" y="189"/>
                  <a:pt x="62" y="190"/>
                  <a:pt x="62" y="191"/>
                </a:cubicBezTo>
                <a:cubicBezTo>
                  <a:pt x="62" y="193"/>
                  <a:pt x="63" y="194"/>
                  <a:pt x="65" y="194"/>
                </a:cubicBezTo>
                <a:close/>
                <a:moveTo>
                  <a:pt x="64" y="184"/>
                </a:moveTo>
                <a:cubicBezTo>
                  <a:pt x="64" y="183"/>
                  <a:pt x="62" y="182"/>
                  <a:pt x="60" y="181"/>
                </a:cubicBezTo>
                <a:cubicBezTo>
                  <a:pt x="59" y="182"/>
                  <a:pt x="58" y="183"/>
                  <a:pt x="58" y="184"/>
                </a:cubicBezTo>
                <a:cubicBezTo>
                  <a:pt x="58" y="186"/>
                  <a:pt x="59" y="187"/>
                  <a:pt x="61" y="187"/>
                </a:cubicBezTo>
                <a:cubicBezTo>
                  <a:pt x="62" y="188"/>
                  <a:pt x="63" y="185"/>
                  <a:pt x="64" y="184"/>
                </a:cubicBezTo>
                <a:close/>
                <a:moveTo>
                  <a:pt x="31" y="184"/>
                </a:moveTo>
                <a:cubicBezTo>
                  <a:pt x="31" y="185"/>
                  <a:pt x="32" y="188"/>
                  <a:pt x="34" y="187"/>
                </a:cubicBezTo>
                <a:cubicBezTo>
                  <a:pt x="36" y="187"/>
                  <a:pt x="37" y="185"/>
                  <a:pt x="37" y="185"/>
                </a:cubicBezTo>
                <a:cubicBezTo>
                  <a:pt x="37" y="184"/>
                  <a:pt x="37" y="184"/>
                  <a:pt x="37" y="184"/>
                </a:cubicBezTo>
                <a:cubicBezTo>
                  <a:pt x="37" y="184"/>
                  <a:pt x="38" y="184"/>
                  <a:pt x="38" y="185"/>
                </a:cubicBezTo>
                <a:cubicBezTo>
                  <a:pt x="38" y="184"/>
                  <a:pt x="38" y="185"/>
                  <a:pt x="38" y="184"/>
                </a:cubicBezTo>
                <a:cubicBezTo>
                  <a:pt x="38" y="183"/>
                  <a:pt x="37" y="184"/>
                  <a:pt x="37" y="183"/>
                </a:cubicBezTo>
                <a:cubicBezTo>
                  <a:pt x="37" y="182"/>
                  <a:pt x="38" y="181"/>
                  <a:pt x="37" y="181"/>
                </a:cubicBezTo>
                <a:cubicBezTo>
                  <a:pt x="37" y="180"/>
                  <a:pt x="37" y="181"/>
                  <a:pt x="36" y="180"/>
                </a:cubicBezTo>
                <a:cubicBezTo>
                  <a:pt x="36" y="180"/>
                  <a:pt x="37" y="180"/>
                  <a:pt x="37" y="180"/>
                </a:cubicBezTo>
                <a:cubicBezTo>
                  <a:pt x="37" y="180"/>
                  <a:pt x="38" y="180"/>
                  <a:pt x="38" y="180"/>
                </a:cubicBezTo>
                <a:cubicBezTo>
                  <a:pt x="40" y="180"/>
                  <a:pt x="41" y="180"/>
                  <a:pt x="41" y="178"/>
                </a:cubicBezTo>
                <a:cubicBezTo>
                  <a:pt x="41" y="176"/>
                  <a:pt x="40" y="175"/>
                  <a:pt x="39" y="175"/>
                </a:cubicBezTo>
                <a:cubicBezTo>
                  <a:pt x="36" y="175"/>
                  <a:pt x="36" y="176"/>
                  <a:pt x="35" y="178"/>
                </a:cubicBezTo>
                <a:cubicBezTo>
                  <a:pt x="35" y="178"/>
                  <a:pt x="36" y="179"/>
                  <a:pt x="36" y="179"/>
                </a:cubicBezTo>
                <a:cubicBezTo>
                  <a:pt x="35" y="179"/>
                  <a:pt x="35" y="179"/>
                  <a:pt x="35" y="179"/>
                </a:cubicBezTo>
                <a:cubicBezTo>
                  <a:pt x="35" y="180"/>
                  <a:pt x="34" y="179"/>
                  <a:pt x="34" y="180"/>
                </a:cubicBezTo>
                <a:cubicBezTo>
                  <a:pt x="34" y="180"/>
                  <a:pt x="34" y="180"/>
                  <a:pt x="34" y="180"/>
                </a:cubicBezTo>
                <a:cubicBezTo>
                  <a:pt x="35" y="180"/>
                  <a:pt x="35" y="180"/>
                  <a:pt x="35" y="180"/>
                </a:cubicBezTo>
                <a:cubicBezTo>
                  <a:pt x="35" y="180"/>
                  <a:pt x="36" y="180"/>
                  <a:pt x="36" y="181"/>
                </a:cubicBezTo>
                <a:cubicBezTo>
                  <a:pt x="36" y="181"/>
                  <a:pt x="35" y="181"/>
                  <a:pt x="35" y="182"/>
                </a:cubicBezTo>
                <a:cubicBezTo>
                  <a:pt x="35" y="182"/>
                  <a:pt x="35" y="181"/>
                  <a:pt x="35" y="181"/>
                </a:cubicBezTo>
                <a:cubicBezTo>
                  <a:pt x="33" y="181"/>
                  <a:pt x="31" y="183"/>
                  <a:pt x="31" y="184"/>
                </a:cubicBezTo>
                <a:close/>
                <a:moveTo>
                  <a:pt x="47" y="195"/>
                </a:moveTo>
                <a:cubicBezTo>
                  <a:pt x="48" y="195"/>
                  <a:pt x="50" y="193"/>
                  <a:pt x="49" y="192"/>
                </a:cubicBezTo>
                <a:cubicBezTo>
                  <a:pt x="50" y="190"/>
                  <a:pt x="49" y="189"/>
                  <a:pt x="47" y="189"/>
                </a:cubicBezTo>
                <a:cubicBezTo>
                  <a:pt x="46" y="189"/>
                  <a:pt x="45" y="190"/>
                  <a:pt x="44" y="192"/>
                </a:cubicBezTo>
                <a:cubicBezTo>
                  <a:pt x="44" y="193"/>
                  <a:pt x="46" y="195"/>
                  <a:pt x="47" y="195"/>
                </a:cubicBezTo>
                <a:close/>
                <a:moveTo>
                  <a:pt x="34" y="145"/>
                </a:moveTo>
                <a:cubicBezTo>
                  <a:pt x="35" y="145"/>
                  <a:pt x="36" y="144"/>
                  <a:pt x="37" y="142"/>
                </a:cubicBezTo>
                <a:cubicBezTo>
                  <a:pt x="37" y="141"/>
                  <a:pt x="36" y="139"/>
                  <a:pt x="34" y="140"/>
                </a:cubicBezTo>
                <a:cubicBezTo>
                  <a:pt x="32" y="139"/>
                  <a:pt x="31" y="141"/>
                  <a:pt x="31" y="142"/>
                </a:cubicBezTo>
                <a:cubicBezTo>
                  <a:pt x="31" y="144"/>
                  <a:pt x="33" y="145"/>
                  <a:pt x="34" y="145"/>
                </a:cubicBezTo>
                <a:close/>
                <a:moveTo>
                  <a:pt x="32" y="136"/>
                </a:moveTo>
                <a:cubicBezTo>
                  <a:pt x="32" y="135"/>
                  <a:pt x="32" y="134"/>
                  <a:pt x="31" y="134"/>
                </a:cubicBezTo>
                <a:cubicBezTo>
                  <a:pt x="31" y="134"/>
                  <a:pt x="31" y="134"/>
                  <a:pt x="31" y="134"/>
                </a:cubicBezTo>
                <a:cubicBezTo>
                  <a:pt x="31" y="134"/>
                  <a:pt x="30" y="134"/>
                  <a:pt x="30" y="134"/>
                </a:cubicBezTo>
                <a:cubicBezTo>
                  <a:pt x="28" y="134"/>
                  <a:pt x="27" y="134"/>
                  <a:pt x="26" y="136"/>
                </a:cubicBezTo>
                <a:cubicBezTo>
                  <a:pt x="27" y="138"/>
                  <a:pt x="28" y="138"/>
                  <a:pt x="29" y="139"/>
                </a:cubicBezTo>
                <a:cubicBezTo>
                  <a:pt x="31" y="139"/>
                  <a:pt x="33" y="138"/>
                  <a:pt x="32" y="136"/>
                </a:cubicBezTo>
                <a:close/>
                <a:moveTo>
                  <a:pt x="37" y="171"/>
                </a:moveTo>
                <a:cubicBezTo>
                  <a:pt x="37" y="169"/>
                  <a:pt x="35" y="168"/>
                  <a:pt x="34" y="167"/>
                </a:cubicBezTo>
                <a:cubicBezTo>
                  <a:pt x="33" y="167"/>
                  <a:pt x="32" y="169"/>
                  <a:pt x="31" y="170"/>
                </a:cubicBezTo>
                <a:cubicBezTo>
                  <a:pt x="31" y="172"/>
                  <a:pt x="33" y="173"/>
                  <a:pt x="34" y="173"/>
                </a:cubicBezTo>
                <a:cubicBezTo>
                  <a:pt x="35" y="174"/>
                  <a:pt x="37" y="172"/>
                  <a:pt x="37" y="171"/>
                </a:cubicBezTo>
                <a:close/>
                <a:moveTo>
                  <a:pt x="36" y="151"/>
                </a:moveTo>
                <a:cubicBezTo>
                  <a:pt x="36" y="150"/>
                  <a:pt x="34" y="151"/>
                  <a:pt x="36" y="151"/>
                </a:cubicBezTo>
                <a:close/>
                <a:moveTo>
                  <a:pt x="89" y="198"/>
                </a:moveTo>
                <a:cubicBezTo>
                  <a:pt x="89" y="197"/>
                  <a:pt x="89" y="196"/>
                  <a:pt x="87" y="196"/>
                </a:cubicBezTo>
                <a:cubicBezTo>
                  <a:pt x="87" y="194"/>
                  <a:pt x="85" y="197"/>
                  <a:pt x="83" y="196"/>
                </a:cubicBezTo>
                <a:cubicBezTo>
                  <a:pt x="83" y="196"/>
                  <a:pt x="82" y="196"/>
                  <a:pt x="82" y="197"/>
                </a:cubicBezTo>
                <a:cubicBezTo>
                  <a:pt x="83" y="197"/>
                  <a:pt x="84" y="197"/>
                  <a:pt x="85" y="197"/>
                </a:cubicBezTo>
                <a:cubicBezTo>
                  <a:pt x="85" y="197"/>
                  <a:pt x="85" y="198"/>
                  <a:pt x="85" y="198"/>
                </a:cubicBezTo>
                <a:cubicBezTo>
                  <a:pt x="84" y="200"/>
                  <a:pt x="86" y="201"/>
                  <a:pt x="88" y="201"/>
                </a:cubicBezTo>
                <a:cubicBezTo>
                  <a:pt x="89" y="202"/>
                  <a:pt x="90" y="200"/>
                  <a:pt x="89" y="198"/>
                </a:cubicBezTo>
                <a:close/>
                <a:moveTo>
                  <a:pt x="87" y="196"/>
                </a:moveTo>
                <a:cubicBezTo>
                  <a:pt x="87" y="196"/>
                  <a:pt x="87" y="196"/>
                  <a:pt x="87" y="196"/>
                </a:cubicBezTo>
                <a:cubicBezTo>
                  <a:pt x="87" y="196"/>
                  <a:pt x="87" y="196"/>
                  <a:pt x="87" y="196"/>
                </a:cubicBezTo>
                <a:close/>
                <a:moveTo>
                  <a:pt x="77" y="192"/>
                </a:moveTo>
                <a:cubicBezTo>
                  <a:pt x="77" y="190"/>
                  <a:pt x="75" y="189"/>
                  <a:pt x="74" y="189"/>
                </a:cubicBezTo>
                <a:cubicBezTo>
                  <a:pt x="72" y="189"/>
                  <a:pt x="70" y="190"/>
                  <a:pt x="70" y="192"/>
                </a:cubicBezTo>
                <a:cubicBezTo>
                  <a:pt x="71" y="192"/>
                  <a:pt x="71" y="192"/>
                  <a:pt x="71" y="193"/>
                </a:cubicBezTo>
                <a:cubicBezTo>
                  <a:pt x="72" y="193"/>
                  <a:pt x="73" y="192"/>
                  <a:pt x="73" y="190"/>
                </a:cubicBezTo>
                <a:cubicBezTo>
                  <a:pt x="74" y="190"/>
                  <a:pt x="75" y="190"/>
                  <a:pt x="75" y="191"/>
                </a:cubicBezTo>
                <a:cubicBezTo>
                  <a:pt x="74" y="192"/>
                  <a:pt x="73" y="192"/>
                  <a:pt x="74" y="193"/>
                </a:cubicBezTo>
                <a:cubicBezTo>
                  <a:pt x="73" y="193"/>
                  <a:pt x="72" y="193"/>
                  <a:pt x="71" y="193"/>
                </a:cubicBezTo>
                <a:cubicBezTo>
                  <a:pt x="72" y="194"/>
                  <a:pt x="73" y="194"/>
                  <a:pt x="74" y="194"/>
                </a:cubicBezTo>
                <a:cubicBezTo>
                  <a:pt x="75" y="195"/>
                  <a:pt x="76" y="193"/>
                  <a:pt x="77" y="192"/>
                </a:cubicBezTo>
                <a:close/>
                <a:moveTo>
                  <a:pt x="116" y="212"/>
                </a:moveTo>
                <a:cubicBezTo>
                  <a:pt x="116" y="211"/>
                  <a:pt x="115" y="210"/>
                  <a:pt x="113" y="209"/>
                </a:cubicBezTo>
                <a:cubicBezTo>
                  <a:pt x="112" y="209"/>
                  <a:pt x="110" y="210"/>
                  <a:pt x="110" y="212"/>
                </a:cubicBezTo>
                <a:cubicBezTo>
                  <a:pt x="111" y="214"/>
                  <a:pt x="112" y="215"/>
                  <a:pt x="114" y="215"/>
                </a:cubicBezTo>
                <a:cubicBezTo>
                  <a:pt x="115" y="215"/>
                  <a:pt x="116" y="213"/>
                  <a:pt x="116" y="212"/>
                </a:cubicBezTo>
                <a:close/>
                <a:moveTo>
                  <a:pt x="111" y="217"/>
                </a:moveTo>
                <a:cubicBezTo>
                  <a:pt x="111" y="218"/>
                  <a:pt x="111" y="218"/>
                  <a:pt x="111" y="218"/>
                </a:cubicBezTo>
                <a:cubicBezTo>
                  <a:pt x="111" y="217"/>
                  <a:pt x="110" y="217"/>
                  <a:pt x="109" y="217"/>
                </a:cubicBezTo>
                <a:cubicBezTo>
                  <a:pt x="108" y="217"/>
                  <a:pt x="108" y="217"/>
                  <a:pt x="107" y="217"/>
                </a:cubicBezTo>
                <a:cubicBezTo>
                  <a:pt x="108" y="218"/>
                  <a:pt x="110" y="219"/>
                  <a:pt x="111" y="217"/>
                </a:cubicBezTo>
                <a:close/>
                <a:moveTo>
                  <a:pt x="227" y="66"/>
                </a:moveTo>
                <a:cubicBezTo>
                  <a:pt x="226" y="65"/>
                  <a:pt x="226" y="63"/>
                  <a:pt x="223" y="63"/>
                </a:cubicBezTo>
                <a:cubicBezTo>
                  <a:pt x="223" y="64"/>
                  <a:pt x="221" y="64"/>
                  <a:pt x="221" y="66"/>
                </a:cubicBezTo>
                <a:cubicBezTo>
                  <a:pt x="221" y="67"/>
                  <a:pt x="222" y="69"/>
                  <a:pt x="224" y="69"/>
                </a:cubicBezTo>
                <a:cubicBezTo>
                  <a:pt x="226" y="69"/>
                  <a:pt x="227" y="68"/>
                  <a:pt x="227" y="66"/>
                </a:cubicBezTo>
                <a:close/>
                <a:moveTo>
                  <a:pt x="100" y="194"/>
                </a:moveTo>
                <a:cubicBezTo>
                  <a:pt x="102" y="194"/>
                  <a:pt x="103" y="193"/>
                  <a:pt x="103" y="192"/>
                </a:cubicBezTo>
                <a:cubicBezTo>
                  <a:pt x="103" y="190"/>
                  <a:pt x="102" y="189"/>
                  <a:pt x="100" y="189"/>
                </a:cubicBezTo>
                <a:cubicBezTo>
                  <a:pt x="99" y="189"/>
                  <a:pt x="98" y="190"/>
                  <a:pt x="97" y="192"/>
                </a:cubicBezTo>
                <a:cubicBezTo>
                  <a:pt x="97" y="193"/>
                  <a:pt x="99" y="195"/>
                  <a:pt x="100" y="194"/>
                </a:cubicBezTo>
                <a:close/>
                <a:moveTo>
                  <a:pt x="82" y="208"/>
                </a:moveTo>
                <a:cubicBezTo>
                  <a:pt x="84" y="208"/>
                  <a:pt x="86" y="207"/>
                  <a:pt x="86" y="206"/>
                </a:cubicBezTo>
                <a:cubicBezTo>
                  <a:pt x="85" y="204"/>
                  <a:pt x="84" y="202"/>
                  <a:pt x="82" y="203"/>
                </a:cubicBezTo>
                <a:cubicBezTo>
                  <a:pt x="81" y="203"/>
                  <a:pt x="79" y="204"/>
                  <a:pt x="80" y="205"/>
                </a:cubicBezTo>
                <a:cubicBezTo>
                  <a:pt x="80" y="207"/>
                  <a:pt x="81" y="208"/>
                  <a:pt x="82" y="208"/>
                </a:cubicBezTo>
                <a:close/>
                <a:moveTo>
                  <a:pt x="128" y="100"/>
                </a:moveTo>
                <a:cubicBezTo>
                  <a:pt x="128" y="102"/>
                  <a:pt x="129" y="103"/>
                  <a:pt x="131" y="103"/>
                </a:cubicBezTo>
                <a:cubicBezTo>
                  <a:pt x="133" y="103"/>
                  <a:pt x="134" y="102"/>
                  <a:pt x="134" y="101"/>
                </a:cubicBezTo>
                <a:cubicBezTo>
                  <a:pt x="134" y="99"/>
                  <a:pt x="133" y="98"/>
                  <a:pt x="132" y="98"/>
                </a:cubicBezTo>
                <a:cubicBezTo>
                  <a:pt x="130" y="98"/>
                  <a:pt x="128" y="99"/>
                  <a:pt x="128" y="100"/>
                </a:cubicBezTo>
                <a:close/>
                <a:moveTo>
                  <a:pt x="91" y="209"/>
                </a:moveTo>
                <a:cubicBezTo>
                  <a:pt x="93" y="209"/>
                  <a:pt x="94" y="207"/>
                  <a:pt x="94" y="205"/>
                </a:cubicBezTo>
                <a:cubicBezTo>
                  <a:pt x="94" y="204"/>
                  <a:pt x="94" y="203"/>
                  <a:pt x="93" y="203"/>
                </a:cubicBezTo>
                <a:cubicBezTo>
                  <a:pt x="92" y="204"/>
                  <a:pt x="92" y="204"/>
                  <a:pt x="91" y="204"/>
                </a:cubicBezTo>
                <a:cubicBezTo>
                  <a:pt x="91" y="204"/>
                  <a:pt x="91" y="203"/>
                  <a:pt x="91" y="203"/>
                </a:cubicBezTo>
                <a:cubicBezTo>
                  <a:pt x="91" y="203"/>
                  <a:pt x="91" y="203"/>
                  <a:pt x="91" y="203"/>
                </a:cubicBezTo>
                <a:cubicBezTo>
                  <a:pt x="90" y="203"/>
                  <a:pt x="88" y="204"/>
                  <a:pt x="88" y="206"/>
                </a:cubicBezTo>
                <a:cubicBezTo>
                  <a:pt x="88" y="206"/>
                  <a:pt x="88" y="206"/>
                  <a:pt x="88" y="206"/>
                </a:cubicBezTo>
                <a:cubicBezTo>
                  <a:pt x="88" y="206"/>
                  <a:pt x="88" y="206"/>
                  <a:pt x="89" y="205"/>
                </a:cubicBezTo>
                <a:cubicBezTo>
                  <a:pt x="89" y="206"/>
                  <a:pt x="90" y="206"/>
                  <a:pt x="90" y="207"/>
                </a:cubicBezTo>
                <a:cubicBezTo>
                  <a:pt x="90" y="207"/>
                  <a:pt x="90" y="208"/>
                  <a:pt x="90" y="208"/>
                </a:cubicBezTo>
                <a:cubicBezTo>
                  <a:pt x="90" y="208"/>
                  <a:pt x="91" y="209"/>
                  <a:pt x="91" y="209"/>
                </a:cubicBezTo>
                <a:close/>
                <a:moveTo>
                  <a:pt x="146" y="226"/>
                </a:moveTo>
                <a:cubicBezTo>
                  <a:pt x="147" y="226"/>
                  <a:pt x="148" y="225"/>
                  <a:pt x="149" y="225"/>
                </a:cubicBezTo>
                <a:cubicBezTo>
                  <a:pt x="149" y="225"/>
                  <a:pt x="149" y="225"/>
                  <a:pt x="150" y="225"/>
                </a:cubicBezTo>
                <a:cubicBezTo>
                  <a:pt x="150" y="225"/>
                  <a:pt x="150" y="224"/>
                  <a:pt x="151" y="224"/>
                </a:cubicBezTo>
                <a:cubicBezTo>
                  <a:pt x="150" y="223"/>
                  <a:pt x="149" y="223"/>
                  <a:pt x="149" y="223"/>
                </a:cubicBezTo>
                <a:cubicBezTo>
                  <a:pt x="148" y="223"/>
                  <a:pt x="147" y="224"/>
                  <a:pt x="147" y="224"/>
                </a:cubicBezTo>
                <a:cubicBezTo>
                  <a:pt x="147" y="224"/>
                  <a:pt x="147" y="225"/>
                  <a:pt x="147" y="225"/>
                </a:cubicBezTo>
                <a:cubicBezTo>
                  <a:pt x="147" y="225"/>
                  <a:pt x="147" y="225"/>
                  <a:pt x="146" y="225"/>
                </a:cubicBezTo>
                <a:cubicBezTo>
                  <a:pt x="146" y="225"/>
                  <a:pt x="146" y="225"/>
                  <a:pt x="146" y="226"/>
                </a:cubicBezTo>
                <a:cubicBezTo>
                  <a:pt x="146" y="226"/>
                  <a:pt x="146" y="226"/>
                  <a:pt x="146" y="226"/>
                </a:cubicBezTo>
                <a:close/>
                <a:moveTo>
                  <a:pt x="81" y="198"/>
                </a:moveTo>
                <a:cubicBezTo>
                  <a:pt x="81" y="197"/>
                  <a:pt x="80" y="196"/>
                  <a:pt x="78" y="195"/>
                </a:cubicBezTo>
                <a:cubicBezTo>
                  <a:pt x="76" y="195"/>
                  <a:pt x="75" y="197"/>
                  <a:pt x="76" y="198"/>
                </a:cubicBezTo>
                <a:cubicBezTo>
                  <a:pt x="76" y="200"/>
                  <a:pt x="77" y="201"/>
                  <a:pt x="78" y="201"/>
                </a:cubicBezTo>
                <a:cubicBezTo>
                  <a:pt x="80" y="201"/>
                  <a:pt x="82" y="199"/>
                  <a:pt x="81" y="198"/>
                </a:cubicBezTo>
                <a:close/>
                <a:moveTo>
                  <a:pt x="44" y="178"/>
                </a:moveTo>
                <a:cubicBezTo>
                  <a:pt x="45" y="180"/>
                  <a:pt x="46" y="180"/>
                  <a:pt x="47" y="181"/>
                </a:cubicBezTo>
                <a:cubicBezTo>
                  <a:pt x="48" y="181"/>
                  <a:pt x="50" y="180"/>
                  <a:pt x="50" y="178"/>
                </a:cubicBezTo>
                <a:cubicBezTo>
                  <a:pt x="50" y="177"/>
                  <a:pt x="48" y="175"/>
                  <a:pt x="47" y="174"/>
                </a:cubicBezTo>
                <a:cubicBezTo>
                  <a:pt x="46" y="175"/>
                  <a:pt x="44" y="176"/>
                  <a:pt x="44" y="178"/>
                </a:cubicBezTo>
                <a:close/>
                <a:moveTo>
                  <a:pt x="55" y="171"/>
                </a:moveTo>
                <a:cubicBezTo>
                  <a:pt x="55" y="169"/>
                  <a:pt x="53" y="167"/>
                  <a:pt x="52" y="167"/>
                </a:cubicBezTo>
                <a:cubicBezTo>
                  <a:pt x="50" y="168"/>
                  <a:pt x="49" y="169"/>
                  <a:pt x="49" y="170"/>
                </a:cubicBezTo>
                <a:cubicBezTo>
                  <a:pt x="49" y="172"/>
                  <a:pt x="50" y="174"/>
                  <a:pt x="51" y="173"/>
                </a:cubicBezTo>
                <a:cubicBezTo>
                  <a:pt x="53" y="173"/>
                  <a:pt x="54" y="172"/>
                  <a:pt x="55" y="171"/>
                </a:cubicBezTo>
                <a:close/>
                <a:moveTo>
                  <a:pt x="63" y="170"/>
                </a:moveTo>
                <a:cubicBezTo>
                  <a:pt x="64" y="169"/>
                  <a:pt x="62" y="168"/>
                  <a:pt x="60" y="167"/>
                </a:cubicBezTo>
                <a:cubicBezTo>
                  <a:pt x="59" y="168"/>
                  <a:pt x="57" y="169"/>
                  <a:pt x="58" y="170"/>
                </a:cubicBezTo>
                <a:cubicBezTo>
                  <a:pt x="58" y="172"/>
                  <a:pt x="59" y="173"/>
                  <a:pt x="61" y="173"/>
                </a:cubicBezTo>
                <a:cubicBezTo>
                  <a:pt x="62" y="173"/>
                  <a:pt x="64" y="172"/>
                  <a:pt x="63" y="170"/>
                </a:cubicBezTo>
                <a:close/>
                <a:moveTo>
                  <a:pt x="40" y="171"/>
                </a:moveTo>
                <a:cubicBezTo>
                  <a:pt x="40" y="172"/>
                  <a:pt x="41" y="173"/>
                  <a:pt x="42" y="173"/>
                </a:cubicBezTo>
                <a:cubicBezTo>
                  <a:pt x="45" y="173"/>
                  <a:pt x="46" y="172"/>
                  <a:pt x="45" y="171"/>
                </a:cubicBezTo>
                <a:cubicBezTo>
                  <a:pt x="45" y="169"/>
                  <a:pt x="44" y="168"/>
                  <a:pt x="43" y="167"/>
                </a:cubicBezTo>
                <a:cubicBezTo>
                  <a:pt x="42" y="168"/>
                  <a:pt x="40" y="169"/>
                  <a:pt x="40" y="171"/>
                </a:cubicBezTo>
                <a:close/>
                <a:moveTo>
                  <a:pt x="72" y="72"/>
                </a:moveTo>
                <a:cubicBezTo>
                  <a:pt x="71" y="71"/>
                  <a:pt x="71" y="69"/>
                  <a:pt x="69" y="69"/>
                </a:cubicBezTo>
                <a:cubicBezTo>
                  <a:pt x="69" y="69"/>
                  <a:pt x="69" y="70"/>
                  <a:pt x="69" y="70"/>
                </a:cubicBezTo>
                <a:cubicBezTo>
                  <a:pt x="70" y="70"/>
                  <a:pt x="70" y="70"/>
                  <a:pt x="70" y="71"/>
                </a:cubicBezTo>
                <a:cubicBezTo>
                  <a:pt x="71" y="71"/>
                  <a:pt x="71" y="71"/>
                  <a:pt x="72" y="72"/>
                </a:cubicBezTo>
                <a:close/>
                <a:moveTo>
                  <a:pt x="34" y="131"/>
                </a:moveTo>
                <a:cubicBezTo>
                  <a:pt x="36" y="131"/>
                  <a:pt x="36" y="130"/>
                  <a:pt x="37" y="128"/>
                </a:cubicBezTo>
                <a:cubicBezTo>
                  <a:pt x="37" y="127"/>
                  <a:pt x="36" y="126"/>
                  <a:pt x="35" y="126"/>
                </a:cubicBezTo>
                <a:cubicBezTo>
                  <a:pt x="34" y="126"/>
                  <a:pt x="34" y="126"/>
                  <a:pt x="34" y="126"/>
                </a:cubicBezTo>
                <a:cubicBezTo>
                  <a:pt x="34" y="127"/>
                  <a:pt x="35" y="127"/>
                  <a:pt x="35" y="127"/>
                </a:cubicBezTo>
                <a:cubicBezTo>
                  <a:pt x="36" y="128"/>
                  <a:pt x="35" y="128"/>
                  <a:pt x="35" y="129"/>
                </a:cubicBezTo>
                <a:cubicBezTo>
                  <a:pt x="35" y="128"/>
                  <a:pt x="34" y="128"/>
                  <a:pt x="34" y="128"/>
                </a:cubicBezTo>
                <a:cubicBezTo>
                  <a:pt x="34" y="127"/>
                  <a:pt x="34" y="126"/>
                  <a:pt x="33" y="126"/>
                </a:cubicBezTo>
                <a:cubicBezTo>
                  <a:pt x="32" y="126"/>
                  <a:pt x="32" y="127"/>
                  <a:pt x="31" y="129"/>
                </a:cubicBezTo>
                <a:cubicBezTo>
                  <a:pt x="31" y="130"/>
                  <a:pt x="33" y="131"/>
                  <a:pt x="34" y="131"/>
                </a:cubicBezTo>
                <a:close/>
                <a:moveTo>
                  <a:pt x="42" y="159"/>
                </a:moveTo>
                <a:cubicBezTo>
                  <a:pt x="45" y="159"/>
                  <a:pt x="46" y="158"/>
                  <a:pt x="46" y="156"/>
                </a:cubicBezTo>
                <a:cubicBezTo>
                  <a:pt x="46" y="155"/>
                  <a:pt x="45" y="154"/>
                  <a:pt x="42" y="153"/>
                </a:cubicBezTo>
                <a:cubicBezTo>
                  <a:pt x="41" y="153"/>
                  <a:pt x="40" y="155"/>
                  <a:pt x="40" y="157"/>
                </a:cubicBezTo>
                <a:cubicBezTo>
                  <a:pt x="40" y="159"/>
                  <a:pt x="41" y="159"/>
                  <a:pt x="42" y="159"/>
                </a:cubicBezTo>
                <a:close/>
                <a:moveTo>
                  <a:pt x="40" y="142"/>
                </a:moveTo>
                <a:cubicBezTo>
                  <a:pt x="40" y="141"/>
                  <a:pt x="40" y="141"/>
                  <a:pt x="40" y="141"/>
                </a:cubicBezTo>
                <a:cubicBezTo>
                  <a:pt x="39" y="141"/>
                  <a:pt x="39" y="141"/>
                  <a:pt x="39" y="141"/>
                </a:cubicBezTo>
                <a:cubicBezTo>
                  <a:pt x="39" y="142"/>
                  <a:pt x="39" y="142"/>
                  <a:pt x="40" y="142"/>
                </a:cubicBezTo>
                <a:close/>
                <a:moveTo>
                  <a:pt x="81" y="184"/>
                </a:moveTo>
                <a:cubicBezTo>
                  <a:pt x="81" y="183"/>
                  <a:pt x="80" y="182"/>
                  <a:pt x="79" y="181"/>
                </a:cubicBezTo>
                <a:cubicBezTo>
                  <a:pt x="77" y="181"/>
                  <a:pt x="76" y="183"/>
                  <a:pt x="76" y="185"/>
                </a:cubicBezTo>
                <a:cubicBezTo>
                  <a:pt x="75" y="186"/>
                  <a:pt x="77" y="187"/>
                  <a:pt x="78" y="187"/>
                </a:cubicBezTo>
                <a:cubicBezTo>
                  <a:pt x="80" y="187"/>
                  <a:pt x="81" y="186"/>
                  <a:pt x="81" y="184"/>
                </a:cubicBezTo>
                <a:close/>
                <a:moveTo>
                  <a:pt x="103" y="177"/>
                </a:moveTo>
                <a:cubicBezTo>
                  <a:pt x="103" y="176"/>
                  <a:pt x="102" y="175"/>
                  <a:pt x="100" y="175"/>
                </a:cubicBezTo>
                <a:cubicBezTo>
                  <a:pt x="99" y="175"/>
                  <a:pt x="97" y="176"/>
                  <a:pt x="98" y="177"/>
                </a:cubicBezTo>
                <a:cubicBezTo>
                  <a:pt x="98" y="179"/>
                  <a:pt x="99" y="181"/>
                  <a:pt x="101" y="180"/>
                </a:cubicBezTo>
                <a:cubicBezTo>
                  <a:pt x="102" y="181"/>
                  <a:pt x="103" y="179"/>
                  <a:pt x="103" y="177"/>
                </a:cubicBezTo>
                <a:close/>
                <a:moveTo>
                  <a:pt x="64" y="181"/>
                </a:moveTo>
                <a:cubicBezTo>
                  <a:pt x="67" y="180"/>
                  <a:pt x="68" y="179"/>
                  <a:pt x="67" y="178"/>
                </a:cubicBezTo>
                <a:cubicBezTo>
                  <a:pt x="68" y="176"/>
                  <a:pt x="66" y="175"/>
                  <a:pt x="65" y="175"/>
                </a:cubicBezTo>
                <a:cubicBezTo>
                  <a:pt x="63" y="175"/>
                  <a:pt x="63" y="176"/>
                  <a:pt x="62" y="178"/>
                </a:cubicBezTo>
                <a:cubicBezTo>
                  <a:pt x="62" y="179"/>
                  <a:pt x="64" y="181"/>
                  <a:pt x="64" y="181"/>
                </a:cubicBezTo>
                <a:close/>
                <a:moveTo>
                  <a:pt x="100" y="185"/>
                </a:moveTo>
                <a:cubicBezTo>
                  <a:pt x="99" y="184"/>
                  <a:pt x="100" y="182"/>
                  <a:pt x="100" y="181"/>
                </a:cubicBezTo>
                <a:cubicBezTo>
                  <a:pt x="99" y="180"/>
                  <a:pt x="98" y="180"/>
                  <a:pt x="97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8" y="180"/>
                  <a:pt x="98" y="181"/>
                </a:cubicBezTo>
                <a:cubicBezTo>
                  <a:pt x="98" y="181"/>
                  <a:pt x="99" y="182"/>
                  <a:pt x="99" y="183"/>
                </a:cubicBezTo>
                <a:cubicBezTo>
                  <a:pt x="99" y="184"/>
                  <a:pt x="100" y="184"/>
                  <a:pt x="100" y="185"/>
                </a:cubicBezTo>
                <a:close/>
                <a:moveTo>
                  <a:pt x="109" y="195"/>
                </a:moveTo>
                <a:cubicBezTo>
                  <a:pt x="111" y="194"/>
                  <a:pt x="112" y="193"/>
                  <a:pt x="112" y="192"/>
                </a:cubicBezTo>
                <a:cubicBezTo>
                  <a:pt x="111" y="190"/>
                  <a:pt x="110" y="189"/>
                  <a:pt x="109" y="188"/>
                </a:cubicBezTo>
                <a:cubicBezTo>
                  <a:pt x="109" y="188"/>
                  <a:pt x="109" y="188"/>
                  <a:pt x="109" y="188"/>
                </a:cubicBezTo>
                <a:cubicBezTo>
                  <a:pt x="109" y="189"/>
                  <a:pt x="110" y="190"/>
                  <a:pt x="110" y="191"/>
                </a:cubicBezTo>
                <a:cubicBezTo>
                  <a:pt x="111" y="192"/>
                  <a:pt x="110" y="190"/>
                  <a:pt x="111" y="190"/>
                </a:cubicBezTo>
                <a:cubicBezTo>
                  <a:pt x="111" y="191"/>
                  <a:pt x="111" y="191"/>
                  <a:pt x="111" y="192"/>
                </a:cubicBezTo>
                <a:cubicBezTo>
                  <a:pt x="110" y="192"/>
                  <a:pt x="110" y="192"/>
                  <a:pt x="109" y="192"/>
                </a:cubicBezTo>
                <a:cubicBezTo>
                  <a:pt x="109" y="191"/>
                  <a:pt x="108" y="190"/>
                  <a:pt x="107" y="189"/>
                </a:cubicBezTo>
                <a:cubicBezTo>
                  <a:pt x="107" y="190"/>
                  <a:pt x="106" y="191"/>
                  <a:pt x="107" y="191"/>
                </a:cubicBezTo>
                <a:cubicBezTo>
                  <a:pt x="106" y="193"/>
                  <a:pt x="108" y="195"/>
                  <a:pt x="109" y="195"/>
                </a:cubicBezTo>
                <a:close/>
                <a:moveTo>
                  <a:pt x="71" y="80"/>
                </a:moveTo>
                <a:cubicBezTo>
                  <a:pt x="71" y="81"/>
                  <a:pt x="71" y="81"/>
                  <a:pt x="71" y="82"/>
                </a:cubicBezTo>
                <a:cubicBezTo>
                  <a:pt x="71" y="81"/>
                  <a:pt x="71" y="81"/>
                  <a:pt x="71" y="81"/>
                </a:cubicBezTo>
                <a:cubicBezTo>
                  <a:pt x="73" y="80"/>
                  <a:pt x="74" y="80"/>
                  <a:pt x="75" y="81"/>
                </a:cubicBezTo>
                <a:cubicBezTo>
                  <a:pt x="75" y="81"/>
                  <a:pt x="76" y="81"/>
                  <a:pt x="76" y="82"/>
                </a:cubicBezTo>
                <a:cubicBezTo>
                  <a:pt x="76" y="81"/>
                  <a:pt x="77" y="80"/>
                  <a:pt x="77" y="80"/>
                </a:cubicBezTo>
                <a:cubicBezTo>
                  <a:pt x="77" y="78"/>
                  <a:pt x="75" y="77"/>
                  <a:pt x="74" y="77"/>
                </a:cubicBezTo>
                <a:cubicBezTo>
                  <a:pt x="74" y="77"/>
                  <a:pt x="74" y="77"/>
                  <a:pt x="74" y="77"/>
                </a:cubicBezTo>
                <a:cubicBezTo>
                  <a:pt x="74" y="77"/>
                  <a:pt x="73" y="77"/>
                  <a:pt x="73" y="77"/>
                </a:cubicBezTo>
                <a:cubicBezTo>
                  <a:pt x="72" y="77"/>
                  <a:pt x="71" y="79"/>
                  <a:pt x="71" y="80"/>
                </a:cubicBezTo>
                <a:close/>
                <a:moveTo>
                  <a:pt x="76" y="178"/>
                </a:moveTo>
                <a:cubicBezTo>
                  <a:pt x="76" y="176"/>
                  <a:pt x="75" y="175"/>
                  <a:pt x="74" y="175"/>
                </a:cubicBezTo>
                <a:cubicBezTo>
                  <a:pt x="72" y="175"/>
                  <a:pt x="70" y="177"/>
                  <a:pt x="71" y="178"/>
                </a:cubicBezTo>
                <a:cubicBezTo>
                  <a:pt x="71" y="179"/>
                  <a:pt x="72" y="180"/>
                  <a:pt x="74" y="180"/>
                </a:cubicBezTo>
                <a:cubicBezTo>
                  <a:pt x="76" y="180"/>
                  <a:pt x="77" y="179"/>
                  <a:pt x="76" y="178"/>
                </a:cubicBezTo>
                <a:close/>
                <a:moveTo>
                  <a:pt x="72" y="67"/>
                </a:moveTo>
                <a:cubicBezTo>
                  <a:pt x="72" y="67"/>
                  <a:pt x="71" y="68"/>
                  <a:pt x="71" y="68"/>
                </a:cubicBezTo>
                <a:cubicBezTo>
                  <a:pt x="72" y="68"/>
                  <a:pt x="72" y="68"/>
                  <a:pt x="73" y="68"/>
                </a:cubicBezTo>
                <a:cubicBezTo>
                  <a:pt x="73" y="68"/>
                  <a:pt x="72" y="68"/>
                  <a:pt x="72" y="67"/>
                </a:cubicBezTo>
                <a:close/>
                <a:moveTo>
                  <a:pt x="30" y="126"/>
                </a:moveTo>
                <a:cubicBezTo>
                  <a:pt x="30" y="126"/>
                  <a:pt x="30" y="126"/>
                  <a:pt x="30" y="125"/>
                </a:cubicBezTo>
                <a:cubicBezTo>
                  <a:pt x="30" y="125"/>
                  <a:pt x="30" y="125"/>
                  <a:pt x="30" y="125"/>
                </a:cubicBezTo>
                <a:lnTo>
                  <a:pt x="30" y="126"/>
                </a:lnTo>
                <a:close/>
                <a:moveTo>
                  <a:pt x="88" y="187"/>
                </a:moveTo>
                <a:cubicBezTo>
                  <a:pt x="89" y="187"/>
                  <a:pt x="89" y="186"/>
                  <a:pt x="89" y="185"/>
                </a:cubicBezTo>
                <a:cubicBezTo>
                  <a:pt x="90" y="183"/>
                  <a:pt x="89" y="181"/>
                  <a:pt x="87" y="182"/>
                </a:cubicBezTo>
                <a:cubicBezTo>
                  <a:pt x="86" y="182"/>
                  <a:pt x="85" y="183"/>
                  <a:pt x="84" y="184"/>
                </a:cubicBezTo>
                <a:cubicBezTo>
                  <a:pt x="84" y="186"/>
                  <a:pt x="85" y="187"/>
                  <a:pt x="88" y="187"/>
                </a:cubicBezTo>
                <a:close/>
                <a:moveTo>
                  <a:pt x="41" y="58"/>
                </a:moveTo>
                <a:cubicBezTo>
                  <a:pt x="40" y="60"/>
                  <a:pt x="41" y="62"/>
                  <a:pt x="43" y="61"/>
                </a:cubicBezTo>
                <a:cubicBezTo>
                  <a:pt x="44" y="61"/>
                  <a:pt x="44" y="61"/>
                  <a:pt x="45" y="61"/>
                </a:cubicBezTo>
                <a:cubicBezTo>
                  <a:pt x="45" y="61"/>
                  <a:pt x="44" y="60"/>
                  <a:pt x="44" y="60"/>
                </a:cubicBezTo>
                <a:cubicBezTo>
                  <a:pt x="44" y="60"/>
                  <a:pt x="44" y="59"/>
                  <a:pt x="44" y="58"/>
                </a:cubicBezTo>
                <a:cubicBezTo>
                  <a:pt x="45" y="58"/>
                  <a:pt x="44" y="59"/>
                  <a:pt x="45" y="59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60"/>
                  <a:pt x="46" y="59"/>
                  <a:pt x="46" y="58"/>
                </a:cubicBezTo>
                <a:cubicBezTo>
                  <a:pt x="45" y="57"/>
                  <a:pt x="44" y="56"/>
                  <a:pt x="43" y="56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56"/>
                  <a:pt x="43" y="56"/>
                  <a:pt x="43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2" y="57"/>
                  <a:pt x="42" y="57"/>
                  <a:pt x="42" y="56"/>
                </a:cubicBezTo>
                <a:cubicBezTo>
                  <a:pt x="42" y="56"/>
                  <a:pt x="42" y="56"/>
                  <a:pt x="41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8"/>
                  <a:pt x="41" y="58"/>
                </a:cubicBezTo>
                <a:cubicBezTo>
                  <a:pt x="41" y="58"/>
                  <a:pt x="41" y="58"/>
                  <a:pt x="41" y="58"/>
                </a:cubicBezTo>
                <a:close/>
                <a:moveTo>
                  <a:pt x="14" y="9"/>
                </a:moveTo>
                <a:cubicBezTo>
                  <a:pt x="14" y="8"/>
                  <a:pt x="13" y="8"/>
                  <a:pt x="12" y="8"/>
                </a:cubicBezTo>
                <a:cubicBezTo>
                  <a:pt x="13" y="8"/>
                  <a:pt x="13" y="9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25" y="20"/>
                </a:moveTo>
                <a:cubicBezTo>
                  <a:pt x="25" y="20"/>
                  <a:pt x="25" y="20"/>
                  <a:pt x="26" y="20"/>
                </a:cubicBezTo>
                <a:cubicBezTo>
                  <a:pt x="26" y="19"/>
                  <a:pt x="26" y="19"/>
                  <a:pt x="27" y="19"/>
                </a:cubicBezTo>
                <a:cubicBezTo>
                  <a:pt x="26" y="19"/>
                  <a:pt x="26" y="19"/>
                  <a:pt x="25" y="19"/>
                </a:cubicBezTo>
                <a:cubicBezTo>
                  <a:pt x="25" y="19"/>
                  <a:pt x="25" y="19"/>
                  <a:pt x="25" y="20"/>
                </a:cubicBezTo>
                <a:close/>
                <a:moveTo>
                  <a:pt x="49" y="58"/>
                </a:moveTo>
                <a:cubicBezTo>
                  <a:pt x="49" y="61"/>
                  <a:pt x="50" y="62"/>
                  <a:pt x="51" y="61"/>
                </a:cubicBezTo>
                <a:cubicBezTo>
                  <a:pt x="53" y="62"/>
                  <a:pt x="55" y="60"/>
                  <a:pt x="54" y="59"/>
                </a:cubicBezTo>
                <a:cubicBezTo>
                  <a:pt x="55" y="57"/>
                  <a:pt x="53" y="56"/>
                  <a:pt x="52" y="56"/>
                </a:cubicBezTo>
                <a:cubicBezTo>
                  <a:pt x="50" y="55"/>
                  <a:pt x="49" y="57"/>
                  <a:pt x="49" y="58"/>
                </a:cubicBezTo>
                <a:close/>
                <a:moveTo>
                  <a:pt x="45" y="51"/>
                </a:move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5" y="51"/>
                  <a:pt x="45" y="51"/>
                </a:cubicBezTo>
                <a:close/>
                <a:moveTo>
                  <a:pt x="47" y="40"/>
                </a:moveTo>
                <a:cubicBezTo>
                  <a:pt x="47" y="40"/>
                  <a:pt x="46" y="41"/>
                  <a:pt x="46" y="41"/>
                </a:cubicBezTo>
                <a:cubicBezTo>
                  <a:pt x="46" y="41"/>
                  <a:pt x="47" y="41"/>
                  <a:pt x="47" y="40"/>
                </a:cubicBezTo>
                <a:close/>
                <a:moveTo>
                  <a:pt x="46" y="40"/>
                </a:move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ubicBezTo>
                  <a:pt x="46" y="40"/>
                  <a:pt x="46" y="40"/>
                  <a:pt x="46" y="40"/>
                </a:cubicBezTo>
                <a:close/>
                <a:moveTo>
                  <a:pt x="41" y="32"/>
                </a:moveTo>
                <a:cubicBezTo>
                  <a:pt x="40" y="31"/>
                  <a:pt x="40" y="31"/>
                  <a:pt x="40" y="30"/>
                </a:cubicBezTo>
                <a:cubicBezTo>
                  <a:pt x="40" y="31"/>
                  <a:pt x="40" y="31"/>
                  <a:pt x="40" y="32"/>
                </a:cubicBezTo>
                <a:cubicBezTo>
                  <a:pt x="40" y="32"/>
                  <a:pt x="40" y="32"/>
                  <a:pt x="41" y="32"/>
                </a:cubicBezTo>
                <a:close/>
                <a:moveTo>
                  <a:pt x="11" y="40"/>
                </a:moveTo>
                <a:cubicBezTo>
                  <a:pt x="11" y="40"/>
                  <a:pt x="11" y="39"/>
                  <a:pt x="11" y="39"/>
                </a:cubicBezTo>
                <a:cubicBezTo>
                  <a:pt x="11" y="40"/>
                  <a:pt x="12" y="40"/>
                  <a:pt x="12" y="41"/>
                </a:cubicBezTo>
                <a:cubicBezTo>
                  <a:pt x="13" y="41"/>
                  <a:pt x="13" y="41"/>
                  <a:pt x="14" y="41"/>
                </a:cubicBezTo>
                <a:cubicBezTo>
                  <a:pt x="13" y="40"/>
                  <a:pt x="13" y="40"/>
                  <a:pt x="13" y="40"/>
                </a:cubicBezTo>
                <a:cubicBezTo>
                  <a:pt x="12" y="39"/>
                  <a:pt x="13" y="39"/>
                  <a:pt x="13" y="38"/>
                </a:cubicBezTo>
                <a:cubicBezTo>
                  <a:pt x="11" y="37"/>
                  <a:pt x="9" y="38"/>
                  <a:pt x="9" y="39"/>
                </a:cubicBezTo>
                <a:cubicBezTo>
                  <a:pt x="9" y="40"/>
                  <a:pt x="10" y="40"/>
                  <a:pt x="10" y="40"/>
                </a:cubicBezTo>
                <a:cubicBezTo>
                  <a:pt x="10" y="40"/>
                  <a:pt x="10" y="40"/>
                  <a:pt x="11" y="40"/>
                </a:cubicBezTo>
                <a:close/>
                <a:moveTo>
                  <a:pt x="18" y="113"/>
                </a:moveTo>
                <a:cubicBezTo>
                  <a:pt x="18" y="113"/>
                  <a:pt x="18" y="112"/>
                  <a:pt x="18" y="112"/>
                </a:cubicBezTo>
                <a:cubicBezTo>
                  <a:pt x="18" y="112"/>
                  <a:pt x="18" y="113"/>
                  <a:pt x="18" y="113"/>
                </a:cubicBezTo>
                <a:close/>
                <a:moveTo>
                  <a:pt x="14" y="36"/>
                </a:moveTo>
                <a:cubicBezTo>
                  <a:pt x="14" y="36"/>
                  <a:pt x="14" y="36"/>
                  <a:pt x="14" y="37"/>
                </a:cubicBezTo>
                <a:cubicBezTo>
                  <a:pt x="13" y="36"/>
                  <a:pt x="13" y="36"/>
                  <a:pt x="12" y="35"/>
                </a:cubicBezTo>
                <a:cubicBezTo>
                  <a:pt x="12" y="35"/>
                  <a:pt x="12" y="35"/>
                  <a:pt x="12" y="35"/>
                </a:cubicBezTo>
                <a:cubicBezTo>
                  <a:pt x="11" y="36"/>
                  <a:pt x="11" y="36"/>
                  <a:pt x="12" y="37"/>
                </a:cubicBezTo>
                <a:cubicBezTo>
                  <a:pt x="13" y="37"/>
                  <a:pt x="13" y="37"/>
                  <a:pt x="14" y="36"/>
                </a:cubicBezTo>
                <a:close/>
                <a:moveTo>
                  <a:pt x="65" y="63"/>
                </a:moveTo>
                <a:cubicBezTo>
                  <a:pt x="64" y="63"/>
                  <a:pt x="62" y="65"/>
                  <a:pt x="62" y="66"/>
                </a:cubicBezTo>
                <a:cubicBezTo>
                  <a:pt x="62" y="67"/>
                  <a:pt x="63" y="68"/>
                  <a:pt x="63" y="68"/>
                </a:cubicBezTo>
                <a:cubicBezTo>
                  <a:pt x="64" y="68"/>
                  <a:pt x="65" y="68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7" y="68"/>
                  <a:pt x="68" y="68"/>
                  <a:pt x="68" y="66"/>
                </a:cubicBezTo>
                <a:cubicBezTo>
                  <a:pt x="67" y="65"/>
                  <a:pt x="66" y="63"/>
                  <a:pt x="65" y="63"/>
                </a:cubicBezTo>
                <a:close/>
                <a:moveTo>
                  <a:pt x="19" y="114"/>
                </a:moveTo>
                <a:cubicBezTo>
                  <a:pt x="19" y="113"/>
                  <a:pt x="19" y="113"/>
                  <a:pt x="19" y="113"/>
                </a:cubicBezTo>
                <a:cubicBezTo>
                  <a:pt x="18" y="113"/>
                  <a:pt x="17" y="113"/>
                  <a:pt x="17" y="113"/>
                </a:cubicBezTo>
                <a:cubicBezTo>
                  <a:pt x="17" y="114"/>
                  <a:pt x="18" y="114"/>
                  <a:pt x="19" y="114"/>
                </a:cubicBezTo>
                <a:close/>
                <a:moveTo>
                  <a:pt x="66" y="72"/>
                </a:moveTo>
                <a:cubicBezTo>
                  <a:pt x="66" y="74"/>
                  <a:pt x="67" y="75"/>
                  <a:pt x="69" y="76"/>
                </a:cubicBezTo>
                <a:cubicBezTo>
                  <a:pt x="69" y="75"/>
                  <a:pt x="69" y="75"/>
                  <a:pt x="69" y="75"/>
                </a:cubicBezTo>
                <a:cubicBezTo>
                  <a:pt x="69" y="75"/>
                  <a:pt x="69" y="75"/>
                  <a:pt x="69" y="75"/>
                </a:cubicBezTo>
                <a:cubicBezTo>
                  <a:pt x="71" y="75"/>
                  <a:pt x="73" y="74"/>
                  <a:pt x="72" y="73"/>
                </a:cubicBezTo>
                <a:cubicBezTo>
                  <a:pt x="72" y="73"/>
                  <a:pt x="72" y="72"/>
                  <a:pt x="72" y="72"/>
                </a:cubicBezTo>
                <a:cubicBezTo>
                  <a:pt x="72" y="72"/>
                  <a:pt x="72" y="73"/>
                  <a:pt x="72" y="73"/>
                </a:cubicBezTo>
                <a:cubicBezTo>
                  <a:pt x="70" y="73"/>
                  <a:pt x="70" y="71"/>
                  <a:pt x="68" y="70"/>
                </a:cubicBezTo>
                <a:cubicBezTo>
                  <a:pt x="68" y="70"/>
                  <a:pt x="68" y="70"/>
                  <a:pt x="68" y="70"/>
                </a:cubicBezTo>
                <a:cubicBezTo>
                  <a:pt x="67" y="71"/>
                  <a:pt x="66" y="71"/>
                  <a:pt x="66" y="72"/>
                </a:cubicBezTo>
                <a:close/>
                <a:moveTo>
                  <a:pt x="5" y="107"/>
                </a:moveTo>
                <a:cubicBezTo>
                  <a:pt x="5" y="107"/>
                  <a:pt x="5" y="105"/>
                  <a:pt x="5" y="106"/>
                </a:cubicBezTo>
                <a:cubicBezTo>
                  <a:pt x="4" y="106"/>
                  <a:pt x="4" y="107"/>
                  <a:pt x="5" y="107"/>
                </a:cubicBezTo>
                <a:close/>
                <a:moveTo>
                  <a:pt x="33" y="122"/>
                </a:moveTo>
                <a:cubicBezTo>
                  <a:pt x="32" y="120"/>
                  <a:pt x="31" y="119"/>
                  <a:pt x="30" y="119"/>
                </a:cubicBezTo>
                <a:cubicBezTo>
                  <a:pt x="28" y="119"/>
                  <a:pt x="27" y="120"/>
                  <a:pt x="27" y="121"/>
                </a:cubicBezTo>
                <a:cubicBezTo>
                  <a:pt x="28" y="122"/>
                  <a:pt x="29" y="122"/>
                  <a:pt x="29" y="123"/>
                </a:cubicBezTo>
                <a:cubicBezTo>
                  <a:pt x="28" y="123"/>
                  <a:pt x="27" y="123"/>
                  <a:pt x="27" y="123"/>
                </a:cubicBezTo>
                <a:cubicBezTo>
                  <a:pt x="27" y="124"/>
                  <a:pt x="29" y="125"/>
                  <a:pt x="30" y="124"/>
                </a:cubicBezTo>
                <a:cubicBezTo>
                  <a:pt x="31" y="125"/>
                  <a:pt x="33" y="123"/>
                  <a:pt x="33" y="122"/>
                </a:cubicBezTo>
                <a:close/>
                <a:moveTo>
                  <a:pt x="63" y="57"/>
                </a:moveTo>
                <a:cubicBezTo>
                  <a:pt x="63" y="56"/>
                  <a:pt x="61" y="56"/>
                  <a:pt x="60" y="56"/>
                </a:cubicBezTo>
                <a:cubicBezTo>
                  <a:pt x="59" y="56"/>
                  <a:pt x="58" y="58"/>
                  <a:pt x="58" y="59"/>
                </a:cubicBezTo>
                <a:cubicBezTo>
                  <a:pt x="58" y="60"/>
                  <a:pt x="59" y="61"/>
                  <a:pt x="61" y="62"/>
                </a:cubicBezTo>
                <a:cubicBezTo>
                  <a:pt x="62" y="61"/>
                  <a:pt x="63" y="61"/>
                  <a:pt x="64" y="60"/>
                </a:cubicBezTo>
                <a:cubicBezTo>
                  <a:pt x="64" y="59"/>
                  <a:pt x="63" y="59"/>
                  <a:pt x="63" y="59"/>
                </a:cubicBezTo>
                <a:cubicBezTo>
                  <a:pt x="63" y="59"/>
                  <a:pt x="64" y="59"/>
                  <a:pt x="64" y="58"/>
                </a:cubicBezTo>
                <a:cubicBezTo>
                  <a:pt x="64" y="57"/>
                  <a:pt x="62" y="58"/>
                  <a:pt x="62" y="57"/>
                </a:cubicBezTo>
                <a:cubicBezTo>
                  <a:pt x="62" y="57"/>
                  <a:pt x="63" y="57"/>
                  <a:pt x="63" y="57"/>
                </a:cubicBezTo>
                <a:close/>
                <a:moveTo>
                  <a:pt x="168" y="199"/>
                </a:moveTo>
                <a:cubicBezTo>
                  <a:pt x="168" y="199"/>
                  <a:pt x="168" y="198"/>
                  <a:pt x="168" y="198"/>
                </a:cubicBezTo>
                <a:cubicBezTo>
                  <a:pt x="167" y="199"/>
                  <a:pt x="166" y="199"/>
                  <a:pt x="166" y="200"/>
                </a:cubicBezTo>
                <a:cubicBezTo>
                  <a:pt x="167" y="200"/>
                  <a:pt x="167" y="200"/>
                  <a:pt x="167" y="201"/>
                </a:cubicBezTo>
                <a:cubicBezTo>
                  <a:pt x="169" y="201"/>
                  <a:pt x="169" y="200"/>
                  <a:pt x="169" y="198"/>
                </a:cubicBezTo>
                <a:cubicBezTo>
                  <a:pt x="170" y="197"/>
                  <a:pt x="168" y="195"/>
                  <a:pt x="166" y="195"/>
                </a:cubicBezTo>
                <a:cubicBezTo>
                  <a:pt x="165" y="195"/>
                  <a:pt x="164" y="197"/>
                  <a:pt x="163" y="199"/>
                </a:cubicBezTo>
                <a:cubicBezTo>
                  <a:pt x="164" y="200"/>
                  <a:pt x="164" y="200"/>
                  <a:pt x="165" y="201"/>
                </a:cubicBezTo>
                <a:cubicBezTo>
                  <a:pt x="165" y="200"/>
                  <a:pt x="165" y="200"/>
                  <a:pt x="165" y="200"/>
                </a:cubicBezTo>
                <a:cubicBezTo>
                  <a:pt x="165" y="199"/>
                  <a:pt x="166" y="200"/>
                  <a:pt x="166" y="199"/>
                </a:cubicBezTo>
                <a:cubicBezTo>
                  <a:pt x="166" y="199"/>
                  <a:pt x="165" y="199"/>
                  <a:pt x="165" y="198"/>
                </a:cubicBezTo>
                <a:cubicBezTo>
                  <a:pt x="166" y="197"/>
                  <a:pt x="167" y="198"/>
                  <a:pt x="168" y="198"/>
                </a:cubicBezTo>
                <a:cubicBezTo>
                  <a:pt x="168" y="199"/>
                  <a:pt x="169" y="198"/>
                  <a:pt x="169" y="198"/>
                </a:cubicBezTo>
                <a:cubicBezTo>
                  <a:pt x="169" y="199"/>
                  <a:pt x="169" y="199"/>
                  <a:pt x="168" y="199"/>
                </a:cubicBezTo>
                <a:close/>
                <a:moveTo>
                  <a:pt x="220" y="238"/>
                </a:moveTo>
                <a:cubicBezTo>
                  <a:pt x="219" y="239"/>
                  <a:pt x="218" y="239"/>
                  <a:pt x="217" y="239"/>
                </a:cubicBezTo>
                <a:cubicBezTo>
                  <a:pt x="218" y="240"/>
                  <a:pt x="218" y="242"/>
                  <a:pt x="219" y="242"/>
                </a:cubicBezTo>
                <a:cubicBezTo>
                  <a:pt x="219" y="242"/>
                  <a:pt x="219" y="242"/>
                  <a:pt x="219" y="242"/>
                </a:cubicBezTo>
                <a:cubicBezTo>
                  <a:pt x="219" y="242"/>
                  <a:pt x="220" y="242"/>
                  <a:pt x="220" y="242"/>
                </a:cubicBezTo>
                <a:cubicBezTo>
                  <a:pt x="220" y="242"/>
                  <a:pt x="219" y="241"/>
                  <a:pt x="219" y="241"/>
                </a:cubicBezTo>
                <a:cubicBezTo>
                  <a:pt x="219" y="241"/>
                  <a:pt x="219" y="240"/>
                  <a:pt x="219" y="239"/>
                </a:cubicBezTo>
                <a:cubicBezTo>
                  <a:pt x="219" y="239"/>
                  <a:pt x="220" y="239"/>
                  <a:pt x="220" y="239"/>
                </a:cubicBezTo>
                <a:cubicBezTo>
                  <a:pt x="220" y="239"/>
                  <a:pt x="220" y="239"/>
                  <a:pt x="220" y="238"/>
                </a:cubicBezTo>
                <a:close/>
                <a:moveTo>
                  <a:pt x="241" y="233"/>
                </a:moveTo>
                <a:cubicBezTo>
                  <a:pt x="241" y="233"/>
                  <a:pt x="241" y="232"/>
                  <a:pt x="242" y="232"/>
                </a:cubicBezTo>
                <a:cubicBezTo>
                  <a:pt x="242" y="232"/>
                  <a:pt x="241" y="232"/>
                  <a:pt x="241" y="232"/>
                </a:cubicBezTo>
                <a:cubicBezTo>
                  <a:pt x="241" y="232"/>
                  <a:pt x="241" y="232"/>
                  <a:pt x="241" y="233"/>
                </a:cubicBezTo>
                <a:cubicBezTo>
                  <a:pt x="241" y="233"/>
                  <a:pt x="241" y="233"/>
                  <a:pt x="241" y="233"/>
                </a:cubicBezTo>
                <a:close/>
                <a:moveTo>
                  <a:pt x="213" y="238"/>
                </a:moveTo>
                <a:cubicBezTo>
                  <a:pt x="213" y="237"/>
                  <a:pt x="212" y="237"/>
                  <a:pt x="212" y="237"/>
                </a:cubicBezTo>
                <a:cubicBezTo>
                  <a:pt x="212" y="237"/>
                  <a:pt x="212" y="238"/>
                  <a:pt x="212" y="238"/>
                </a:cubicBezTo>
                <a:cubicBezTo>
                  <a:pt x="212" y="238"/>
                  <a:pt x="213" y="238"/>
                  <a:pt x="213" y="238"/>
                </a:cubicBezTo>
                <a:close/>
                <a:moveTo>
                  <a:pt x="242" y="231"/>
                </a:moveTo>
                <a:cubicBezTo>
                  <a:pt x="242" y="231"/>
                  <a:pt x="243" y="231"/>
                  <a:pt x="243" y="231"/>
                </a:cubicBezTo>
                <a:cubicBezTo>
                  <a:pt x="242" y="230"/>
                  <a:pt x="242" y="230"/>
                  <a:pt x="242" y="230"/>
                </a:cubicBezTo>
                <a:cubicBezTo>
                  <a:pt x="242" y="231"/>
                  <a:pt x="242" y="231"/>
                  <a:pt x="242" y="231"/>
                </a:cubicBezTo>
                <a:close/>
                <a:moveTo>
                  <a:pt x="202" y="237"/>
                </a:moveTo>
                <a:cubicBezTo>
                  <a:pt x="202" y="237"/>
                  <a:pt x="202" y="237"/>
                  <a:pt x="202" y="237"/>
                </a:cubicBezTo>
                <a:cubicBezTo>
                  <a:pt x="202" y="237"/>
                  <a:pt x="202" y="237"/>
                  <a:pt x="202" y="237"/>
                </a:cubicBezTo>
                <a:close/>
                <a:moveTo>
                  <a:pt x="191" y="219"/>
                </a:moveTo>
                <a:cubicBezTo>
                  <a:pt x="191" y="217"/>
                  <a:pt x="190" y="216"/>
                  <a:pt x="189" y="217"/>
                </a:cubicBezTo>
                <a:cubicBezTo>
                  <a:pt x="187" y="216"/>
                  <a:pt x="186" y="218"/>
                  <a:pt x="186" y="220"/>
                </a:cubicBezTo>
                <a:cubicBezTo>
                  <a:pt x="186" y="220"/>
                  <a:pt x="186" y="220"/>
                  <a:pt x="186" y="220"/>
                </a:cubicBezTo>
                <a:cubicBezTo>
                  <a:pt x="186" y="220"/>
                  <a:pt x="187" y="220"/>
                  <a:pt x="187" y="220"/>
                </a:cubicBezTo>
                <a:cubicBezTo>
                  <a:pt x="188" y="220"/>
                  <a:pt x="188" y="220"/>
                  <a:pt x="189" y="220"/>
                </a:cubicBezTo>
                <a:cubicBezTo>
                  <a:pt x="189" y="220"/>
                  <a:pt x="189" y="220"/>
                  <a:pt x="189" y="221"/>
                </a:cubicBezTo>
                <a:cubicBezTo>
                  <a:pt x="189" y="221"/>
                  <a:pt x="189" y="221"/>
                  <a:pt x="189" y="221"/>
                </a:cubicBezTo>
                <a:cubicBezTo>
                  <a:pt x="189" y="220"/>
                  <a:pt x="190" y="221"/>
                  <a:pt x="190" y="221"/>
                </a:cubicBezTo>
                <a:cubicBezTo>
                  <a:pt x="190" y="220"/>
                  <a:pt x="190" y="220"/>
                  <a:pt x="189" y="220"/>
                </a:cubicBezTo>
                <a:cubicBezTo>
                  <a:pt x="190" y="219"/>
                  <a:pt x="190" y="219"/>
                  <a:pt x="191" y="219"/>
                </a:cubicBezTo>
                <a:cubicBezTo>
                  <a:pt x="191" y="219"/>
                  <a:pt x="191" y="219"/>
                  <a:pt x="191" y="219"/>
                </a:cubicBezTo>
                <a:close/>
                <a:moveTo>
                  <a:pt x="117" y="77"/>
                </a:moveTo>
                <a:cubicBezTo>
                  <a:pt x="117" y="77"/>
                  <a:pt x="116" y="78"/>
                  <a:pt x="116" y="80"/>
                </a:cubicBezTo>
                <a:cubicBezTo>
                  <a:pt x="116" y="82"/>
                  <a:pt x="116" y="82"/>
                  <a:pt x="117" y="83"/>
                </a:cubicBezTo>
                <a:cubicBezTo>
                  <a:pt x="119" y="83"/>
                  <a:pt x="120" y="81"/>
                  <a:pt x="120" y="80"/>
                </a:cubicBezTo>
                <a:cubicBezTo>
                  <a:pt x="121" y="78"/>
                  <a:pt x="119" y="77"/>
                  <a:pt x="117" y="77"/>
                </a:cubicBezTo>
                <a:close/>
                <a:moveTo>
                  <a:pt x="193" y="229"/>
                </a:moveTo>
                <a:cubicBezTo>
                  <a:pt x="195" y="229"/>
                  <a:pt x="196" y="227"/>
                  <a:pt x="196" y="226"/>
                </a:cubicBezTo>
                <a:cubicBezTo>
                  <a:pt x="196" y="224"/>
                  <a:pt x="195" y="223"/>
                  <a:pt x="193" y="224"/>
                </a:cubicBezTo>
                <a:cubicBezTo>
                  <a:pt x="193" y="224"/>
                  <a:pt x="192" y="224"/>
                  <a:pt x="192" y="224"/>
                </a:cubicBezTo>
                <a:cubicBezTo>
                  <a:pt x="193" y="224"/>
                  <a:pt x="194" y="224"/>
                  <a:pt x="194" y="225"/>
                </a:cubicBezTo>
                <a:cubicBezTo>
                  <a:pt x="194" y="226"/>
                  <a:pt x="192" y="226"/>
                  <a:pt x="192" y="225"/>
                </a:cubicBezTo>
                <a:cubicBezTo>
                  <a:pt x="191" y="226"/>
                  <a:pt x="191" y="226"/>
                  <a:pt x="190" y="226"/>
                </a:cubicBezTo>
                <a:cubicBezTo>
                  <a:pt x="190" y="226"/>
                  <a:pt x="190" y="226"/>
                  <a:pt x="190" y="227"/>
                </a:cubicBezTo>
                <a:cubicBezTo>
                  <a:pt x="190" y="227"/>
                  <a:pt x="190" y="227"/>
                  <a:pt x="190" y="227"/>
                </a:cubicBezTo>
                <a:cubicBezTo>
                  <a:pt x="191" y="227"/>
                  <a:pt x="192" y="226"/>
                  <a:pt x="192" y="226"/>
                </a:cubicBezTo>
                <a:cubicBezTo>
                  <a:pt x="193" y="227"/>
                  <a:pt x="193" y="228"/>
                  <a:pt x="193" y="229"/>
                </a:cubicBezTo>
                <a:cubicBezTo>
                  <a:pt x="193" y="229"/>
                  <a:pt x="193" y="229"/>
                  <a:pt x="193" y="229"/>
                </a:cubicBezTo>
                <a:close/>
                <a:moveTo>
                  <a:pt x="123" y="84"/>
                </a:moveTo>
                <a:cubicBezTo>
                  <a:pt x="122" y="84"/>
                  <a:pt x="121" y="84"/>
                  <a:pt x="120" y="85"/>
                </a:cubicBezTo>
                <a:cubicBezTo>
                  <a:pt x="121" y="85"/>
                  <a:pt x="122" y="86"/>
                  <a:pt x="121" y="87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3" y="88"/>
                  <a:pt x="123" y="88"/>
                  <a:pt x="123" y="89"/>
                </a:cubicBezTo>
                <a:cubicBezTo>
                  <a:pt x="125" y="89"/>
                  <a:pt x="125" y="88"/>
                  <a:pt x="125" y="87"/>
                </a:cubicBezTo>
                <a:cubicBezTo>
                  <a:pt x="126" y="85"/>
                  <a:pt x="124" y="84"/>
                  <a:pt x="123" y="84"/>
                </a:cubicBezTo>
                <a:close/>
                <a:moveTo>
                  <a:pt x="231" y="100"/>
                </a:moveTo>
                <a:cubicBezTo>
                  <a:pt x="231" y="99"/>
                  <a:pt x="230" y="98"/>
                  <a:pt x="228" y="97"/>
                </a:cubicBezTo>
                <a:cubicBezTo>
                  <a:pt x="227" y="98"/>
                  <a:pt x="226" y="99"/>
                  <a:pt x="226" y="100"/>
                </a:cubicBezTo>
                <a:cubicBezTo>
                  <a:pt x="226" y="102"/>
                  <a:pt x="226" y="104"/>
                  <a:pt x="228" y="104"/>
                </a:cubicBezTo>
                <a:cubicBezTo>
                  <a:pt x="230" y="103"/>
                  <a:pt x="231" y="102"/>
                  <a:pt x="231" y="100"/>
                </a:cubicBezTo>
                <a:close/>
                <a:moveTo>
                  <a:pt x="232" y="87"/>
                </a:moveTo>
                <a:cubicBezTo>
                  <a:pt x="231" y="85"/>
                  <a:pt x="230" y="84"/>
                  <a:pt x="229" y="84"/>
                </a:cubicBezTo>
                <a:cubicBezTo>
                  <a:pt x="227" y="84"/>
                  <a:pt x="226" y="85"/>
                  <a:pt x="226" y="87"/>
                </a:cubicBezTo>
                <a:cubicBezTo>
                  <a:pt x="226" y="88"/>
                  <a:pt x="227" y="89"/>
                  <a:pt x="229" y="90"/>
                </a:cubicBezTo>
                <a:cubicBezTo>
                  <a:pt x="230" y="90"/>
                  <a:pt x="231" y="88"/>
                  <a:pt x="232" y="87"/>
                </a:cubicBezTo>
                <a:close/>
                <a:moveTo>
                  <a:pt x="127" y="91"/>
                </a:moveTo>
                <a:cubicBezTo>
                  <a:pt x="125" y="92"/>
                  <a:pt x="124" y="93"/>
                  <a:pt x="124" y="94"/>
                </a:cubicBezTo>
                <a:cubicBezTo>
                  <a:pt x="124" y="95"/>
                  <a:pt x="125" y="96"/>
                  <a:pt x="127" y="96"/>
                </a:cubicBezTo>
                <a:cubicBezTo>
                  <a:pt x="128" y="97"/>
                  <a:pt x="130" y="95"/>
                  <a:pt x="130" y="94"/>
                </a:cubicBezTo>
                <a:cubicBezTo>
                  <a:pt x="129" y="92"/>
                  <a:pt x="129" y="91"/>
                  <a:pt x="127" y="91"/>
                </a:cubicBezTo>
                <a:close/>
                <a:moveTo>
                  <a:pt x="231" y="73"/>
                </a:moveTo>
                <a:cubicBezTo>
                  <a:pt x="231" y="71"/>
                  <a:pt x="230" y="70"/>
                  <a:pt x="229" y="70"/>
                </a:cubicBezTo>
                <a:cubicBezTo>
                  <a:pt x="227" y="70"/>
                  <a:pt x="225" y="72"/>
                  <a:pt x="226" y="72"/>
                </a:cubicBezTo>
                <a:cubicBezTo>
                  <a:pt x="225" y="74"/>
                  <a:pt x="227" y="75"/>
                  <a:pt x="228" y="75"/>
                </a:cubicBezTo>
                <a:cubicBezTo>
                  <a:pt x="230" y="76"/>
                  <a:pt x="231" y="74"/>
                  <a:pt x="231" y="73"/>
                </a:cubicBezTo>
                <a:close/>
                <a:moveTo>
                  <a:pt x="233" y="119"/>
                </a:moveTo>
                <a:cubicBezTo>
                  <a:pt x="231" y="119"/>
                  <a:pt x="230" y="121"/>
                  <a:pt x="230" y="122"/>
                </a:cubicBezTo>
                <a:cubicBezTo>
                  <a:pt x="230" y="123"/>
                  <a:pt x="231" y="125"/>
                  <a:pt x="233" y="125"/>
                </a:cubicBezTo>
                <a:cubicBezTo>
                  <a:pt x="233" y="125"/>
                  <a:pt x="233" y="125"/>
                  <a:pt x="233" y="124"/>
                </a:cubicBezTo>
                <a:cubicBezTo>
                  <a:pt x="233" y="124"/>
                  <a:pt x="233" y="125"/>
                  <a:pt x="233" y="125"/>
                </a:cubicBezTo>
                <a:cubicBezTo>
                  <a:pt x="233" y="125"/>
                  <a:pt x="233" y="125"/>
                  <a:pt x="233" y="125"/>
                </a:cubicBezTo>
                <a:cubicBezTo>
                  <a:pt x="235" y="125"/>
                  <a:pt x="236" y="123"/>
                  <a:pt x="236" y="121"/>
                </a:cubicBezTo>
                <a:cubicBezTo>
                  <a:pt x="235" y="120"/>
                  <a:pt x="234" y="119"/>
                  <a:pt x="233" y="119"/>
                </a:cubicBezTo>
                <a:close/>
                <a:moveTo>
                  <a:pt x="248" y="227"/>
                </a:moveTo>
                <a:cubicBezTo>
                  <a:pt x="248" y="226"/>
                  <a:pt x="248" y="226"/>
                  <a:pt x="248" y="226"/>
                </a:cubicBezTo>
                <a:cubicBezTo>
                  <a:pt x="248" y="226"/>
                  <a:pt x="248" y="226"/>
                  <a:pt x="248" y="226"/>
                </a:cubicBezTo>
                <a:cubicBezTo>
                  <a:pt x="248" y="225"/>
                  <a:pt x="248" y="225"/>
                  <a:pt x="248" y="225"/>
                </a:cubicBezTo>
                <a:cubicBezTo>
                  <a:pt x="248" y="225"/>
                  <a:pt x="248" y="225"/>
                  <a:pt x="248" y="225"/>
                </a:cubicBezTo>
                <a:cubicBezTo>
                  <a:pt x="248" y="225"/>
                  <a:pt x="248" y="225"/>
                  <a:pt x="248" y="224"/>
                </a:cubicBezTo>
                <a:cubicBezTo>
                  <a:pt x="248" y="224"/>
                  <a:pt x="248" y="224"/>
                  <a:pt x="248" y="224"/>
                </a:cubicBezTo>
                <a:cubicBezTo>
                  <a:pt x="248" y="224"/>
                  <a:pt x="247" y="225"/>
                  <a:pt x="247" y="224"/>
                </a:cubicBezTo>
                <a:cubicBezTo>
                  <a:pt x="246" y="224"/>
                  <a:pt x="246" y="224"/>
                  <a:pt x="246" y="225"/>
                </a:cubicBezTo>
                <a:cubicBezTo>
                  <a:pt x="247" y="224"/>
                  <a:pt x="247" y="225"/>
                  <a:pt x="247" y="225"/>
                </a:cubicBezTo>
                <a:cubicBezTo>
                  <a:pt x="247" y="225"/>
                  <a:pt x="247" y="225"/>
                  <a:pt x="247" y="226"/>
                </a:cubicBezTo>
                <a:cubicBezTo>
                  <a:pt x="247" y="226"/>
                  <a:pt x="248" y="226"/>
                  <a:pt x="248" y="227"/>
                </a:cubicBezTo>
                <a:close/>
                <a:moveTo>
                  <a:pt x="243" y="233"/>
                </a:moveTo>
                <a:cubicBezTo>
                  <a:pt x="244" y="233"/>
                  <a:pt x="244" y="233"/>
                  <a:pt x="245" y="233"/>
                </a:cubicBezTo>
                <a:cubicBezTo>
                  <a:pt x="245" y="233"/>
                  <a:pt x="245" y="233"/>
                  <a:pt x="245" y="233"/>
                </a:cubicBezTo>
                <a:cubicBezTo>
                  <a:pt x="245" y="233"/>
                  <a:pt x="244" y="233"/>
                  <a:pt x="244" y="232"/>
                </a:cubicBezTo>
                <a:cubicBezTo>
                  <a:pt x="244" y="232"/>
                  <a:pt x="244" y="232"/>
                  <a:pt x="243" y="232"/>
                </a:cubicBezTo>
                <a:cubicBezTo>
                  <a:pt x="243" y="233"/>
                  <a:pt x="243" y="233"/>
                  <a:pt x="243" y="233"/>
                </a:cubicBezTo>
                <a:close/>
                <a:moveTo>
                  <a:pt x="236" y="108"/>
                </a:moveTo>
                <a:cubicBezTo>
                  <a:pt x="236" y="106"/>
                  <a:pt x="234" y="105"/>
                  <a:pt x="232" y="105"/>
                </a:cubicBezTo>
                <a:cubicBezTo>
                  <a:pt x="231" y="105"/>
                  <a:pt x="230" y="107"/>
                  <a:pt x="229" y="108"/>
                </a:cubicBezTo>
                <a:cubicBezTo>
                  <a:pt x="230" y="110"/>
                  <a:pt x="231" y="110"/>
                  <a:pt x="232" y="110"/>
                </a:cubicBezTo>
                <a:cubicBezTo>
                  <a:pt x="234" y="110"/>
                  <a:pt x="236" y="110"/>
                  <a:pt x="236" y="108"/>
                </a:cubicBezTo>
                <a:close/>
                <a:moveTo>
                  <a:pt x="189" y="221"/>
                </a:moveTo>
                <a:cubicBezTo>
                  <a:pt x="188" y="221"/>
                  <a:pt x="187" y="221"/>
                  <a:pt x="187" y="220"/>
                </a:cubicBezTo>
                <a:cubicBezTo>
                  <a:pt x="187" y="221"/>
                  <a:pt x="187" y="221"/>
                  <a:pt x="187" y="221"/>
                </a:cubicBezTo>
                <a:cubicBezTo>
                  <a:pt x="187" y="222"/>
                  <a:pt x="188" y="222"/>
                  <a:pt x="189" y="223"/>
                </a:cubicBezTo>
                <a:cubicBezTo>
                  <a:pt x="189" y="223"/>
                  <a:pt x="190" y="222"/>
                  <a:pt x="190" y="222"/>
                </a:cubicBezTo>
                <a:cubicBezTo>
                  <a:pt x="190" y="222"/>
                  <a:pt x="190" y="221"/>
                  <a:pt x="189" y="221"/>
                </a:cubicBezTo>
                <a:cubicBezTo>
                  <a:pt x="189" y="221"/>
                  <a:pt x="189" y="221"/>
                  <a:pt x="189" y="221"/>
                </a:cubicBezTo>
                <a:cubicBezTo>
                  <a:pt x="189" y="221"/>
                  <a:pt x="189" y="221"/>
                  <a:pt x="189" y="221"/>
                </a:cubicBezTo>
                <a:cubicBezTo>
                  <a:pt x="189" y="221"/>
                  <a:pt x="189" y="221"/>
                  <a:pt x="189" y="221"/>
                </a:cubicBezTo>
                <a:close/>
                <a:moveTo>
                  <a:pt x="143" y="212"/>
                </a:moveTo>
                <a:cubicBezTo>
                  <a:pt x="143" y="212"/>
                  <a:pt x="143" y="212"/>
                  <a:pt x="143" y="212"/>
                </a:cubicBezTo>
                <a:cubicBezTo>
                  <a:pt x="143" y="210"/>
                  <a:pt x="142" y="209"/>
                  <a:pt x="141" y="210"/>
                </a:cubicBezTo>
                <a:cubicBezTo>
                  <a:pt x="140" y="210"/>
                  <a:pt x="140" y="210"/>
                  <a:pt x="140" y="210"/>
                </a:cubicBezTo>
                <a:cubicBezTo>
                  <a:pt x="140" y="210"/>
                  <a:pt x="139" y="211"/>
                  <a:pt x="139" y="211"/>
                </a:cubicBezTo>
                <a:cubicBezTo>
                  <a:pt x="139" y="211"/>
                  <a:pt x="138" y="211"/>
                  <a:pt x="138" y="210"/>
                </a:cubicBezTo>
                <a:cubicBezTo>
                  <a:pt x="137" y="211"/>
                  <a:pt x="137" y="211"/>
                  <a:pt x="138" y="212"/>
                </a:cubicBezTo>
                <a:cubicBezTo>
                  <a:pt x="137" y="214"/>
                  <a:pt x="139" y="215"/>
                  <a:pt x="140" y="215"/>
                </a:cubicBezTo>
                <a:cubicBezTo>
                  <a:pt x="141" y="215"/>
                  <a:pt x="141" y="215"/>
                  <a:pt x="142" y="215"/>
                </a:cubicBezTo>
                <a:cubicBezTo>
                  <a:pt x="141" y="214"/>
                  <a:pt x="141" y="214"/>
                  <a:pt x="141" y="213"/>
                </a:cubicBezTo>
                <a:cubicBezTo>
                  <a:pt x="141" y="213"/>
                  <a:pt x="142" y="212"/>
                  <a:pt x="142" y="212"/>
                </a:cubicBezTo>
                <a:cubicBezTo>
                  <a:pt x="143" y="212"/>
                  <a:pt x="143" y="212"/>
                  <a:pt x="143" y="212"/>
                </a:cubicBezTo>
                <a:close/>
                <a:moveTo>
                  <a:pt x="100" y="77"/>
                </a:moveTo>
                <a:cubicBezTo>
                  <a:pt x="100" y="77"/>
                  <a:pt x="99" y="77"/>
                  <a:pt x="99" y="78"/>
                </a:cubicBezTo>
                <a:cubicBezTo>
                  <a:pt x="99" y="78"/>
                  <a:pt x="100" y="77"/>
                  <a:pt x="100" y="77"/>
                </a:cubicBezTo>
                <a:cubicBezTo>
                  <a:pt x="100" y="78"/>
                  <a:pt x="100" y="78"/>
                  <a:pt x="100" y="79"/>
                </a:cubicBezTo>
                <a:cubicBezTo>
                  <a:pt x="100" y="78"/>
                  <a:pt x="99" y="78"/>
                  <a:pt x="99" y="78"/>
                </a:cubicBezTo>
                <a:cubicBezTo>
                  <a:pt x="98" y="78"/>
                  <a:pt x="97" y="79"/>
                  <a:pt x="97" y="80"/>
                </a:cubicBezTo>
                <a:cubicBezTo>
                  <a:pt x="97" y="80"/>
                  <a:pt x="98" y="80"/>
                  <a:pt x="98" y="80"/>
                </a:cubicBezTo>
                <a:cubicBezTo>
                  <a:pt x="98" y="80"/>
                  <a:pt x="99" y="79"/>
                  <a:pt x="100" y="80"/>
                </a:cubicBezTo>
                <a:cubicBezTo>
                  <a:pt x="100" y="81"/>
                  <a:pt x="101" y="81"/>
                  <a:pt x="102" y="82"/>
                </a:cubicBezTo>
                <a:cubicBezTo>
                  <a:pt x="102" y="82"/>
                  <a:pt x="102" y="82"/>
                  <a:pt x="102" y="82"/>
                </a:cubicBezTo>
                <a:cubicBezTo>
                  <a:pt x="103" y="81"/>
                  <a:pt x="103" y="81"/>
                  <a:pt x="103" y="79"/>
                </a:cubicBezTo>
                <a:cubicBezTo>
                  <a:pt x="104" y="78"/>
                  <a:pt x="101" y="78"/>
                  <a:pt x="100" y="77"/>
                </a:cubicBezTo>
                <a:close/>
                <a:moveTo>
                  <a:pt x="144" y="223"/>
                </a:moveTo>
                <a:cubicBezTo>
                  <a:pt x="144" y="223"/>
                  <a:pt x="145" y="223"/>
                  <a:pt x="145" y="223"/>
                </a:cubicBezTo>
                <a:cubicBezTo>
                  <a:pt x="145" y="222"/>
                  <a:pt x="145" y="222"/>
                  <a:pt x="145" y="222"/>
                </a:cubicBezTo>
                <a:cubicBezTo>
                  <a:pt x="144" y="222"/>
                  <a:pt x="143" y="222"/>
                  <a:pt x="143" y="221"/>
                </a:cubicBezTo>
                <a:cubicBezTo>
                  <a:pt x="143" y="222"/>
                  <a:pt x="144" y="222"/>
                  <a:pt x="144" y="223"/>
                </a:cubicBezTo>
                <a:close/>
                <a:moveTo>
                  <a:pt x="147" y="214"/>
                </a:moveTo>
                <a:cubicBezTo>
                  <a:pt x="148" y="214"/>
                  <a:pt x="148" y="215"/>
                  <a:pt x="149" y="215"/>
                </a:cubicBezTo>
                <a:cubicBezTo>
                  <a:pt x="149" y="215"/>
                  <a:pt x="150" y="214"/>
                  <a:pt x="150" y="214"/>
                </a:cubicBezTo>
                <a:cubicBezTo>
                  <a:pt x="149" y="214"/>
                  <a:pt x="149" y="214"/>
                  <a:pt x="148" y="214"/>
                </a:cubicBezTo>
                <a:cubicBezTo>
                  <a:pt x="148" y="214"/>
                  <a:pt x="148" y="214"/>
                  <a:pt x="147" y="214"/>
                </a:cubicBezTo>
                <a:close/>
                <a:moveTo>
                  <a:pt x="107" y="84"/>
                </a:moveTo>
                <a:cubicBezTo>
                  <a:pt x="106" y="85"/>
                  <a:pt x="104" y="85"/>
                  <a:pt x="104" y="84"/>
                </a:cubicBezTo>
                <a:cubicBezTo>
                  <a:pt x="103" y="84"/>
                  <a:pt x="102" y="85"/>
                  <a:pt x="101" y="86"/>
                </a:cubicBezTo>
                <a:cubicBezTo>
                  <a:pt x="102" y="88"/>
                  <a:pt x="103" y="89"/>
                  <a:pt x="105" y="89"/>
                </a:cubicBezTo>
                <a:cubicBezTo>
                  <a:pt x="106" y="89"/>
                  <a:pt x="107" y="88"/>
                  <a:pt x="108" y="86"/>
                </a:cubicBezTo>
                <a:cubicBezTo>
                  <a:pt x="108" y="85"/>
                  <a:pt x="107" y="85"/>
                  <a:pt x="107" y="84"/>
                </a:cubicBezTo>
                <a:close/>
                <a:moveTo>
                  <a:pt x="135" y="209"/>
                </a:moveTo>
                <a:cubicBezTo>
                  <a:pt x="137" y="208"/>
                  <a:pt x="138" y="207"/>
                  <a:pt x="139" y="206"/>
                </a:cubicBezTo>
                <a:cubicBezTo>
                  <a:pt x="138" y="204"/>
                  <a:pt x="137" y="203"/>
                  <a:pt x="136" y="203"/>
                </a:cubicBezTo>
                <a:cubicBezTo>
                  <a:pt x="136" y="203"/>
                  <a:pt x="136" y="203"/>
                  <a:pt x="136" y="203"/>
                </a:cubicBezTo>
                <a:cubicBezTo>
                  <a:pt x="136" y="204"/>
                  <a:pt x="136" y="204"/>
                  <a:pt x="136" y="204"/>
                </a:cubicBezTo>
                <a:cubicBezTo>
                  <a:pt x="135" y="204"/>
                  <a:pt x="135" y="203"/>
                  <a:pt x="135" y="203"/>
                </a:cubicBezTo>
                <a:cubicBezTo>
                  <a:pt x="133" y="204"/>
                  <a:pt x="133" y="205"/>
                  <a:pt x="132" y="205"/>
                </a:cubicBezTo>
                <a:cubicBezTo>
                  <a:pt x="133" y="208"/>
                  <a:pt x="134" y="209"/>
                  <a:pt x="135" y="209"/>
                </a:cubicBezTo>
                <a:close/>
                <a:moveTo>
                  <a:pt x="84" y="78"/>
                </a:moveTo>
                <a:cubicBezTo>
                  <a:pt x="83" y="78"/>
                  <a:pt x="83" y="77"/>
                  <a:pt x="82" y="77"/>
                </a:cubicBezTo>
                <a:cubicBezTo>
                  <a:pt x="81" y="78"/>
                  <a:pt x="80" y="79"/>
                  <a:pt x="80" y="80"/>
                </a:cubicBezTo>
                <a:cubicBezTo>
                  <a:pt x="79" y="82"/>
                  <a:pt x="81" y="82"/>
                  <a:pt x="83" y="82"/>
                </a:cubicBezTo>
                <a:cubicBezTo>
                  <a:pt x="84" y="82"/>
                  <a:pt x="85" y="81"/>
                  <a:pt x="85" y="80"/>
                </a:cubicBezTo>
                <a:cubicBezTo>
                  <a:pt x="85" y="79"/>
                  <a:pt x="85" y="78"/>
                  <a:pt x="84" y="78"/>
                </a:cubicBezTo>
                <a:cubicBezTo>
                  <a:pt x="84" y="78"/>
                  <a:pt x="84" y="78"/>
                  <a:pt x="84" y="78"/>
                </a:cubicBezTo>
                <a:close/>
                <a:moveTo>
                  <a:pt x="96" y="70"/>
                </a:moveTo>
                <a:cubicBezTo>
                  <a:pt x="96" y="70"/>
                  <a:pt x="96" y="70"/>
                  <a:pt x="95" y="70"/>
                </a:cubicBezTo>
                <a:cubicBezTo>
                  <a:pt x="95" y="70"/>
                  <a:pt x="95" y="70"/>
                  <a:pt x="95" y="70"/>
                </a:cubicBezTo>
                <a:cubicBezTo>
                  <a:pt x="95" y="70"/>
                  <a:pt x="95" y="70"/>
                  <a:pt x="95" y="70"/>
                </a:cubicBezTo>
                <a:cubicBezTo>
                  <a:pt x="94" y="71"/>
                  <a:pt x="93" y="72"/>
                  <a:pt x="94" y="73"/>
                </a:cubicBezTo>
                <a:cubicBezTo>
                  <a:pt x="94" y="73"/>
                  <a:pt x="94" y="73"/>
                  <a:pt x="94" y="73"/>
                </a:cubicBezTo>
                <a:cubicBezTo>
                  <a:pt x="94" y="73"/>
                  <a:pt x="94" y="73"/>
                  <a:pt x="95" y="73"/>
                </a:cubicBezTo>
                <a:cubicBezTo>
                  <a:pt x="95" y="74"/>
                  <a:pt x="94" y="74"/>
                  <a:pt x="94" y="75"/>
                </a:cubicBezTo>
                <a:cubicBezTo>
                  <a:pt x="95" y="75"/>
                  <a:pt x="95" y="75"/>
                  <a:pt x="95" y="75"/>
                </a:cubicBezTo>
                <a:cubicBezTo>
                  <a:pt x="97" y="75"/>
                  <a:pt x="99" y="74"/>
                  <a:pt x="99" y="72"/>
                </a:cubicBezTo>
                <a:cubicBezTo>
                  <a:pt x="98" y="71"/>
                  <a:pt x="98" y="70"/>
                  <a:pt x="96" y="70"/>
                </a:cubicBezTo>
                <a:close/>
                <a:moveTo>
                  <a:pt x="48" y="40"/>
                </a:moveTo>
                <a:cubicBezTo>
                  <a:pt x="48" y="40"/>
                  <a:pt x="48" y="40"/>
                  <a:pt x="47" y="40"/>
                </a:cubicBezTo>
                <a:cubicBezTo>
                  <a:pt x="47" y="40"/>
                  <a:pt x="47" y="40"/>
                  <a:pt x="47" y="40"/>
                </a:cubicBezTo>
                <a:cubicBezTo>
                  <a:pt x="47" y="40"/>
                  <a:pt x="47" y="40"/>
                  <a:pt x="48" y="40"/>
                </a:cubicBezTo>
                <a:close/>
                <a:moveTo>
                  <a:pt x="160" y="184"/>
                </a:moveTo>
                <a:cubicBezTo>
                  <a:pt x="161" y="183"/>
                  <a:pt x="159" y="181"/>
                  <a:pt x="157" y="182"/>
                </a:cubicBezTo>
                <a:cubicBezTo>
                  <a:pt x="156" y="182"/>
                  <a:pt x="155" y="183"/>
                  <a:pt x="155" y="184"/>
                </a:cubicBezTo>
                <a:cubicBezTo>
                  <a:pt x="155" y="186"/>
                  <a:pt x="156" y="188"/>
                  <a:pt x="157" y="188"/>
                </a:cubicBezTo>
                <a:cubicBezTo>
                  <a:pt x="159" y="187"/>
                  <a:pt x="160" y="185"/>
                  <a:pt x="160" y="184"/>
                </a:cubicBezTo>
                <a:close/>
                <a:moveTo>
                  <a:pt x="109" y="208"/>
                </a:moveTo>
                <a:cubicBezTo>
                  <a:pt x="111" y="208"/>
                  <a:pt x="111" y="207"/>
                  <a:pt x="111" y="205"/>
                </a:cubicBezTo>
                <a:cubicBezTo>
                  <a:pt x="112" y="204"/>
                  <a:pt x="110" y="203"/>
                  <a:pt x="109" y="203"/>
                </a:cubicBezTo>
                <a:cubicBezTo>
                  <a:pt x="108" y="203"/>
                  <a:pt x="107" y="204"/>
                  <a:pt x="107" y="205"/>
                </a:cubicBezTo>
                <a:cubicBezTo>
                  <a:pt x="106" y="207"/>
                  <a:pt x="107" y="208"/>
                  <a:pt x="109" y="208"/>
                </a:cubicBezTo>
                <a:close/>
                <a:moveTo>
                  <a:pt x="165" y="193"/>
                </a:moveTo>
                <a:cubicBezTo>
                  <a:pt x="165" y="193"/>
                  <a:pt x="165" y="192"/>
                  <a:pt x="165" y="192"/>
                </a:cubicBezTo>
                <a:cubicBezTo>
                  <a:pt x="164" y="190"/>
                  <a:pt x="164" y="189"/>
                  <a:pt x="162" y="188"/>
                </a:cubicBezTo>
                <a:cubicBezTo>
                  <a:pt x="161" y="189"/>
                  <a:pt x="159" y="190"/>
                  <a:pt x="160" y="192"/>
                </a:cubicBezTo>
                <a:cubicBezTo>
                  <a:pt x="159" y="193"/>
                  <a:pt x="160" y="195"/>
                  <a:pt x="162" y="195"/>
                </a:cubicBezTo>
                <a:cubicBezTo>
                  <a:pt x="162" y="195"/>
                  <a:pt x="162" y="195"/>
                  <a:pt x="162" y="195"/>
                </a:cubicBezTo>
                <a:cubicBezTo>
                  <a:pt x="162" y="194"/>
                  <a:pt x="162" y="194"/>
                  <a:pt x="162" y="194"/>
                </a:cubicBezTo>
                <a:cubicBezTo>
                  <a:pt x="163" y="194"/>
                  <a:pt x="163" y="194"/>
                  <a:pt x="163" y="193"/>
                </a:cubicBezTo>
                <a:cubicBezTo>
                  <a:pt x="163" y="192"/>
                  <a:pt x="164" y="193"/>
                  <a:pt x="165" y="193"/>
                </a:cubicBezTo>
                <a:close/>
                <a:moveTo>
                  <a:pt x="171" y="208"/>
                </a:moveTo>
                <a:cubicBezTo>
                  <a:pt x="172" y="208"/>
                  <a:pt x="173" y="208"/>
                  <a:pt x="174" y="206"/>
                </a:cubicBezTo>
                <a:cubicBezTo>
                  <a:pt x="174" y="205"/>
                  <a:pt x="173" y="205"/>
                  <a:pt x="173" y="204"/>
                </a:cubicBezTo>
                <a:cubicBezTo>
                  <a:pt x="173" y="204"/>
                  <a:pt x="173" y="205"/>
                  <a:pt x="173" y="205"/>
                </a:cubicBezTo>
                <a:cubicBezTo>
                  <a:pt x="173" y="204"/>
                  <a:pt x="173" y="204"/>
                  <a:pt x="173" y="204"/>
                </a:cubicBezTo>
                <a:cubicBezTo>
                  <a:pt x="173" y="203"/>
                  <a:pt x="172" y="203"/>
                  <a:pt x="170" y="203"/>
                </a:cubicBezTo>
                <a:cubicBezTo>
                  <a:pt x="169" y="202"/>
                  <a:pt x="168" y="204"/>
                  <a:pt x="168" y="205"/>
                </a:cubicBezTo>
                <a:cubicBezTo>
                  <a:pt x="168" y="208"/>
                  <a:pt x="169" y="209"/>
                  <a:pt x="171" y="208"/>
                </a:cubicBezTo>
                <a:close/>
                <a:moveTo>
                  <a:pt x="114" y="85"/>
                </a:moveTo>
                <a:cubicBezTo>
                  <a:pt x="114" y="85"/>
                  <a:pt x="114" y="85"/>
                  <a:pt x="115" y="84"/>
                </a:cubicBezTo>
                <a:cubicBezTo>
                  <a:pt x="115" y="84"/>
                  <a:pt x="115" y="84"/>
                  <a:pt x="115" y="84"/>
                </a:cubicBezTo>
                <a:cubicBezTo>
                  <a:pt x="114" y="84"/>
                  <a:pt x="114" y="84"/>
                  <a:pt x="114" y="84"/>
                </a:cubicBezTo>
                <a:cubicBezTo>
                  <a:pt x="114" y="84"/>
                  <a:pt x="113" y="85"/>
                  <a:pt x="114" y="85"/>
                </a:cubicBezTo>
                <a:close/>
                <a:moveTo>
                  <a:pt x="153" y="195"/>
                </a:moveTo>
                <a:cubicBezTo>
                  <a:pt x="155" y="194"/>
                  <a:pt x="156" y="193"/>
                  <a:pt x="156" y="191"/>
                </a:cubicBezTo>
                <a:cubicBezTo>
                  <a:pt x="156" y="191"/>
                  <a:pt x="155" y="189"/>
                  <a:pt x="153" y="188"/>
                </a:cubicBezTo>
                <a:cubicBezTo>
                  <a:pt x="152" y="189"/>
                  <a:pt x="151" y="190"/>
                  <a:pt x="150" y="192"/>
                </a:cubicBezTo>
                <a:cubicBezTo>
                  <a:pt x="150" y="193"/>
                  <a:pt x="151" y="194"/>
                  <a:pt x="153" y="195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1026020" y="1057571"/>
            <a:ext cx="2534246" cy="2405658"/>
          </a:xfrm>
          <a:prstGeom prst="rect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31645219"/>
              </p:ext>
            </p:extLst>
          </p:nvPr>
        </p:nvGraphicFramePr>
        <p:xfrm>
          <a:off x="3739754" y="980479"/>
          <a:ext cx="4371975" cy="2507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1" name="组合 60"/>
          <p:cNvGrpSpPr/>
          <p:nvPr/>
        </p:nvGrpSpPr>
        <p:grpSpPr>
          <a:xfrm>
            <a:off x="914234" y="3685225"/>
            <a:ext cx="7133201" cy="1131080"/>
            <a:chOff x="1426147" y="4489386"/>
            <a:chExt cx="9510935" cy="1508107"/>
          </a:xfrm>
        </p:grpSpPr>
        <p:grpSp>
          <p:nvGrpSpPr>
            <p:cNvPr id="62" name="组合 61"/>
            <p:cNvGrpSpPr/>
            <p:nvPr/>
          </p:nvGrpSpPr>
          <p:grpSpPr>
            <a:xfrm>
              <a:off x="1426147" y="4489386"/>
              <a:ext cx="9510935" cy="1508107"/>
              <a:chOff x="6060868" y="1837871"/>
              <a:chExt cx="9510935" cy="1508107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6063293" y="1837871"/>
                <a:ext cx="2830449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6060868" y="2237982"/>
                <a:ext cx="9510935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 I’m a great place for you to tell a story and let your users know a little more about you. I’m a great place for you to tell a story and let your users know a little more about you. I’m a great place for you to tell a story and let your users know a little more about you. </a:t>
                </a:r>
              </a:p>
            </p:txBody>
          </p:sp>
        </p:grpSp>
        <p:cxnSp>
          <p:nvCxnSpPr>
            <p:cNvPr id="63" name="直接连接符 62"/>
            <p:cNvCxnSpPr/>
            <p:nvPr/>
          </p:nvCxnSpPr>
          <p:spPr>
            <a:xfrm flipV="1">
              <a:off x="4127554" y="4672013"/>
              <a:ext cx="6563760" cy="17428"/>
            </a:xfrm>
            <a:prstGeom prst="line">
              <a:avLst/>
            </a:prstGeom>
            <a:ln w="25400" cap="rnd" cmpd="sng">
              <a:gradFill>
                <a:gsLst>
                  <a:gs pos="0">
                    <a:srgbClr val="0E0F13"/>
                  </a:gs>
                  <a:gs pos="100000">
                    <a:srgbClr val="AFCFCC"/>
                  </a:gs>
                </a:gsLst>
                <a:lin ang="0" scaled="0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组合 88"/>
          <p:cNvGrpSpPr/>
          <p:nvPr/>
        </p:nvGrpSpPr>
        <p:grpSpPr>
          <a:xfrm>
            <a:off x="1164878" y="1215870"/>
            <a:ext cx="2288678" cy="2122593"/>
            <a:chOff x="1709738" y="1621160"/>
            <a:chExt cx="3051571" cy="2830123"/>
          </a:xfrm>
        </p:grpSpPr>
        <p:grpSp>
          <p:nvGrpSpPr>
            <p:cNvPr id="66" name="组合 65"/>
            <p:cNvGrpSpPr/>
            <p:nvPr/>
          </p:nvGrpSpPr>
          <p:grpSpPr>
            <a:xfrm>
              <a:off x="1830388" y="1677194"/>
              <a:ext cx="862806" cy="1021060"/>
              <a:chOff x="10974388" y="4927601"/>
              <a:chExt cx="631825" cy="747713"/>
            </a:xfrm>
            <a:solidFill>
              <a:schemeClr val="bg1"/>
            </a:solidFill>
          </p:grpSpPr>
          <p:sp>
            <p:nvSpPr>
              <p:cNvPr id="67" name="Freeform 299"/>
              <p:cNvSpPr>
                <a:spLocks noEditPoints="1"/>
              </p:cNvSpPr>
              <p:nvPr/>
            </p:nvSpPr>
            <p:spPr bwMode="auto">
              <a:xfrm>
                <a:off x="10974388" y="5546726"/>
                <a:ext cx="425450" cy="128588"/>
              </a:xfrm>
              <a:custGeom>
                <a:avLst/>
                <a:gdLst>
                  <a:gd name="T0" fmla="*/ 111 w 126"/>
                  <a:gd name="T1" fmla="*/ 38 h 38"/>
                  <a:gd name="T2" fmla="*/ 15 w 126"/>
                  <a:gd name="T3" fmla="*/ 38 h 38"/>
                  <a:gd name="T4" fmla="*/ 0 w 126"/>
                  <a:gd name="T5" fmla="*/ 24 h 38"/>
                  <a:gd name="T6" fmla="*/ 0 w 126"/>
                  <a:gd name="T7" fmla="*/ 0 h 38"/>
                  <a:gd name="T8" fmla="*/ 126 w 126"/>
                  <a:gd name="T9" fmla="*/ 0 h 38"/>
                  <a:gd name="T10" fmla="*/ 126 w 126"/>
                  <a:gd name="T11" fmla="*/ 24 h 38"/>
                  <a:gd name="T12" fmla="*/ 111 w 126"/>
                  <a:gd name="T13" fmla="*/ 38 h 38"/>
                  <a:gd name="T14" fmla="*/ 6 w 126"/>
                  <a:gd name="T15" fmla="*/ 6 h 38"/>
                  <a:gd name="T16" fmla="*/ 6 w 126"/>
                  <a:gd name="T17" fmla="*/ 24 h 38"/>
                  <a:gd name="T18" fmla="*/ 15 w 126"/>
                  <a:gd name="T19" fmla="*/ 32 h 38"/>
                  <a:gd name="T20" fmla="*/ 111 w 126"/>
                  <a:gd name="T21" fmla="*/ 32 h 38"/>
                  <a:gd name="T22" fmla="*/ 119 w 126"/>
                  <a:gd name="T23" fmla="*/ 24 h 38"/>
                  <a:gd name="T24" fmla="*/ 119 w 126"/>
                  <a:gd name="T25" fmla="*/ 6 h 38"/>
                  <a:gd name="T26" fmla="*/ 6 w 126"/>
                  <a:gd name="T27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38">
                    <a:moveTo>
                      <a:pt x="111" y="38"/>
                    </a:moveTo>
                    <a:cubicBezTo>
                      <a:pt x="15" y="38"/>
                      <a:pt x="15" y="38"/>
                      <a:pt x="15" y="38"/>
                    </a:cubicBezTo>
                    <a:cubicBezTo>
                      <a:pt x="7" y="38"/>
                      <a:pt x="0" y="32"/>
                      <a:pt x="0" y="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32"/>
                      <a:pt x="119" y="38"/>
                      <a:pt x="111" y="38"/>
                    </a:cubicBezTo>
                    <a:close/>
                    <a:moveTo>
                      <a:pt x="6" y="6"/>
                    </a:moveTo>
                    <a:cubicBezTo>
                      <a:pt x="6" y="24"/>
                      <a:pt x="6" y="24"/>
                      <a:pt x="6" y="24"/>
                    </a:cubicBezTo>
                    <a:cubicBezTo>
                      <a:pt x="6" y="29"/>
                      <a:pt x="10" y="32"/>
                      <a:pt x="15" y="32"/>
                    </a:cubicBezTo>
                    <a:cubicBezTo>
                      <a:pt x="111" y="32"/>
                      <a:pt x="111" y="32"/>
                      <a:pt x="111" y="32"/>
                    </a:cubicBezTo>
                    <a:cubicBezTo>
                      <a:pt x="116" y="32"/>
                      <a:pt x="119" y="29"/>
                      <a:pt x="119" y="24"/>
                    </a:cubicBezTo>
                    <a:cubicBezTo>
                      <a:pt x="119" y="6"/>
                      <a:pt x="119" y="6"/>
                      <a:pt x="119" y="6"/>
                    </a:cubicBezTo>
                    <a:lnTo>
                      <a:pt x="6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00"/>
              <p:cNvSpPr>
                <a:spLocks noEditPoints="1"/>
              </p:cNvSpPr>
              <p:nvPr/>
            </p:nvSpPr>
            <p:spPr bwMode="auto">
              <a:xfrm>
                <a:off x="10974388" y="4927601"/>
                <a:ext cx="425450" cy="119063"/>
              </a:xfrm>
              <a:custGeom>
                <a:avLst/>
                <a:gdLst>
                  <a:gd name="T0" fmla="*/ 126 w 126"/>
                  <a:gd name="T1" fmla="*/ 35 h 35"/>
                  <a:gd name="T2" fmla="*/ 0 w 126"/>
                  <a:gd name="T3" fmla="*/ 35 h 35"/>
                  <a:gd name="T4" fmla="*/ 0 w 126"/>
                  <a:gd name="T5" fmla="*/ 15 h 35"/>
                  <a:gd name="T6" fmla="*/ 15 w 126"/>
                  <a:gd name="T7" fmla="*/ 0 h 35"/>
                  <a:gd name="T8" fmla="*/ 111 w 126"/>
                  <a:gd name="T9" fmla="*/ 0 h 35"/>
                  <a:gd name="T10" fmla="*/ 126 w 126"/>
                  <a:gd name="T11" fmla="*/ 15 h 35"/>
                  <a:gd name="T12" fmla="*/ 126 w 126"/>
                  <a:gd name="T13" fmla="*/ 35 h 35"/>
                  <a:gd name="T14" fmla="*/ 6 w 126"/>
                  <a:gd name="T15" fmla="*/ 29 h 35"/>
                  <a:gd name="T16" fmla="*/ 119 w 126"/>
                  <a:gd name="T17" fmla="*/ 29 h 35"/>
                  <a:gd name="T18" fmla="*/ 119 w 126"/>
                  <a:gd name="T19" fmla="*/ 15 h 35"/>
                  <a:gd name="T20" fmla="*/ 111 w 126"/>
                  <a:gd name="T21" fmla="*/ 7 h 35"/>
                  <a:gd name="T22" fmla="*/ 15 w 126"/>
                  <a:gd name="T23" fmla="*/ 7 h 35"/>
                  <a:gd name="T24" fmla="*/ 6 w 126"/>
                  <a:gd name="T25" fmla="*/ 15 h 35"/>
                  <a:gd name="T26" fmla="*/ 6 w 126"/>
                  <a:gd name="T27" fmla="*/ 29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35">
                    <a:moveTo>
                      <a:pt x="126" y="35"/>
                    </a:moveTo>
                    <a:cubicBezTo>
                      <a:pt x="0" y="35"/>
                      <a:pt x="0" y="35"/>
                      <a:pt x="0" y="3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5" y="0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9" y="0"/>
                      <a:pt x="126" y="7"/>
                      <a:pt x="126" y="15"/>
                    </a:cubicBezTo>
                    <a:lnTo>
                      <a:pt x="126" y="35"/>
                    </a:lnTo>
                    <a:close/>
                    <a:moveTo>
                      <a:pt x="6" y="29"/>
                    </a:moveTo>
                    <a:cubicBezTo>
                      <a:pt x="119" y="29"/>
                      <a:pt x="119" y="29"/>
                      <a:pt x="119" y="29"/>
                    </a:cubicBezTo>
                    <a:cubicBezTo>
                      <a:pt x="119" y="15"/>
                      <a:pt x="119" y="15"/>
                      <a:pt x="119" y="15"/>
                    </a:cubicBezTo>
                    <a:cubicBezTo>
                      <a:pt x="119" y="10"/>
                      <a:pt x="116" y="7"/>
                      <a:pt x="111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0" y="7"/>
                      <a:pt x="6" y="10"/>
                      <a:pt x="6" y="15"/>
                    </a:cubicBezTo>
                    <a:lnTo>
                      <a:pt x="6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Rectangle 301"/>
              <p:cNvSpPr>
                <a:spLocks noChangeArrowheads="1"/>
              </p:cNvSpPr>
              <p:nvPr/>
            </p:nvSpPr>
            <p:spPr bwMode="auto">
              <a:xfrm>
                <a:off x="11145838" y="5600701"/>
                <a:ext cx="80963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Rectangle 302"/>
              <p:cNvSpPr>
                <a:spLocks noChangeArrowheads="1"/>
              </p:cNvSpPr>
              <p:nvPr/>
            </p:nvSpPr>
            <p:spPr bwMode="auto">
              <a:xfrm>
                <a:off x="11142663" y="4978401"/>
                <a:ext cx="23813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Rectangle 303"/>
              <p:cNvSpPr>
                <a:spLocks noChangeArrowheads="1"/>
              </p:cNvSpPr>
              <p:nvPr/>
            </p:nvSpPr>
            <p:spPr bwMode="auto">
              <a:xfrm>
                <a:off x="11183938" y="4978401"/>
                <a:ext cx="69850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04"/>
              <p:cNvSpPr>
                <a:spLocks/>
              </p:cNvSpPr>
              <p:nvPr/>
            </p:nvSpPr>
            <p:spPr bwMode="auto">
              <a:xfrm>
                <a:off x="11079163" y="5205413"/>
                <a:ext cx="123825" cy="120650"/>
              </a:xfrm>
              <a:custGeom>
                <a:avLst/>
                <a:gdLst>
                  <a:gd name="T0" fmla="*/ 8 w 78"/>
                  <a:gd name="T1" fmla="*/ 76 h 76"/>
                  <a:gd name="T2" fmla="*/ 0 w 78"/>
                  <a:gd name="T3" fmla="*/ 68 h 76"/>
                  <a:gd name="T4" fmla="*/ 68 w 78"/>
                  <a:gd name="T5" fmla="*/ 0 h 76"/>
                  <a:gd name="T6" fmla="*/ 78 w 78"/>
                  <a:gd name="T7" fmla="*/ 8 h 76"/>
                  <a:gd name="T8" fmla="*/ 8 w 78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76">
                    <a:moveTo>
                      <a:pt x="8" y="76"/>
                    </a:moveTo>
                    <a:lnTo>
                      <a:pt x="0" y="68"/>
                    </a:lnTo>
                    <a:lnTo>
                      <a:pt x="68" y="0"/>
                    </a:lnTo>
                    <a:lnTo>
                      <a:pt x="78" y="8"/>
                    </a:lnTo>
                    <a:lnTo>
                      <a:pt x="8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305"/>
              <p:cNvSpPr>
                <a:spLocks/>
              </p:cNvSpPr>
              <p:nvPr/>
            </p:nvSpPr>
            <p:spPr bwMode="auto">
              <a:xfrm>
                <a:off x="11079163" y="5305426"/>
                <a:ext cx="120650" cy="122238"/>
              </a:xfrm>
              <a:custGeom>
                <a:avLst/>
                <a:gdLst>
                  <a:gd name="T0" fmla="*/ 8 w 76"/>
                  <a:gd name="T1" fmla="*/ 77 h 77"/>
                  <a:gd name="T2" fmla="*/ 0 w 76"/>
                  <a:gd name="T3" fmla="*/ 69 h 77"/>
                  <a:gd name="T4" fmla="*/ 68 w 76"/>
                  <a:gd name="T5" fmla="*/ 0 h 77"/>
                  <a:gd name="T6" fmla="*/ 76 w 76"/>
                  <a:gd name="T7" fmla="*/ 9 h 77"/>
                  <a:gd name="T8" fmla="*/ 8 w 76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77">
                    <a:moveTo>
                      <a:pt x="8" y="77"/>
                    </a:moveTo>
                    <a:lnTo>
                      <a:pt x="0" y="69"/>
                    </a:lnTo>
                    <a:lnTo>
                      <a:pt x="68" y="0"/>
                    </a:lnTo>
                    <a:lnTo>
                      <a:pt x="76" y="9"/>
                    </a:lnTo>
                    <a:lnTo>
                      <a:pt x="8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306"/>
              <p:cNvSpPr>
                <a:spLocks noEditPoints="1"/>
              </p:cNvSpPr>
              <p:nvPr/>
            </p:nvSpPr>
            <p:spPr bwMode="auto">
              <a:xfrm>
                <a:off x="11183938" y="5119688"/>
                <a:ext cx="422275" cy="334963"/>
              </a:xfrm>
              <a:custGeom>
                <a:avLst/>
                <a:gdLst>
                  <a:gd name="T0" fmla="*/ 33 w 125"/>
                  <a:gd name="T1" fmla="*/ 99 h 99"/>
                  <a:gd name="T2" fmla="*/ 20 w 125"/>
                  <a:gd name="T3" fmla="*/ 84 h 99"/>
                  <a:gd name="T4" fmla="*/ 10 w 125"/>
                  <a:gd name="T5" fmla="*/ 84 h 99"/>
                  <a:gd name="T6" fmla="*/ 0 w 125"/>
                  <a:gd name="T7" fmla="*/ 74 h 99"/>
                  <a:gd name="T8" fmla="*/ 0 w 125"/>
                  <a:gd name="T9" fmla="*/ 10 h 99"/>
                  <a:gd name="T10" fmla="*/ 10 w 125"/>
                  <a:gd name="T11" fmla="*/ 0 h 99"/>
                  <a:gd name="T12" fmla="*/ 116 w 125"/>
                  <a:gd name="T13" fmla="*/ 0 h 99"/>
                  <a:gd name="T14" fmla="*/ 125 w 125"/>
                  <a:gd name="T15" fmla="*/ 10 h 99"/>
                  <a:gd name="T16" fmla="*/ 125 w 125"/>
                  <a:gd name="T17" fmla="*/ 74 h 99"/>
                  <a:gd name="T18" fmla="*/ 116 w 125"/>
                  <a:gd name="T19" fmla="*/ 84 h 99"/>
                  <a:gd name="T20" fmla="*/ 46 w 125"/>
                  <a:gd name="T21" fmla="*/ 84 h 99"/>
                  <a:gd name="T22" fmla="*/ 33 w 125"/>
                  <a:gd name="T23" fmla="*/ 99 h 99"/>
                  <a:gd name="T24" fmla="*/ 10 w 125"/>
                  <a:gd name="T25" fmla="*/ 6 h 99"/>
                  <a:gd name="T26" fmla="*/ 7 w 125"/>
                  <a:gd name="T27" fmla="*/ 10 h 99"/>
                  <a:gd name="T28" fmla="*/ 7 w 125"/>
                  <a:gd name="T29" fmla="*/ 74 h 99"/>
                  <a:gd name="T30" fmla="*/ 10 w 125"/>
                  <a:gd name="T31" fmla="*/ 78 h 99"/>
                  <a:gd name="T32" fmla="*/ 23 w 125"/>
                  <a:gd name="T33" fmla="*/ 78 h 99"/>
                  <a:gd name="T34" fmla="*/ 33 w 125"/>
                  <a:gd name="T35" fmla="*/ 90 h 99"/>
                  <a:gd name="T36" fmla="*/ 43 w 125"/>
                  <a:gd name="T37" fmla="*/ 78 h 99"/>
                  <a:gd name="T38" fmla="*/ 116 w 125"/>
                  <a:gd name="T39" fmla="*/ 78 h 99"/>
                  <a:gd name="T40" fmla="*/ 119 w 125"/>
                  <a:gd name="T41" fmla="*/ 74 h 99"/>
                  <a:gd name="T42" fmla="*/ 119 w 125"/>
                  <a:gd name="T43" fmla="*/ 10 h 99"/>
                  <a:gd name="T44" fmla="*/ 116 w 125"/>
                  <a:gd name="T45" fmla="*/ 6 h 99"/>
                  <a:gd name="T46" fmla="*/ 10 w 125"/>
                  <a:gd name="T47" fmla="*/ 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25" h="99">
                    <a:moveTo>
                      <a:pt x="33" y="99"/>
                    </a:moveTo>
                    <a:cubicBezTo>
                      <a:pt x="20" y="84"/>
                      <a:pt x="20" y="84"/>
                      <a:pt x="20" y="84"/>
                    </a:cubicBezTo>
                    <a:cubicBezTo>
                      <a:pt x="10" y="84"/>
                      <a:pt x="10" y="84"/>
                      <a:pt x="10" y="84"/>
                    </a:cubicBezTo>
                    <a:cubicBezTo>
                      <a:pt x="5" y="84"/>
                      <a:pt x="0" y="80"/>
                      <a:pt x="0" y="74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5"/>
                      <a:pt x="5" y="0"/>
                      <a:pt x="1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21" y="0"/>
                      <a:pt x="125" y="5"/>
                      <a:pt x="125" y="10"/>
                    </a:cubicBezTo>
                    <a:cubicBezTo>
                      <a:pt x="125" y="74"/>
                      <a:pt x="125" y="74"/>
                      <a:pt x="125" y="74"/>
                    </a:cubicBezTo>
                    <a:cubicBezTo>
                      <a:pt x="125" y="80"/>
                      <a:pt x="121" y="84"/>
                      <a:pt x="116" y="84"/>
                    </a:cubicBezTo>
                    <a:cubicBezTo>
                      <a:pt x="46" y="84"/>
                      <a:pt x="46" y="84"/>
                      <a:pt x="46" y="84"/>
                    </a:cubicBezTo>
                    <a:lnTo>
                      <a:pt x="33" y="99"/>
                    </a:lnTo>
                    <a:close/>
                    <a:moveTo>
                      <a:pt x="10" y="6"/>
                    </a:moveTo>
                    <a:cubicBezTo>
                      <a:pt x="8" y="6"/>
                      <a:pt x="7" y="8"/>
                      <a:pt x="7" y="10"/>
                    </a:cubicBezTo>
                    <a:cubicBezTo>
                      <a:pt x="7" y="74"/>
                      <a:pt x="7" y="74"/>
                      <a:pt x="7" y="74"/>
                    </a:cubicBezTo>
                    <a:cubicBezTo>
                      <a:pt x="7" y="76"/>
                      <a:pt x="8" y="78"/>
                      <a:pt x="10" y="78"/>
                    </a:cubicBezTo>
                    <a:cubicBezTo>
                      <a:pt x="23" y="78"/>
                      <a:pt x="23" y="78"/>
                      <a:pt x="23" y="78"/>
                    </a:cubicBezTo>
                    <a:cubicBezTo>
                      <a:pt x="33" y="90"/>
                      <a:pt x="33" y="90"/>
                      <a:pt x="33" y="90"/>
                    </a:cubicBezTo>
                    <a:cubicBezTo>
                      <a:pt x="43" y="78"/>
                      <a:pt x="43" y="78"/>
                      <a:pt x="43" y="78"/>
                    </a:cubicBezTo>
                    <a:cubicBezTo>
                      <a:pt x="116" y="78"/>
                      <a:pt x="116" y="78"/>
                      <a:pt x="116" y="78"/>
                    </a:cubicBezTo>
                    <a:cubicBezTo>
                      <a:pt x="118" y="78"/>
                      <a:pt x="119" y="76"/>
                      <a:pt x="119" y="74"/>
                    </a:cubicBezTo>
                    <a:cubicBezTo>
                      <a:pt x="119" y="10"/>
                      <a:pt x="119" y="10"/>
                      <a:pt x="119" y="10"/>
                    </a:cubicBezTo>
                    <a:cubicBezTo>
                      <a:pt x="119" y="8"/>
                      <a:pt x="118" y="6"/>
                      <a:pt x="116" y="6"/>
                    </a:cubicBezTo>
                    <a:lnTo>
                      <a:pt x="1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307"/>
              <p:cNvSpPr>
                <a:spLocks noEditPoints="1"/>
              </p:cNvSpPr>
              <p:nvPr/>
            </p:nvSpPr>
            <p:spPr bwMode="auto">
              <a:xfrm>
                <a:off x="10974388" y="5026026"/>
                <a:ext cx="425450" cy="539750"/>
              </a:xfrm>
              <a:custGeom>
                <a:avLst/>
                <a:gdLst>
                  <a:gd name="T0" fmla="*/ 126 w 126"/>
                  <a:gd name="T1" fmla="*/ 160 h 160"/>
                  <a:gd name="T2" fmla="*/ 0 w 126"/>
                  <a:gd name="T3" fmla="*/ 160 h 160"/>
                  <a:gd name="T4" fmla="*/ 0 w 126"/>
                  <a:gd name="T5" fmla="*/ 0 h 160"/>
                  <a:gd name="T6" fmla="*/ 126 w 126"/>
                  <a:gd name="T7" fmla="*/ 0 h 160"/>
                  <a:gd name="T8" fmla="*/ 126 w 126"/>
                  <a:gd name="T9" fmla="*/ 34 h 160"/>
                  <a:gd name="T10" fmla="*/ 72 w 126"/>
                  <a:gd name="T11" fmla="*/ 34 h 160"/>
                  <a:gd name="T12" fmla="*/ 69 w 126"/>
                  <a:gd name="T13" fmla="*/ 38 h 160"/>
                  <a:gd name="T14" fmla="*/ 69 w 126"/>
                  <a:gd name="T15" fmla="*/ 102 h 160"/>
                  <a:gd name="T16" fmla="*/ 72 w 126"/>
                  <a:gd name="T17" fmla="*/ 106 h 160"/>
                  <a:gd name="T18" fmla="*/ 85 w 126"/>
                  <a:gd name="T19" fmla="*/ 106 h 160"/>
                  <a:gd name="T20" fmla="*/ 95 w 126"/>
                  <a:gd name="T21" fmla="*/ 118 h 160"/>
                  <a:gd name="T22" fmla="*/ 105 w 126"/>
                  <a:gd name="T23" fmla="*/ 106 h 160"/>
                  <a:gd name="T24" fmla="*/ 126 w 126"/>
                  <a:gd name="T25" fmla="*/ 106 h 160"/>
                  <a:gd name="T26" fmla="*/ 126 w 126"/>
                  <a:gd name="T27" fmla="*/ 160 h 160"/>
                  <a:gd name="T28" fmla="*/ 6 w 126"/>
                  <a:gd name="T29" fmla="*/ 154 h 160"/>
                  <a:gd name="T30" fmla="*/ 119 w 126"/>
                  <a:gd name="T31" fmla="*/ 154 h 160"/>
                  <a:gd name="T32" fmla="*/ 119 w 126"/>
                  <a:gd name="T33" fmla="*/ 112 h 160"/>
                  <a:gd name="T34" fmla="*/ 108 w 126"/>
                  <a:gd name="T35" fmla="*/ 112 h 160"/>
                  <a:gd name="T36" fmla="*/ 95 w 126"/>
                  <a:gd name="T37" fmla="*/ 127 h 160"/>
                  <a:gd name="T38" fmla="*/ 82 w 126"/>
                  <a:gd name="T39" fmla="*/ 112 h 160"/>
                  <a:gd name="T40" fmla="*/ 72 w 126"/>
                  <a:gd name="T41" fmla="*/ 112 h 160"/>
                  <a:gd name="T42" fmla="*/ 62 w 126"/>
                  <a:gd name="T43" fmla="*/ 102 h 160"/>
                  <a:gd name="T44" fmla="*/ 62 w 126"/>
                  <a:gd name="T45" fmla="*/ 38 h 160"/>
                  <a:gd name="T46" fmla="*/ 72 w 126"/>
                  <a:gd name="T47" fmla="*/ 28 h 160"/>
                  <a:gd name="T48" fmla="*/ 119 w 126"/>
                  <a:gd name="T49" fmla="*/ 28 h 160"/>
                  <a:gd name="T50" fmla="*/ 119 w 126"/>
                  <a:gd name="T51" fmla="*/ 6 h 160"/>
                  <a:gd name="T52" fmla="*/ 6 w 126"/>
                  <a:gd name="T53" fmla="*/ 6 h 160"/>
                  <a:gd name="T54" fmla="*/ 6 w 126"/>
                  <a:gd name="T55" fmla="*/ 154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6" h="160">
                    <a:moveTo>
                      <a:pt x="126" y="160"/>
                    </a:moveTo>
                    <a:cubicBezTo>
                      <a:pt x="0" y="160"/>
                      <a:pt x="0" y="160"/>
                      <a:pt x="0" y="1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72" y="34"/>
                      <a:pt x="72" y="34"/>
                      <a:pt x="72" y="34"/>
                    </a:cubicBezTo>
                    <a:cubicBezTo>
                      <a:pt x="70" y="34"/>
                      <a:pt x="69" y="36"/>
                      <a:pt x="69" y="38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4"/>
                      <a:pt x="70" y="106"/>
                      <a:pt x="72" y="106"/>
                    </a:cubicBezTo>
                    <a:cubicBezTo>
                      <a:pt x="85" y="106"/>
                      <a:pt x="85" y="106"/>
                      <a:pt x="85" y="106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105" y="106"/>
                      <a:pt x="105" y="106"/>
                      <a:pt x="105" y="106"/>
                    </a:cubicBezTo>
                    <a:cubicBezTo>
                      <a:pt x="126" y="106"/>
                      <a:pt x="126" y="106"/>
                      <a:pt x="126" y="106"/>
                    </a:cubicBezTo>
                    <a:lnTo>
                      <a:pt x="126" y="160"/>
                    </a:lnTo>
                    <a:close/>
                    <a:moveTo>
                      <a:pt x="6" y="154"/>
                    </a:move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19" y="112"/>
                      <a:pt x="119" y="112"/>
                      <a:pt x="119" y="112"/>
                    </a:cubicBezTo>
                    <a:cubicBezTo>
                      <a:pt x="108" y="112"/>
                      <a:pt x="108" y="112"/>
                      <a:pt x="108" y="112"/>
                    </a:cubicBezTo>
                    <a:cubicBezTo>
                      <a:pt x="95" y="127"/>
                      <a:pt x="95" y="127"/>
                      <a:pt x="95" y="127"/>
                    </a:cubicBezTo>
                    <a:cubicBezTo>
                      <a:pt x="82" y="112"/>
                      <a:pt x="82" y="112"/>
                      <a:pt x="82" y="112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67" y="112"/>
                      <a:pt x="62" y="108"/>
                      <a:pt x="62" y="102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3"/>
                      <a:pt x="67" y="28"/>
                      <a:pt x="72" y="28"/>
                    </a:cubicBezTo>
                    <a:cubicBezTo>
                      <a:pt x="119" y="28"/>
                      <a:pt x="119" y="28"/>
                      <a:pt x="119" y="28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308"/>
              <p:cNvSpPr>
                <a:spLocks noEditPoints="1"/>
              </p:cNvSpPr>
              <p:nvPr/>
            </p:nvSpPr>
            <p:spPr bwMode="auto">
              <a:xfrm>
                <a:off x="11250613" y="5211763"/>
                <a:ext cx="84138" cy="84138"/>
              </a:xfrm>
              <a:custGeom>
                <a:avLst/>
                <a:gdLst>
                  <a:gd name="T0" fmla="*/ 13 w 25"/>
                  <a:gd name="T1" fmla="*/ 25 h 25"/>
                  <a:gd name="T2" fmla="*/ 0 w 25"/>
                  <a:gd name="T3" fmla="*/ 12 h 25"/>
                  <a:gd name="T4" fmla="*/ 13 w 25"/>
                  <a:gd name="T5" fmla="*/ 0 h 25"/>
                  <a:gd name="T6" fmla="*/ 25 w 25"/>
                  <a:gd name="T7" fmla="*/ 12 h 25"/>
                  <a:gd name="T8" fmla="*/ 13 w 25"/>
                  <a:gd name="T9" fmla="*/ 25 h 25"/>
                  <a:gd name="T10" fmla="*/ 13 w 25"/>
                  <a:gd name="T11" fmla="*/ 6 h 25"/>
                  <a:gd name="T12" fmla="*/ 6 w 25"/>
                  <a:gd name="T13" fmla="*/ 12 h 25"/>
                  <a:gd name="T14" fmla="*/ 13 w 25"/>
                  <a:gd name="T15" fmla="*/ 19 h 25"/>
                  <a:gd name="T16" fmla="*/ 19 w 25"/>
                  <a:gd name="T17" fmla="*/ 12 h 25"/>
                  <a:gd name="T18" fmla="*/ 13 w 25"/>
                  <a:gd name="T1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9"/>
                      <a:pt x="19" y="25"/>
                      <a:pt x="13" y="25"/>
                    </a:cubicBezTo>
                    <a:close/>
                    <a:moveTo>
                      <a:pt x="13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16"/>
                      <a:pt x="9" y="19"/>
                      <a:pt x="13" y="19"/>
                    </a:cubicBezTo>
                    <a:cubicBezTo>
                      <a:pt x="16" y="19"/>
                      <a:pt x="19" y="16"/>
                      <a:pt x="19" y="12"/>
                    </a:cubicBezTo>
                    <a:cubicBezTo>
                      <a:pt x="19" y="9"/>
                      <a:pt x="16" y="6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309"/>
              <p:cNvSpPr>
                <a:spLocks noEditPoints="1"/>
              </p:cNvSpPr>
              <p:nvPr/>
            </p:nvSpPr>
            <p:spPr bwMode="auto">
              <a:xfrm>
                <a:off x="11352213" y="5211763"/>
                <a:ext cx="80963" cy="8413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12 w 24"/>
                  <a:gd name="T5" fmla="*/ 0 h 25"/>
                  <a:gd name="T6" fmla="*/ 24 w 24"/>
                  <a:gd name="T7" fmla="*/ 12 h 25"/>
                  <a:gd name="T8" fmla="*/ 12 w 24"/>
                  <a:gd name="T9" fmla="*/ 25 h 25"/>
                  <a:gd name="T10" fmla="*/ 12 w 24"/>
                  <a:gd name="T11" fmla="*/ 6 h 25"/>
                  <a:gd name="T12" fmla="*/ 6 w 24"/>
                  <a:gd name="T13" fmla="*/ 12 h 25"/>
                  <a:gd name="T14" fmla="*/ 12 w 24"/>
                  <a:gd name="T15" fmla="*/ 19 h 25"/>
                  <a:gd name="T16" fmla="*/ 18 w 24"/>
                  <a:gd name="T17" fmla="*/ 12 h 25"/>
                  <a:gd name="T18" fmla="*/ 12 w 24"/>
                  <a:gd name="T1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6"/>
                    </a:moveTo>
                    <a:cubicBezTo>
                      <a:pt x="9" y="6"/>
                      <a:pt x="6" y="9"/>
                      <a:pt x="6" y="12"/>
                    </a:cubicBezTo>
                    <a:cubicBezTo>
                      <a:pt x="6" y="16"/>
                      <a:pt x="9" y="19"/>
                      <a:pt x="12" y="19"/>
                    </a:cubicBezTo>
                    <a:cubicBezTo>
                      <a:pt x="16" y="19"/>
                      <a:pt x="18" y="16"/>
                      <a:pt x="18" y="12"/>
                    </a:cubicBezTo>
                    <a:cubicBezTo>
                      <a:pt x="18" y="9"/>
                      <a:pt x="16" y="6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310"/>
              <p:cNvSpPr>
                <a:spLocks noEditPoints="1"/>
              </p:cNvSpPr>
              <p:nvPr/>
            </p:nvSpPr>
            <p:spPr bwMode="auto">
              <a:xfrm>
                <a:off x="11450638" y="5211763"/>
                <a:ext cx="84138" cy="84138"/>
              </a:xfrm>
              <a:custGeom>
                <a:avLst/>
                <a:gdLst>
                  <a:gd name="T0" fmla="*/ 13 w 25"/>
                  <a:gd name="T1" fmla="*/ 25 h 25"/>
                  <a:gd name="T2" fmla="*/ 0 w 25"/>
                  <a:gd name="T3" fmla="*/ 12 h 25"/>
                  <a:gd name="T4" fmla="*/ 13 w 25"/>
                  <a:gd name="T5" fmla="*/ 0 h 25"/>
                  <a:gd name="T6" fmla="*/ 25 w 25"/>
                  <a:gd name="T7" fmla="*/ 12 h 25"/>
                  <a:gd name="T8" fmla="*/ 13 w 25"/>
                  <a:gd name="T9" fmla="*/ 25 h 25"/>
                  <a:gd name="T10" fmla="*/ 13 w 25"/>
                  <a:gd name="T11" fmla="*/ 6 h 25"/>
                  <a:gd name="T12" fmla="*/ 7 w 25"/>
                  <a:gd name="T13" fmla="*/ 12 h 25"/>
                  <a:gd name="T14" fmla="*/ 13 w 25"/>
                  <a:gd name="T15" fmla="*/ 19 h 25"/>
                  <a:gd name="T16" fmla="*/ 19 w 25"/>
                  <a:gd name="T17" fmla="*/ 12 h 25"/>
                  <a:gd name="T18" fmla="*/ 13 w 25"/>
                  <a:gd name="T1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6" y="25"/>
                      <a:pt x="0" y="19"/>
                      <a:pt x="0" y="12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9"/>
                      <a:pt x="19" y="25"/>
                      <a:pt x="13" y="25"/>
                    </a:cubicBezTo>
                    <a:close/>
                    <a:moveTo>
                      <a:pt x="13" y="6"/>
                    </a:moveTo>
                    <a:cubicBezTo>
                      <a:pt x="9" y="6"/>
                      <a:pt x="7" y="9"/>
                      <a:pt x="7" y="12"/>
                    </a:cubicBezTo>
                    <a:cubicBezTo>
                      <a:pt x="7" y="16"/>
                      <a:pt x="9" y="19"/>
                      <a:pt x="13" y="19"/>
                    </a:cubicBezTo>
                    <a:cubicBezTo>
                      <a:pt x="16" y="19"/>
                      <a:pt x="19" y="16"/>
                      <a:pt x="19" y="12"/>
                    </a:cubicBezTo>
                    <a:cubicBezTo>
                      <a:pt x="19" y="9"/>
                      <a:pt x="16" y="6"/>
                      <a:pt x="1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2636627" y="1621160"/>
              <a:ext cx="2023891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1800" dirty="0">
                  <a:solidFill>
                    <a:srgbClr val="F1F7FD"/>
                  </a:solidFill>
                  <a:ea typeface="Yu Gothic Medium" panose="020B0500000000000000" pitchFamily="34" charset="-128"/>
                </a:rPr>
                <a:t>I’M </a:t>
              </a:r>
            </a:p>
            <a:p>
              <a:pPr algn="r"/>
              <a:r>
                <a:rPr lang="en-US" altLang="zh-CN" sz="1800" dirty="0">
                  <a:solidFill>
                    <a:srgbClr val="F1F7FD"/>
                  </a:solidFill>
                  <a:ea typeface="Yu Gothic Medium" panose="020B0500000000000000" pitchFamily="34" charset="-128"/>
                </a:rPr>
                <a:t>A </a:t>
              </a:r>
            </a:p>
            <a:p>
              <a:pPr algn="r"/>
              <a:r>
                <a:rPr lang="en-US" altLang="zh-CN" sz="1800" dirty="0">
                  <a:solidFill>
                    <a:srgbClr val="F1F7FD"/>
                  </a:solidFill>
                  <a:ea typeface="Yu Gothic Medium" panose="020B0500000000000000" pitchFamily="34" charset="-128"/>
                </a:rPr>
                <a:t>GREAT PLACE </a:t>
              </a:r>
              <a:endParaRPr lang="zh-CN" altLang="en-US" sz="1800" dirty="0">
                <a:solidFill>
                  <a:srgbClr val="F1F7FD"/>
                </a:solidFill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709738" y="2850845"/>
              <a:ext cx="3051571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F1F7FD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 I’m a great place for you to tell a story and let your users know a little more about you. </a:t>
              </a:r>
              <a:endParaRPr lang="zh-CN" altLang="en-US" sz="1200" dirty="0">
                <a:solidFill>
                  <a:srgbClr val="F1F7F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7284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60" grpId="0" animBg="1"/>
      <p:bldGraphic spid="7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2981106401"/>
              </p:ext>
            </p:extLst>
          </p:nvPr>
        </p:nvGraphicFramePr>
        <p:xfrm>
          <a:off x="695389" y="816721"/>
          <a:ext cx="7652084" cy="2871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1080326" y="3688507"/>
            <a:ext cx="7133201" cy="1131080"/>
            <a:chOff x="1426147" y="4489386"/>
            <a:chExt cx="9510935" cy="1508107"/>
          </a:xfrm>
        </p:grpSpPr>
        <p:grpSp>
          <p:nvGrpSpPr>
            <p:cNvPr id="4" name="组合 3"/>
            <p:cNvGrpSpPr/>
            <p:nvPr/>
          </p:nvGrpSpPr>
          <p:grpSpPr>
            <a:xfrm>
              <a:off x="1426147" y="4489386"/>
              <a:ext cx="9510935" cy="1508107"/>
              <a:chOff x="6060868" y="1837871"/>
              <a:chExt cx="9510935" cy="1508107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6063293" y="1837871"/>
                <a:ext cx="2830449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060868" y="2237982"/>
                <a:ext cx="9510935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 I’m a great place for you to tell a story and let your users know a little more about you. I’m a great place for you to tell a story and let your users know a little more about you. I’m a great place for you to tell a story and let your users know a little more about you. </a:t>
                </a: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 flipV="1">
              <a:off x="4127554" y="4672013"/>
              <a:ext cx="6563760" cy="17428"/>
            </a:xfrm>
            <a:prstGeom prst="line">
              <a:avLst/>
            </a:prstGeom>
            <a:ln w="25400" cap="rnd" cmpd="sng">
              <a:gradFill>
                <a:gsLst>
                  <a:gs pos="0">
                    <a:srgbClr val="0E0F13"/>
                  </a:gs>
                  <a:gs pos="100000">
                    <a:srgbClr val="AFCFCC"/>
                  </a:gs>
                </a:gsLst>
                <a:lin ang="0" scaled="0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274012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4286336697"/>
              </p:ext>
            </p:extLst>
          </p:nvPr>
        </p:nvGraphicFramePr>
        <p:xfrm>
          <a:off x="1270612" y="1092995"/>
          <a:ext cx="6602777" cy="2394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1080326" y="3608140"/>
            <a:ext cx="7133201" cy="1131080"/>
            <a:chOff x="1426147" y="4489386"/>
            <a:chExt cx="9510935" cy="1508107"/>
          </a:xfrm>
        </p:grpSpPr>
        <p:grpSp>
          <p:nvGrpSpPr>
            <p:cNvPr id="8" name="组合 7"/>
            <p:cNvGrpSpPr/>
            <p:nvPr/>
          </p:nvGrpSpPr>
          <p:grpSpPr>
            <a:xfrm>
              <a:off x="1426147" y="4489386"/>
              <a:ext cx="9510935" cy="1508107"/>
              <a:chOff x="6060868" y="1837871"/>
              <a:chExt cx="9510935" cy="150810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063293" y="1837871"/>
                <a:ext cx="2830449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060868" y="2237982"/>
                <a:ext cx="9510935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rgbClr val="0E0F13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 I’m a great place for you to tell a story and let your users know a little more about you. I’m a great place for you to tell a story and let your users know a little more about you. I’m a great place for you to tell a story and let your users know a little more about you. </a:t>
                </a: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flipV="1">
              <a:off x="4127554" y="4672013"/>
              <a:ext cx="6563760" cy="17428"/>
            </a:xfrm>
            <a:prstGeom prst="line">
              <a:avLst/>
            </a:prstGeom>
            <a:ln w="25400" cap="rnd" cmpd="sng">
              <a:gradFill>
                <a:gsLst>
                  <a:gs pos="0">
                    <a:srgbClr val="0E0F13"/>
                  </a:gs>
                  <a:gs pos="100000">
                    <a:srgbClr val="AFCFCC"/>
                  </a:gs>
                </a:gsLst>
                <a:lin ang="0" scaled="0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280036" y="546530"/>
            <a:ext cx="648770" cy="648770"/>
            <a:chOff x="5280036" y="546530"/>
            <a:chExt cx="648770" cy="648770"/>
          </a:xfrm>
        </p:grpSpPr>
        <p:sp>
          <p:nvSpPr>
            <p:cNvPr id="12" name="任意多边形 11"/>
            <p:cNvSpPr/>
            <p:nvPr/>
          </p:nvSpPr>
          <p:spPr>
            <a:xfrm rot="4500000">
              <a:off x="5280036" y="546530"/>
              <a:ext cx="648770" cy="648770"/>
            </a:xfrm>
            <a:custGeom>
              <a:avLst/>
              <a:gdLst>
                <a:gd name="connsiteX0" fmla="*/ 655695 w 1311390"/>
                <a:gd name="connsiteY0" fmla="*/ 0 h 1311390"/>
                <a:gd name="connsiteX1" fmla="*/ 1311390 w 1311390"/>
                <a:gd name="connsiteY1" fmla="*/ 655695 h 1311390"/>
                <a:gd name="connsiteX2" fmla="*/ 1199408 w 1311390"/>
                <a:gd name="connsiteY2" fmla="*/ 1022300 h 1311390"/>
                <a:gd name="connsiteX3" fmla="*/ 1134267 w 1311390"/>
                <a:gd name="connsiteY3" fmla="*/ 1101251 h 1311390"/>
                <a:gd name="connsiteX4" fmla="*/ 1178123 w 1311390"/>
                <a:gd name="connsiteY4" fmla="*/ 1266232 h 1311390"/>
                <a:gd name="connsiteX5" fmla="*/ 990884 w 1311390"/>
                <a:gd name="connsiteY5" fmla="*/ 1216460 h 1311390"/>
                <a:gd name="connsiteX6" fmla="*/ 910921 w 1311390"/>
                <a:gd name="connsiteY6" fmla="*/ 1259862 h 1311390"/>
                <a:gd name="connsiteX7" fmla="*/ 655695 w 1311390"/>
                <a:gd name="connsiteY7" fmla="*/ 1311390 h 1311390"/>
                <a:gd name="connsiteX8" fmla="*/ 0 w 1311390"/>
                <a:gd name="connsiteY8" fmla="*/ 655695 h 1311390"/>
                <a:gd name="connsiteX9" fmla="*/ 655695 w 1311390"/>
                <a:gd name="connsiteY9" fmla="*/ 0 h 131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11390" h="1311390">
                  <a:moveTo>
                    <a:pt x="655695" y="0"/>
                  </a:moveTo>
                  <a:cubicBezTo>
                    <a:pt x="1017825" y="0"/>
                    <a:pt x="1311390" y="293565"/>
                    <a:pt x="1311390" y="655695"/>
                  </a:cubicBezTo>
                  <a:cubicBezTo>
                    <a:pt x="1311390" y="791494"/>
                    <a:pt x="1270108" y="917651"/>
                    <a:pt x="1199408" y="1022300"/>
                  </a:cubicBezTo>
                  <a:lnTo>
                    <a:pt x="1134267" y="1101251"/>
                  </a:lnTo>
                  <a:lnTo>
                    <a:pt x="1178123" y="1266232"/>
                  </a:lnTo>
                  <a:lnTo>
                    <a:pt x="990884" y="1216460"/>
                  </a:lnTo>
                  <a:lnTo>
                    <a:pt x="910921" y="1259862"/>
                  </a:lnTo>
                  <a:cubicBezTo>
                    <a:pt x="832475" y="1293042"/>
                    <a:pt x="746228" y="1311390"/>
                    <a:pt x="655695" y="1311390"/>
                  </a:cubicBezTo>
                  <a:cubicBezTo>
                    <a:pt x="293565" y="1311390"/>
                    <a:pt x="0" y="1017825"/>
                    <a:pt x="0" y="655695"/>
                  </a:cubicBezTo>
                  <a:cubicBezTo>
                    <a:pt x="0" y="293565"/>
                    <a:pt x="293565" y="0"/>
                    <a:pt x="655695" y="0"/>
                  </a:cubicBezTo>
                  <a:close/>
                </a:path>
              </a:pathLst>
            </a:custGeom>
            <a:solidFill>
              <a:srgbClr val="3F89CD"/>
            </a:solidFill>
            <a:ln w="31750">
              <a:solidFill>
                <a:srgbClr val="3F89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406329" y="665686"/>
              <a:ext cx="396183" cy="358824"/>
              <a:chOff x="9696450" y="2554288"/>
              <a:chExt cx="723900" cy="655638"/>
            </a:xfrm>
            <a:solidFill>
              <a:srgbClr val="F7FBFC"/>
            </a:solidFill>
          </p:grpSpPr>
          <p:sp>
            <p:nvSpPr>
              <p:cNvPr id="14" name="Freeform 277"/>
              <p:cNvSpPr>
                <a:spLocks noEditPoints="1"/>
              </p:cNvSpPr>
              <p:nvPr/>
            </p:nvSpPr>
            <p:spPr bwMode="auto">
              <a:xfrm>
                <a:off x="9909175" y="2554288"/>
                <a:ext cx="511175" cy="655638"/>
              </a:xfrm>
              <a:custGeom>
                <a:avLst/>
                <a:gdLst>
                  <a:gd name="T0" fmla="*/ 29 w 151"/>
                  <a:gd name="T1" fmla="*/ 194 h 194"/>
                  <a:gd name="T2" fmla="*/ 18 w 151"/>
                  <a:gd name="T3" fmla="*/ 179 h 194"/>
                  <a:gd name="T4" fmla="*/ 0 w 151"/>
                  <a:gd name="T5" fmla="*/ 176 h 194"/>
                  <a:gd name="T6" fmla="*/ 3 w 151"/>
                  <a:gd name="T7" fmla="*/ 71 h 194"/>
                  <a:gd name="T8" fmla="*/ 26 w 151"/>
                  <a:gd name="T9" fmla="*/ 45 h 194"/>
                  <a:gd name="T10" fmla="*/ 32 w 151"/>
                  <a:gd name="T11" fmla="*/ 6 h 194"/>
                  <a:gd name="T12" fmla="*/ 65 w 151"/>
                  <a:gd name="T13" fmla="*/ 20 h 194"/>
                  <a:gd name="T14" fmla="*/ 132 w 151"/>
                  <a:gd name="T15" fmla="*/ 71 h 194"/>
                  <a:gd name="T16" fmla="*/ 151 w 151"/>
                  <a:gd name="T17" fmla="*/ 90 h 194"/>
                  <a:gd name="T18" fmla="*/ 142 w 151"/>
                  <a:gd name="T19" fmla="*/ 107 h 194"/>
                  <a:gd name="T20" fmla="*/ 143 w 151"/>
                  <a:gd name="T21" fmla="*/ 129 h 194"/>
                  <a:gd name="T22" fmla="*/ 141 w 151"/>
                  <a:gd name="T23" fmla="*/ 148 h 194"/>
                  <a:gd name="T24" fmla="*/ 131 w 151"/>
                  <a:gd name="T25" fmla="*/ 164 h 194"/>
                  <a:gd name="T26" fmla="*/ 133 w 151"/>
                  <a:gd name="T27" fmla="*/ 186 h 194"/>
                  <a:gd name="T28" fmla="*/ 124 w 151"/>
                  <a:gd name="T29" fmla="*/ 194 h 194"/>
                  <a:gd name="T30" fmla="*/ 123 w 151"/>
                  <a:gd name="T31" fmla="*/ 188 h 194"/>
                  <a:gd name="T32" fmla="*/ 129 w 151"/>
                  <a:gd name="T33" fmla="*/ 176 h 194"/>
                  <a:gd name="T34" fmla="*/ 124 w 151"/>
                  <a:gd name="T35" fmla="*/ 164 h 194"/>
                  <a:gd name="T36" fmla="*/ 127 w 151"/>
                  <a:gd name="T37" fmla="*/ 159 h 194"/>
                  <a:gd name="T38" fmla="*/ 133 w 151"/>
                  <a:gd name="T39" fmla="*/ 154 h 194"/>
                  <a:gd name="T40" fmla="*/ 130 w 151"/>
                  <a:gd name="T41" fmla="*/ 137 h 194"/>
                  <a:gd name="T42" fmla="*/ 130 w 151"/>
                  <a:gd name="T43" fmla="*/ 133 h 194"/>
                  <a:gd name="T44" fmla="*/ 133 w 151"/>
                  <a:gd name="T45" fmla="*/ 131 h 194"/>
                  <a:gd name="T46" fmla="*/ 140 w 151"/>
                  <a:gd name="T47" fmla="*/ 119 h 194"/>
                  <a:gd name="T48" fmla="*/ 134 w 151"/>
                  <a:gd name="T49" fmla="*/ 106 h 194"/>
                  <a:gd name="T50" fmla="*/ 138 w 151"/>
                  <a:gd name="T51" fmla="*/ 102 h 194"/>
                  <a:gd name="T52" fmla="*/ 143 w 151"/>
                  <a:gd name="T53" fmla="*/ 97 h 194"/>
                  <a:gd name="T54" fmla="*/ 138 w 151"/>
                  <a:gd name="T55" fmla="*/ 78 h 194"/>
                  <a:gd name="T56" fmla="*/ 62 w 151"/>
                  <a:gd name="T57" fmla="*/ 77 h 194"/>
                  <a:gd name="T58" fmla="*/ 59 w 151"/>
                  <a:gd name="T59" fmla="*/ 20 h 194"/>
                  <a:gd name="T60" fmla="*/ 36 w 151"/>
                  <a:gd name="T61" fmla="*/ 10 h 194"/>
                  <a:gd name="T62" fmla="*/ 32 w 151"/>
                  <a:gd name="T63" fmla="*/ 46 h 194"/>
                  <a:gd name="T64" fmla="*/ 20 w 151"/>
                  <a:gd name="T65" fmla="*/ 77 h 194"/>
                  <a:gd name="T66" fmla="*/ 6 w 151"/>
                  <a:gd name="T67" fmla="*/ 173 h 194"/>
                  <a:gd name="T68" fmla="*/ 24 w 151"/>
                  <a:gd name="T69" fmla="*/ 176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1" h="194">
                    <a:moveTo>
                      <a:pt x="124" y="194"/>
                    </a:moveTo>
                    <a:cubicBezTo>
                      <a:pt x="29" y="194"/>
                      <a:pt x="29" y="194"/>
                      <a:pt x="29" y="194"/>
                    </a:cubicBezTo>
                    <a:cubicBezTo>
                      <a:pt x="28" y="194"/>
                      <a:pt x="28" y="194"/>
                      <a:pt x="27" y="193"/>
                    </a:cubicBezTo>
                    <a:cubicBezTo>
                      <a:pt x="22" y="190"/>
                      <a:pt x="19" y="185"/>
                      <a:pt x="18" y="179"/>
                    </a:cubicBezTo>
                    <a:cubicBezTo>
                      <a:pt x="3" y="179"/>
                      <a:pt x="3" y="179"/>
                      <a:pt x="3" y="179"/>
                    </a:cubicBezTo>
                    <a:cubicBezTo>
                      <a:pt x="1" y="179"/>
                      <a:pt x="0" y="178"/>
                      <a:pt x="0" y="176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2"/>
                      <a:pt x="1" y="71"/>
                      <a:pt x="3" y="71"/>
                    </a:cubicBezTo>
                    <a:cubicBezTo>
                      <a:pt x="18" y="71"/>
                      <a:pt x="18" y="71"/>
                      <a:pt x="18" y="71"/>
                    </a:cubicBezTo>
                    <a:cubicBezTo>
                      <a:pt x="20" y="65"/>
                      <a:pt x="25" y="51"/>
                      <a:pt x="26" y="45"/>
                    </a:cubicBezTo>
                    <a:cubicBezTo>
                      <a:pt x="27" y="40"/>
                      <a:pt x="26" y="25"/>
                      <a:pt x="26" y="20"/>
                    </a:cubicBezTo>
                    <a:cubicBezTo>
                      <a:pt x="26" y="14"/>
                      <a:pt x="28" y="10"/>
                      <a:pt x="32" y="6"/>
                    </a:cubicBezTo>
                    <a:cubicBezTo>
                      <a:pt x="35" y="2"/>
                      <a:pt x="40" y="0"/>
                      <a:pt x="45" y="0"/>
                    </a:cubicBezTo>
                    <a:cubicBezTo>
                      <a:pt x="56" y="0"/>
                      <a:pt x="65" y="9"/>
                      <a:pt x="65" y="20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132" y="71"/>
                      <a:pt x="132" y="71"/>
                      <a:pt x="132" y="71"/>
                    </a:cubicBezTo>
                    <a:cubicBezTo>
                      <a:pt x="135" y="71"/>
                      <a:pt x="138" y="71"/>
                      <a:pt x="141" y="73"/>
                    </a:cubicBezTo>
                    <a:cubicBezTo>
                      <a:pt x="147" y="77"/>
                      <a:pt x="151" y="83"/>
                      <a:pt x="151" y="90"/>
                    </a:cubicBezTo>
                    <a:cubicBezTo>
                      <a:pt x="151" y="94"/>
                      <a:pt x="150" y="97"/>
                      <a:pt x="148" y="100"/>
                    </a:cubicBezTo>
                    <a:cubicBezTo>
                      <a:pt x="147" y="103"/>
                      <a:pt x="144" y="105"/>
                      <a:pt x="142" y="107"/>
                    </a:cubicBezTo>
                    <a:cubicBezTo>
                      <a:pt x="144" y="110"/>
                      <a:pt x="146" y="114"/>
                      <a:pt x="146" y="119"/>
                    </a:cubicBezTo>
                    <a:cubicBezTo>
                      <a:pt x="146" y="122"/>
                      <a:pt x="145" y="126"/>
                      <a:pt x="143" y="129"/>
                    </a:cubicBezTo>
                    <a:cubicBezTo>
                      <a:pt x="141" y="132"/>
                      <a:pt x="139" y="134"/>
                      <a:pt x="136" y="136"/>
                    </a:cubicBezTo>
                    <a:cubicBezTo>
                      <a:pt x="139" y="139"/>
                      <a:pt x="141" y="143"/>
                      <a:pt x="141" y="148"/>
                    </a:cubicBezTo>
                    <a:cubicBezTo>
                      <a:pt x="141" y="151"/>
                      <a:pt x="140" y="155"/>
                      <a:pt x="138" y="158"/>
                    </a:cubicBezTo>
                    <a:cubicBezTo>
                      <a:pt x="136" y="160"/>
                      <a:pt x="134" y="163"/>
                      <a:pt x="131" y="164"/>
                    </a:cubicBezTo>
                    <a:cubicBezTo>
                      <a:pt x="134" y="168"/>
                      <a:pt x="135" y="172"/>
                      <a:pt x="135" y="176"/>
                    </a:cubicBezTo>
                    <a:cubicBezTo>
                      <a:pt x="135" y="180"/>
                      <a:pt x="134" y="183"/>
                      <a:pt x="133" y="186"/>
                    </a:cubicBezTo>
                    <a:cubicBezTo>
                      <a:pt x="131" y="189"/>
                      <a:pt x="128" y="192"/>
                      <a:pt x="126" y="193"/>
                    </a:cubicBezTo>
                    <a:cubicBezTo>
                      <a:pt x="125" y="194"/>
                      <a:pt x="125" y="194"/>
                      <a:pt x="124" y="194"/>
                    </a:cubicBezTo>
                    <a:close/>
                    <a:moveTo>
                      <a:pt x="30" y="188"/>
                    </a:move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25" y="186"/>
                      <a:pt x="126" y="185"/>
                      <a:pt x="127" y="183"/>
                    </a:cubicBezTo>
                    <a:cubicBezTo>
                      <a:pt x="129" y="181"/>
                      <a:pt x="129" y="179"/>
                      <a:pt x="129" y="176"/>
                    </a:cubicBezTo>
                    <a:cubicBezTo>
                      <a:pt x="129" y="172"/>
                      <a:pt x="128" y="169"/>
                      <a:pt x="125" y="166"/>
                    </a:cubicBezTo>
                    <a:cubicBezTo>
                      <a:pt x="124" y="165"/>
                      <a:pt x="124" y="165"/>
                      <a:pt x="124" y="164"/>
                    </a:cubicBezTo>
                    <a:cubicBezTo>
                      <a:pt x="124" y="163"/>
                      <a:pt x="124" y="162"/>
                      <a:pt x="125" y="161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28" y="159"/>
                      <a:pt x="128" y="159"/>
                      <a:pt x="128" y="159"/>
                    </a:cubicBezTo>
                    <a:cubicBezTo>
                      <a:pt x="130" y="158"/>
                      <a:pt x="131" y="156"/>
                      <a:pt x="133" y="154"/>
                    </a:cubicBezTo>
                    <a:cubicBezTo>
                      <a:pt x="134" y="152"/>
                      <a:pt x="135" y="150"/>
                      <a:pt x="135" y="148"/>
                    </a:cubicBezTo>
                    <a:cubicBezTo>
                      <a:pt x="135" y="144"/>
                      <a:pt x="133" y="140"/>
                      <a:pt x="130" y="137"/>
                    </a:cubicBezTo>
                    <a:cubicBezTo>
                      <a:pt x="129" y="137"/>
                      <a:pt x="129" y="136"/>
                      <a:pt x="129" y="135"/>
                    </a:cubicBezTo>
                    <a:cubicBezTo>
                      <a:pt x="129" y="134"/>
                      <a:pt x="129" y="133"/>
                      <a:pt x="130" y="133"/>
                    </a:cubicBezTo>
                    <a:cubicBezTo>
                      <a:pt x="133" y="131"/>
                      <a:pt x="133" y="131"/>
                      <a:pt x="133" y="131"/>
                    </a:cubicBezTo>
                    <a:cubicBezTo>
                      <a:pt x="133" y="131"/>
                      <a:pt x="133" y="131"/>
                      <a:pt x="133" y="131"/>
                    </a:cubicBezTo>
                    <a:cubicBezTo>
                      <a:pt x="135" y="129"/>
                      <a:pt x="137" y="128"/>
                      <a:pt x="138" y="126"/>
                    </a:cubicBezTo>
                    <a:cubicBezTo>
                      <a:pt x="139" y="124"/>
                      <a:pt x="140" y="121"/>
                      <a:pt x="140" y="119"/>
                    </a:cubicBezTo>
                    <a:cubicBezTo>
                      <a:pt x="140" y="115"/>
                      <a:pt x="138" y="111"/>
                      <a:pt x="135" y="109"/>
                    </a:cubicBezTo>
                    <a:cubicBezTo>
                      <a:pt x="134" y="108"/>
                      <a:pt x="134" y="107"/>
                      <a:pt x="134" y="106"/>
                    </a:cubicBezTo>
                    <a:cubicBezTo>
                      <a:pt x="134" y="105"/>
                      <a:pt x="135" y="104"/>
                      <a:pt x="135" y="104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38" y="102"/>
                      <a:pt x="138" y="102"/>
                      <a:pt x="138" y="102"/>
                    </a:cubicBezTo>
                    <a:cubicBezTo>
                      <a:pt x="140" y="101"/>
                      <a:pt x="142" y="99"/>
                      <a:pt x="143" y="97"/>
                    </a:cubicBezTo>
                    <a:cubicBezTo>
                      <a:pt x="144" y="95"/>
                      <a:pt x="145" y="93"/>
                      <a:pt x="145" y="90"/>
                    </a:cubicBezTo>
                    <a:cubicBezTo>
                      <a:pt x="145" y="85"/>
                      <a:pt x="142" y="81"/>
                      <a:pt x="138" y="78"/>
                    </a:cubicBezTo>
                    <a:cubicBezTo>
                      <a:pt x="136" y="77"/>
                      <a:pt x="134" y="77"/>
                      <a:pt x="132" y="77"/>
                    </a:cubicBezTo>
                    <a:cubicBezTo>
                      <a:pt x="62" y="77"/>
                      <a:pt x="62" y="77"/>
                      <a:pt x="62" y="77"/>
                    </a:cubicBezTo>
                    <a:cubicBezTo>
                      <a:pt x="60" y="77"/>
                      <a:pt x="59" y="75"/>
                      <a:pt x="59" y="74"/>
                    </a:cubicBezTo>
                    <a:cubicBezTo>
                      <a:pt x="59" y="20"/>
                      <a:pt x="59" y="20"/>
                      <a:pt x="59" y="20"/>
                    </a:cubicBezTo>
                    <a:cubicBezTo>
                      <a:pt x="59" y="12"/>
                      <a:pt x="53" y="6"/>
                      <a:pt x="45" y="6"/>
                    </a:cubicBezTo>
                    <a:cubicBezTo>
                      <a:pt x="42" y="6"/>
                      <a:pt x="38" y="8"/>
                      <a:pt x="36" y="10"/>
                    </a:cubicBezTo>
                    <a:cubicBezTo>
                      <a:pt x="33" y="13"/>
                      <a:pt x="32" y="16"/>
                      <a:pt x="32" y="20"/>
                    </a:cubicBezTo>
                    <a:cubicBezTo>
                      <a:pt x="32" y="20"/>
                      <a:pt x="33" y="40"/>
                      <a:pt x="32" y="46"/>
                    </a:cubicBezTo>
                    <a:cubicBezTo>
                      <a:pt x="31" y="54"/>
                      <a:pt x="23" y="74"/>
                      <a:pt x="23" y="75"/>
                    </a:cubicBezTo>
                    <a:cubicBezTo>
                      <a:pt x="23" y="76"/>
                      <a:pt x="21" y="77"/>
                      <a:pt x="20" y="77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6" y="173"/>
                      <a:pt x="6" y="173"/>
                      <a:pt x="6" y="173"/>
                    </a:cubicBezTo>
                    <a:cubicBezTo>
                      <a:pt x="21" y="173"/>
                      <a:pt x="21" y="173"/>
                      <a:pt x="21" y="173"/>
                    </a:cubicBezTo>
                    <a:cubicBezTo>
                      <a:pt x="22" y="173"/>
                      <a:pt x="24" y="175"/>
                      <a:pt x="24" y="176"/>
                    </a:cubicBezTo>
                    <a:cubicBezTo>
                      <a:pt x="24" y="181"/>
                      <a:pt x="26" y="185"/>
                      <a:pt x="30" y="188"/>
                    </a:cubicBezTo>
                    <a:close/>
                  </a:path>
                </a:pathLst>
              </a:custGeom>
              <a:grpFill/>
              <a:ln w="12700">
                <a:solidFill>
                  <a:srgbClr val="F7FBF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278"/>
              <p:cNvSpPr>
                <a:spLocks noEditPoints="1"/>
              </p:cNvSpPr>
              <p:nvPr/>
            </p:nvSpPr>
            <p:spPr bwMode="auto">
              <a:xfrm>
                <a:off x="9696450" y="3030538"/>
                <a:ext cx="233363" cy="152400"/>
              </a:xfrm>
              <a:custGeom>
                <a:avLst/>
                <a:gdLst>
                  <a:gd name="T0" fmla="*/ 66 w 69"/>
                  <a:gd name="T1" fmla="*/ 45 h 45"/>
                  <a:gd name="T2" fmla="*/ 3 w 69"/>
                  <a:gd name="T3" fmla="*/ 45 h 45"/>
                  <a:gd name="T4" fmla="*/ 0 w 69"/>
                  <a:gd name="T5" fmla="*/ 42 h 45"/>
                  <a:gd name="T6" fmla="*/ 0 w 69"/>
                  <a:gd name="T7" fmla="*/ 3 h 45"/>
                  <a:gd name="T8" fmla="*/ 3 w 69"/>
                  <a:gd name="T9" fmla="*/ 0 h 45"/>
                  <a:gd name="T10" fmla="*/ 66 w 69"/>
                  <a:gd name="T11" fmla="*/ 0 h 45"/>
                  <a:gd name="T12" fmla="*/ 69 w 69"/>
                  <a:gd name="T13" fmla="*/ 3 h 45"/>
                  <a:gd name="T14" fmla="*/ 69 w 69"/>
                  <a:gd name="T15" fmla="*/ 42 h 45"/>
                  <a:gd name="T16" fmla="*/ 66 w 69"/>
                  <a:gd name="T17" fmla="*/ 45 h 45"/>
                  <a:gd name="T18" fmla="*/ 6 w 69"/>
                  <a:gd name="T19" fmla="*/ 39 h 45"/>
                  <a:gd name="T20" fmla="*/ 63 w 69"/>
                  <a:gd name="T21" fmla="*/ 39 h 45"/>
                  <a:gd name="T22" fmla="*/ 63 w 69"/>
                  <a:gd name="T23" fmla="*/ 6 h 45"/>
                  <a:gd name="T24" fmla="*/ 6 w 69"/>
                  <a:gd name="T25" fmla="*/ 6 h 45"/>
                  <a:gd name="T26" fmla="*/ 6 w 69"/>
                  <a:gd name="T27" fmla="*/ 3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45">
                    <a:moveTo>
                      <a:pt x="66" y="45"/>
                    </a:moveTo>
                    <a:cubicBezTo>
                      <a:pt x="3" y="45"/>
                      <a:pt x="3" y="45"/>
                      <a:pt x="3" y="45"/>
                    </a:cubicBezTo>
                    <a:cubicBezTo>
                      <a:pt x="1" y="45"/>
                      <a:pt x="0" y="44"/>
                      <a:pt x="0" y="4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69" y="1"/>
                      <a:pt x="69" y="3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69" y="44"/>
                      <a:pt x="68" y="45"/>
                      <a:pt x="66" y="45"/>
                    </a:cubicBezTo>
                    <a:close/>
                    <a:moveTo>
                      <a:pt x="6" y="39"/>
                    </a:moveTo>
                    <a:cubicBezTo>
                      <a:pt x="63" y="39"/>
                      <a:pt x="63" y="39"/>
                      <a:pt x="63" y="39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39"/>
                    </a:lnTo>
                    <a:close/>
                  </a:path>
                </a:pathLst>
              </a:custGeom>
              <a:grpFill/>
              <a:ln w="12700">
                <a:solidFill>
                  <a:srgbClr val="F7FBF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279"/>
              <p:cNvSpPr>
                <a:spLocks noEditPoints="1"/>
              </p:cNvSpPr>
              <p:nvPr/>
            </p:nvSpPr>
            <p:spPr bwMode="auto">
              <a:xfrm>
                <a:off x="9696450" y="2771776"/>
                <a:ext cx="233363" cy="279400"/>
              </a:xfrm>
              <a:custGeom>
                <a:avLst/>
                <a:gdLst>
                  <a:gd name="T0" fmla="*/ 66 w 69"/>
                  <a:gd name="T1" fmla="*/ 83 h 83"/>
                  <a:gd name="T2" fmla="*/ 3 w 69"/>
                  <a:gd name="T3" fmla="*/ 83 h 83"/>
                  <a:gd name="T4" fmla="*/ 0 w 69"/>
                  <a:gd name="T5" fmla="*/ 80 h 83"/>
                  <a:gd name="T6" fmla="*/ 0 w 69"/>
                  <a:gd name="T7" fmla="*/ 3 h 83"/>
                  <a:gd name="T8" fmla="*/ 3 w 69"/>
                  <a:gd name="T9" fmla="*/ 0 h 83"/>
                  <a:gd name="T10" fmla="*/ 66 w 69"/>
                  <a:gd name="T11" fmla="*/ 0 h 83"/>
                  <a:gd name="T12" fmla="*/ 69 w 69"/>
                  <a:gd name="T13" fmla="*/ 3 h 83"/>
                  <a:gd name="T14" fmla="*/ 69 w 69"/>
                  <a:gd name="T15" fmla="*/ 80 h 83"/>
                  <a:gd name="T16" fmla="*/ 66 w 69"/>
                  <a:gd name="T17" fmla="*/ 83 h 83"/>
                  <a:gd name="T18" fmla="*/ 6 w 69"/>
                  <a:gd name="T19" fmla="*/ 77 h 83"/>
                  <a:gd name="T20" fmla="*/ 63 w 69"/>
                  <a:gd name="T21" fmla="*/ 77 h 83"/>
                  <a:gd name="T22" fmla="*/ 63 w 69"/>
                  <a:gd name="T23" fmla="*/ 6 h 83"/>
                  <a:gd name="T24" fmla="*/ 6 w 69"/>
                  <a:gd name="T25" fmla="*/ 6 h 83"/>
                  <a:gd name="T26" fmla="*/ 6 w 69"/>
                  <a:gd name="T27" fmla="*/ 7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9" h="83">
                    <a:moveTo>
                      <a:pt x="66" y="83"/>
                    </a:moveTo>
                    <a:cubicBezTo>
                      <a:pt x="3" y="83"/>
                      <a:pt x="3" y="83"/>
                      <a:pt x="3" y="83"/>
                    </a:cubicBezTo>
                    <a:cubicBezTo>
                      <a:pt x="1" y="83"/>
                      <a:pt x="0" y="82"/>
                      <a:pt x="0" y="8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69" y="1"/>
                      <a:pt x="69" y="3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69" y="82"/>
                      <a:pt x="68" y="83"/>
                      <a:pt x="66" y="83"/>
                    </a:cubicBezTo>
                    <a:close/>
                    <a:moveTo>
                      <a:pt x="6" y="77"/>
                    </a:move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6"/>
                      <a:pt x="63" y="6"/>
                      <a:pt x="63" y="6"/>
                    </a:cubicBezTo>
                    <a:cubicBezTo>
                      <a:pt x="6" y="6"/>
                      <a:pt x="6" y="6"/>
                      <a:pt x="6" y="6"/>
                    </a:cubicBezTo>
                    <a:lnTo>
                      <a:pt x="6" y="77"/>
                    </a:lnTo>
                    <a:close/>
                  </a:path>
                </a:pathLst>
              </a:custGeom>
              <a:grpFill/>
              <a:ln w="12700">
                <a:solidFill>
                  <a:srgbClr val="F7FBF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280"/>
              <p:cNvSpPr>
                <a:spLocks/>
              </p:cNvSpPr>
              <p:nvPr/>
            </p:nvSpPr>
            <p:spPr bwMode="auto">
              <a:xfrm>
                <a:off x="9707563" y="2771776"/>
                <a:ext cx="222250" cy="411163"/>
              </a:xfrm>
              <a:custGeom>
                <a:avLst/>
                <a:gdLst>
                  <a:gd name="T0" fmla="*/ 63 w 66"/>
                  <a:gd name="T1" fmla="*/ 122 h 122"/>
                  <a:gd name="T2" fmla="*/ 0 w 66"/>
                  <a:gd name="T3" fmla="*/ 122 h 122"/>
                  <a:gd name="T4" fmla="*/ 0 w 66"/>
                  <a:gd name="T5" fmla="*/ 116 h 122"/>
                  <a:gd name="T6" fmla="*/ 60 w 66"/>
                  <a:gd name="T7" fmla="*/ 116 h 122"/>
                  <a:gd name="T8" fmla="*/ 60 w 66"/>
                  <a:gd name="T9" fmla="*/ 6 h 122"/>
                  <a:gd name="T10" fmla="*/ 0 w 66"/>
                  <a:gd name="T11" fmla="*/ 6 h 122"/>
                  <a:gd name="T12" fmla="*/ 0 w 66"/>
                  <a:gd name="T13" fmla="*/ 0 h 122"/>
                  <a:gd name="T14" fmla="*/ 63 w 66"/>
                  <a:gd name="T15" fmla="*/ 0 h 122"/>
                  <a:gd name="T16" fmla="*/ 66 w 66"/>
                  <a:gd name="T17" fmla="*/ 3 h 122"/>
                  <a:gd name="T18" fmla="*/ 66 w 66"/>
                  <a:gd name="T19" fmla="*/ 119 h 122"/>
                  <a:gd name="T20" fmla="*/ 63 w 66"/>
                  <a:gd name="T21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122">
                    <a:moveTo>
                      <a:pt x="63" y="122"/>
                    </a:move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5" y="0"/>
                      <a:pt x="66" y="1"/>
                      <a:pt x="66" y="3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66" y="121"/>
                      <a:pt x="65" y="122"/>
                      <a:pt x="63" y="122"/>
                    </a:cubicBezTo>
                    <a:close/>
                  </a:path>
                </a:pathLst>
              </a:custGeom>
              <a:grpFill/>
              <a:ln w="12700">
                <a:solidFill>
                  <a:srgbClr val="F7FBF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Rectangle 281"/>
              <p:cNvSpPr>
                <a:spLocks noChangeArrowheads="1"/>
              </p:cNvSpPr>
              <p:nvPr/>
            </p:nvSpPr>
            <p:spPr bwMode="auto">
              <a:xfrm>
                <a:off x="9707563" y="3030538"/>
                <a:ext cx="222250" cy="20638"/>
              </a:xfrm>
              <a:prstGeom prst="rect">
                <a:avLst/>
              </a:prstGeom>
              <a:grpFill/>
              <a:ln w="12700">
                <a:solidFill>
                  <a:srgbClr val="F7FBFC"/>
                </a:solidFill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82"/>
              <p:cNvSpPr>
                <a:spLocks noEditPoints="1"/>
              </p:cNvSpPr>
              <p:nvPr/>
            </p:nvSpPr>
            <p:spPr bwMode="auto">
              <a:xfrm>
                <a:off x="9825038" y="3086101"/>
                <a:ext cx="60325" cy="60325"/>
              </a:xfrm>
              <a:custGeom>
                <a:avLst/>
                <a:gdLst>
                  <a:gd name="T0" fmla="*/ 9 w 18"/>
                  <a:gd name="T1" fmla="*/ 18 h 18"/>
                  <a:gd name="T2" fmla="*/ 0 w 18"/>
                  <a:gd name="T3" fmla="*/ 9 h 18"/>
                  <a:gd name="T4" fmla="*/ 9 w 18"/>
                  <a:gd name="T5" fmla="*/ 0 h 18"/>
                  <a:gd name="T6" fmla="*/ 18 w 18"/>
                  <a:gd name="T7" fmla="*/ 9 h 18"/>
                  <a:gd name="T8" fmla="*/ 9 w 18"/>
                  <a:gd name="T9" fmla="*/ 18 h 18"/>
                  <a:gd name="T10" fmla="*/ 9 w 18"/>
                  <a:gd name="T11" fmla="*/ 6 h 18"/>
                  <a:gd name="T12" fmla="*/ 6 w 18"/>
                  <a:gd name="T13" fmla="*/ 9 h 18"/>
                  <a:gd name="T14" fmla="*/ 9 w 18"/>
                  <a:gd name="T15" fmla="*/ 12 h 18"/>
                  <a:gd name="T16" fmla="*/ 12 w 18"/>
                  <a:gd name="T17" fmla="*/ 9 h 18"/>
                  <a:gd name="T18" fmla="*/ 9 w 18"/>
                  <a:gd name="T19" fmla="*/ 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9" y="18"/>
                    </a:moveTo>
                    <a:cubicBezTo>
                      <a:pt x="4" y="18"/>
                      <a:pt x="0" y="14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4" y="0"/>
                      <a:pt x="18" y="4"/>
                      <a:pt x="18" y="9"/>
                    </a:cubicBezTo>
                    <a:cubicBezTo>
                      <a:pt x="18" y="14"/>
                      <a:pt x="14" y="18"/>
                      <a:pt x="9" y="18"/>
                    </a:cubicBezTo>
                    <a:close/>
                    <a:moveTo>
                      <a:pt x="9" y="6"/>
                    </a:moveTo>
                    <a:cubicBezTo>
                      <a:pt x="7" y="6"/>
                      <a:pt x="6" y="7"/>
                      <a:pt x="6" y="9"/>
                    </a:cubicBezTo>
                    <a:cubicBezTo>
                      <a:pt x="6" y="10"/>
                      <a:pt x="7" y="12"/>
                      <a:pt x="9" y="12"/>
                    </a:cubicBezTo>
                    <a:cubicBezTo>
                      <a:pt x="11" y="12"/>
                      <a:pt x="12" y="10"/>
                      <a:pt x="12" y="9"/>
                    </a:cubicBezTo>
                    <a:cubicBezTo>
                      <a:pt x="12" y="7"/>
                      <a:pt x="11" y="6"/>
                      <a:pt x="9" y="6"/>
                    </a:cubicBezTo>
                    <a:close/>
                  </a:path>
                </a:pathLst>
              </a:custGeom>
              <a:grpFill/>
              <a:ln w="12700">
                <a:solidFill>
                  <a:srgbClr val="F7FBFC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623315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文本框 517"/>
          <p:cNvSpPr txBox="1"/>
          <p:nvPr/>
        </p:nvSpPr>
        <p:spPr>
          <a:xfrm>
            <a:off x="2813381" y="1691725"/>
            <a:ext cx="6093702" cy="83869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zh-CN" altLang="en-US" sz="5000" dirty="0">
                <a:latin typeface="华文中宋" pitchFamily="2" charset="-122"/>
                <a:ea typeface="华文中宋" pitchFamily="2" charset="-122"/>
              </a:rPr>
              <a:t>感谢您的观看与指导</a:t>
            </a:r>
            <a:endParaRPr lang="zh-CN" altLang="en-US" sz="50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519" name="矩形 518"/>
          <p:cNvSpPr/>
          <p:nvPr/>
        </p:nvSpPr>
        <p:spPr>
          <a:xfrm>
            <a:off x="4322265" y="2579171"/>
            <a:ext cx="4475880" cy="577081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zh-CN" sz="1100" i="1" dirty="0">
                <a:solidFill>
                  <a:srgbClr val="0E0F13"/>
                </a:solidFill>
                <a:ea typeface="Yu Gothic Medium" panose="020B0500000000000000" pitchFamily="34" charset="-128"/>
              </a:rPr>
              <a:t>I’m a great place for you to tell a story and let your users know a little more about you. I’m a great place for you to tell a story and let your users know a little more about you.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40519" y="3250082"/>
            <a:ext cx="2696892" cy="23852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r"/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汇报人：千库网    汇报时间：</a:t>
            </a:r>
            <a:r>
              <a:rPr lang="en-US" altLang="zh-CN" sz="1100" dirty="0">
                <a:latin typeface="华文中宋" pitchFamily="2" charset="-122"/>
                <a:ea typeface="华文中宋" pitchFamily="2" charset="-122"/>
              </a:rPr>
              <a:t>XX</a:t>
            </a:r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年</a:t>
            </a:r>
            <a:r>
              <a:rPr lang="en-US" altLang="zh-CN" sz="1100" dirty="0">
                <a:latin typeface="华文中宋" pitchFamily="2" charset="-122"/>
                <a:ea typeface="华文中宋" pitchFamily="2" charset="-122"/>
              </a:rPr>
              <a:t>XX</a:t>
            </a:r>
            <a:r>
              <a:rPr lang="zh-CN" altLang="en-US" sz="1100" dirty="0">
                <a:latin typeface="华文中宋" pitchFamily="2" charset="-122"/>
                <a:ea typeface="华文中宋" pitchFamily="2" charset="-122"/>
              </a:rPr>
              <a:t>月</a:t>
            </a:r>
          </a:p>
        </p:txBody>
      </p:sp>
      <p:sp>
        <p:nvSpPr>
          <p:cNvPr id="521" name="文本框 517"/>
          <p:cNvSpPr txBox="1"/>
          <p:nvPr/>
        </p:nvSpPr>
        <p:spPr>
          <a:xfrm>
            <a:off x="321255" y="786794"/>
            <a:ext cx="2023021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5000" dirty="0">
                <a:solidFill>
                  <a:schemeClr val="accent1"/>
                </a:solidFill>
                <a:latin typeface="Cambria Math" pitchFamily="18" charset="0"/>
                <a:ea typeface="Cambria Math" pitchFamily="18" charset="0"/>
              </a:rPr>
              <a:t>20</a:t>
            </a:r>
            <a:r>
              <a:rPr lang="en-US" altLang="zh-CN" sz="5000" dirty="0">
                <a:solidFill>
                  <a:srgbClr val="3F89CD"/>
                </a:solidFill>
                <a:latin typeface="Cambria Math" pitchFamily="18" charset="0"/>
                <a:ea typeface="Cambria Math" pitchFamily="18" charset="0"/>
              </a:rPr>
              <a:t>1X</a:t>
            </a:r>
            <a:endParaRPr lang="zh-CN" altLang="en-US" sz="5000" dirty="0">
              <a:solidFill>
                <a:srgbClr val="3F89CD"/>
              </a:solidFill>
              <a:latin typeface="Cambria Math" pitchFamily="18" charset="0"/>
              <a:ea typeface="微软雅黑" pitchFamily="34" charset="-122"/>
            </a:endParaRPr>
          </a:p>
        </p:txBody>
      </p:sp>
      <p:sp>
        <p:nvSpPr>
          <p:cNvPr id="7" name="文本框 517"/>
          <p:cNvSpPr txBox="1"/>
          <p:nvPr/>
        </p:nvSpPr>
        <p:spPr>
          <a:xfrm>
            <a:off x="7829005" y="59963"/>
            <a:ext cx="114104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spc="-1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Cambria Math" pitchFamily="18" charset="0"/>
              </a:rPr>
              <a:t>LOGO</a:t>
            </a:r>
            <a:endParaRPr lang="zh-CN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itchFamily="34" charset="-122"/>
            </a:endParaRPr>
          </a:p>
        </p:txBody>
      </p:sp>
      <p:sp>
        <p:nvSpPr>
          <p:cNvPr id="8" name="文本框 517"/>
          <p:cNvSpPr txBox="1"/>
          <p:nvPr/>
        </p:nvSpPr>
        <p:spPr>
          <a:xfrm>
            <a:off x="6787374" y="965321"/>
            <a:ext cx="2023021" cy="83099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r>
              <a:rPr lang="en-US" altLang="zh-CN" sz="5000" dirty="0">
                <a:solidFill>
                  <a:schemeClr val="accent1"/>
                </a:solidFill>
                <a:latin typeface="Cambria Math" pitchFamily="18" charset="0"/>
                <a:ea typeface="Cambria Math" pitchFamily="18" charset="0"/>
              </a:rPr>
              <a:t>20</a:t>
            </a:r>
            <a:r>
              <a:rPr lang="en-US" altLang="zh-CN" sz="5000" dirty="0">
                <a:solidFill>
                  <a:srgbClr val="3F89CD"/>
                </a:solidFill>
                <a:latin typeface="Cambria Math" pitchFamily="18" charset="0"/>
                <a:ea typeface="Cambria Math" pitchFamily="18" charset="0"/>
              </a:rPr>
              <a:t>1X</a:t>
            </a:r>
            <a:endParaRPr lang="zh-CN" altLang="en-US" sz="5000" dirty="0">
              <a:solidFill>
                <a:srgbClr val="3F89CD"/>
              </a:solidFill>
              <a:latin typeface="Cambria Math" pitchFamily="18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680791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8" grpId="0"/>
      <p:bldP spid="519" grpId="0"/>
      <p:bldP spid="2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39717" y="877033"/>
            <a:ext cx="6768211" cy="242374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00" b="1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9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感谢您下载千库网平台上提供的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作品，为了您和千库网以及原创作者的利益，请勿复制、传播、销售，否则将承担法律责任！千库网将对作品进行维权，按照传播下载次数进行十倍的索取赔偿！</a:t>
            </a:r>
            <a:endParaRPr lang="en-US" altLang="zh-CN" sz="9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在千库网出售的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的保护，作品的所有权、版权和著作权归千库网所有，您下载的是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不得将千库网的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900" dirty="0">
                <a:solidFill>
                  <a:srgbClr val="0083E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endParaRPr lang="en-US" altLang="zh-CN" sz="9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dirty="0">
              <a:solidFill>
                <a:srgbClr val="0083E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39717" y="3539617"/>
            <a:ext cx="5472811" cy="34624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8580" tIns="34290" rIns="68580" bIns="34290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83E6"/>
                </a:solidFill>
              </a:rPr>
              <a:t>更多精品</a:t>
            </a:r>
            <a:r>
              <a:rPr lang="en-US" altLang="zh-CN" b="1" dirty="0">
                <a:solidFill>
                  <a:srgbClr val="0083E6"/>
                </a:solidFill>
              </a:rPr>
              <a:t>PPT</a:t>
            </a:r>
            <a:r>
              <a:rPr lang="zh-CN" altLang="en-US" b="1" dirty="0">
                <a:solidFill>
                  <a:srgbClr val="0083E6"/>
                </a:solidFill>
              </a:rPr>
              <a:t>模板：</a:t>
            </a:r>
            <a:r>
              <a:rPr lang="en-US" altLang="zh-CN" b="1" dirty="0">
                <a:solidFill>
                  <a:srgbClr val="0083E6"/>
                </a:solidFill>
              </a:rPr>
              <a:t>http://588ku.com/ppt/</a:t>
            </a:r>
            <a:endParaRPr lang="zh-CN" altLang="en-US" b="1" dirty="0">
              <a:solidFill>
                <a:srgbClr val="0083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1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14:conveyor dir="l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027" y="406641"/>
            <a:ext cx="4334178" cy="425228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09223" y="1229075"/>
            <a:ext cx="2278797" cy="83099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PART 01</a:t>
            </a:r>
            <a:endParaRPr lang="zh-CN" altLang="en-US" sz="5000" spc="-113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295592" y="2332832"/>
            <a:ext cx="6531917" cy="8386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760005954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7820" y="1275606"/>
            <a:ext cx="3168363" cy="2838450"/>
            <a:chOff x="2987820" y="1275606"/>
            <a:chExt cx="3168363" cy="2838450"/>
          </a:xfrm>
        </p:grpSpPr>
        <p:sp>
          <p:nvSpPr>
            <p:cNvPr id="24" name="Freeform: Shape 8">
              <a:extLst>
                <a:ext uri="{FF2B5EF4-FFF2-40B4-BE49-F238E27FC236}">
                  <a16:creationId xmlns="" xmlns:a16="http://schemas.microsoft.com/office/drawing/2014/main" id="{5431F3C2-3DF1-4EF2-92AB-5C9F39B38E46}"/>
                </a:ext>
              </a:extLst>
            </p:cNvPr>
            <p:cNvSpPr/>
            <p:nvPr/>
          </p:nvSpPr>
          <p:spPr>
            <a:xfrm>
              <a:off x="2987821" y="1275606"/>
              <a:ext cx="1763579" cy="1763579"/>
            </a:xfrm>
            <a:custGeom>
              <a:avLst/>
              <a:gdLst>
                <a:gd name="connsiteX0" fmla="*/ 1262743 w 2525485"/>
                <a:gd name="connsiteY0" fmla="*/ 0 h 2525486"/>
                <a:gd name="connsiteX1" fmla="*/ 2237137 w 2525485"/>
                <a:gd name="connsiteY1" fmla="*/ 459521 h 2525486"/>
                <a:gd name="connsiteX2" fmla="*/ 2268583 w 2525485"/>
                <a:gd name="connsiteY2" fmla="*/ 501573 h 2525486"/>
                <a:gd name="connsiteX3" fmla="*/ 2268583 w 2525485"/>
                <a:gd name="connsiteY3" fmla="*/ 501574 h 2525486"/>
                <a:gd name="connsiteX4" fmla="*/ 2309828 w 2525485"/>
                <a:gd name="connsiteY4" fmla="*/ 556731 h 2525486"/>
                <a:gd name="connsiteX5" fmla="*/ 2525485 w 2525485"/>
                <a:gd name="connsiteY5" fmla="*/ 1262743 h 2525486"/>
                <a:gd name="connsiteX6" fmla="*/ 2309828 w 2525485"/>
                <a:gd name="connsiteY6" fmla="*/ 1968755 h 2525486"/>
                <a:gd name="connsiteX7" fmla="*/ 2268583 w 2525485"/>
                <a:gd name="connsiteY7" fmla="*/ 2023912 h 2525486"/>
                <a:gd name="connsiteX8" fmla="*/ 2268583 w 2525485"/>
                <a:gd name="connsiteY8" fmla="*/ 2023913 h 2525486"/>
                <a:gd name="connsiteX9" fmla="*/ 2237137 w 2525485"/>
                <a:gd name="connsiteY9" fmla="*/ 2065965 h 2525486"/>
                <a:gd name="connsiteX10" fmla="*/ 1262743 w 2525485"/>
                <a:gd name="connsiteY10" fmla="*/ 2525486 h 2525486"/>
                <a:gd name="connsiteX11" fmla="*/ 0 w 2525485"/>
                <a:gd name="connsiteY11" fmla="*/ 1262743 h 2525486"/>
                <a:gd name="connsiteX12" fmla="*/ 1262743 w 2525485"/>
                <a:gd name="connsiteY12" fmla="*/ 0 h 25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25485" h="2525486">
                  <a:moveTo>
                    <a:pt x="1262743" y="0"/>
                  </a:moveTo>
                  <a:cubicBezTo>
                    <a:pt x="1655027" y="0"/>
                    <a:pt x="2005532" y="178880"/>
                    <a:pt x="2237137" y="459521"/>
                  </a:cubicBezTo>
                  <a:lnTo>
                    <a:pt x="2268583" y="501573"/>
                  </a:lnTo>
                  <a:lnTo>
                    <a:pt x="2268583" y="501574"/>
                  </a:lnTo>
                  <a:lnTo>
                    <a:pt x="2309828" y="556731"/>
                  </a:lnTo>
                  <a:cubicBezTo>
                    <a:pt x="2445983" y="758266"/>
                    <a:pt x="2525485" y="1001220"/>
                    <a:pt x="2525485" y="1262743"/>
                  </a:cubicBezTo>
                  <a:cubicBezTo>
                    <a:pt x="2525485" y="1524266"/>
                    <a:pt x="2445983" y="1767220"/>
                    <a:pt x="2309828" y="1968755"/>
                  </a:cubicBezTo>
                  <a:lnTo>
                    <a:pt x="2268583" y="2023912"/>
                  </a:lnTo>
                  <a:lnTo>
                    <a:pt x="2268583" y="2023913"/>
                  </a:lnTo>
                  <a:lnTo>
                    <a:pt x="2237137" y="2065965"/>
                  </a:lnTo>
                  <a:cubicBezTo>
                    <a:pt x="2005532" y="2346606"/>
                    <a:pt x="1655027" y="2525486"/>
                    <a:pt x="1262743" y="2525486"/>
                  </a:cubicBezTo>
                  <a:cubicBezTo>
                    <a:pt x="565349" y="2525486"/>
                    <a:pt x="0" y="1960137"/>
                    <a:pt x="0" y="1262743"/>
                  </a:cubicBezTo>
                  <a:cubicBezTo>
                    <a:pt x="0" y="565349"/>
                    <a:pt x="565349" y="0"/>
                    <a:pt x="1262743" y="0"/>
                  </a:cubicBezTo>
                  <a:close/>
                </a:path>
              </a:pathLst>
            </a:custGeom>
            <a:blipFill dpi="0" rotWithShape="1"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2">
              <a:extLst>
                <a:ext uri="{FF2B5EF4-FFF2-40B4-BE49-F238E27FC236}">
                  <a16:creationId xmlns="" xmlns:a16="http://schemas.microsoft.com/office/drawing/2014/main" id="{885A9C67-C04B-44CB-A672-A5A9EC12B37D}"/>
                </a:ext>
              </a:extLst>
            </p:cNvPr>
            <p:cNvSpPr/>
            <p:nvPr/>
          </p:nvSpPr>
          <p:spPr>
            <a:xfrm>
              <a:off x="4572002" y="1275606"/>
              <a:ext cx="1584181" cy="1763579"/>
            </a:xfrm>
            <a:custGeom>
              <a:avLst/>
              <a:gdLst>
                <a:gd name="connsiteX0" fmla="*/ 1005840 w 2268583"/>
                <a:gd name="connsiteY0" fmla="*/ 0 h 2525486"/>
                <a:gd name="connsiteX1" fmla="*/ 2268583 w 2268583"/>
                <a:gd name="connsiteY1" fmla="*/ 1262743 h 2525486"/>
                <a:gd name="connsiteX2" fmla="*/ 2052926 w 2268583"/>
                <a:gd name="connsiteY2" fmla="*/ 1968755 h 2525486"/>
                <a:gd name="connsiteX3" fmla="*/ 2005361 w 2268583"/>
                <a:gd name="connsiteY3" fmla="*/ 2032364 h 2525486"/>
                <a:gd name="connsiteX4" fmla="*/ 1980234 w 2268583"/>
                <a:gd name="connsiteY4" fmla="*/ 2065965 h 2525486"/>
                <a:gd name="connsiteX5" fmla="*/ 1005840 w 2268583"/>
                <a:gd name="connsiteY5" fmla="*/ 2525486 h 2525486"/>
                <a:gd name="connsiteX6" fmla="*/ 31446 w 2268583"/>
                <a:gd name="connsiteY6" fmla="*/ 2065965 h 2525486"/>
                <a:gd name="connsiteX7" fmla="*/ 6319 w 2268583"/>
                <a:gd name="connsiteY7" fmla="*/ 2032363 h 2525486"/>
                <a:gd name="connsiteX8" fmla="*/ 0 w 2268583"/>
                <a:gd name="connsiteY8" fmla="*/ 2023913 h 2525486"/>
                <a:gd name="connsiteX9" fmla="*/ 41246 w 2268583"/>
                <a:gd name="connsiteY9" fmla="*/ 1968755 h 2525486"/>
                <a:gd name="connsiteX10" fmla="*/ 256903 w 2268583"/>
                <a:gd name="connsiteY10" fmla="*/ 1262743 h 2525486"/>
                <a:gd name="connsiteX11" fmla="*/ 41246 w 2268583"/>
                <a:gd name="connsiteY11" fmla="*/ 556731 h 2525486"/>
                <a:gd name="connsiteX12" fmla="*/ 0 w 2268583"/>
                <a:gd name="connsiteY12" fmla="*/ 501573 h 2525486"/>
                <a:gd name="connsiteX13" fmla="*/ 31446 w 2268583"/>
                <a:gd name="connsiteY13" fmla="*/ 459521 h 2525486"/>
                <a:gd name="connsiteX14" fmla="*/ 1005840 w 2268583"/>
                <a:gd name="connsiteY14" fmla="*/ 0 h 25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68583" h="2525486">
                  <a:moveTo>
                    <a:pt x="1005840" y="0"/>
                  </a:moveTo>
                  <a:cubicBezTo>
                    <a:pt x="1703234" y="0"/>
                    <a:pt x="2268583" y="565349"/>
                    <a:pt x="2268583" y="1262743"/>
                  </a:cubicBezTo>
                  <a:cubicBezTo>
                    <a:pt x="2268583" y="1524266"/>
                    <a:pt x="2189081" y="1767220"/>
                    <a:pt x="2052926" y="1968755"/>
                  </a:cubicBezTo>
                  <a:lnTo>
                    <a:pt x="2005361" y="2032364"/>
                  </a:lnTo>
                  <a:lnTo>
                    <a:pt x="1980234" y="2065965"/>
                  </a:lnTo>
                  <a:cubicBezTo>
                    <a:pt x="1748629" y="2346606"/>
                    <a:pt x="1398124" y="2525486"/>
                    <a:pt x="1005840" y="2525486"/>
                  </a:cubicBezTo>
                  <a:cubicBezTo>
                    <a:pt x="613556" y="2525486"/>
                    <a:pt x="263052" y="2346606"/>
                    <a:pt x="31446" y="2065965"/>
                  </a:cubicBezTo>
                  <a:lnTo>
                    <a:pt x="6319" y="2032363"/>
                  </a:lnTo>
                  <a:lnTo>
                    <a:pt x="0" y="2023913"/>
                  </a:lnTo>
                  <a:lnTo>
                    <a:pt x="41246" y="1968755"/>
                  </a:lnTo>
                  <a:cubicBezTo>
                    <a:pt x="177401" y="1767220"/>
                    <a:pt x="256903" y="1524266"/>
                    <a:pt x="256903" y="1262743"/>
                  </a:cubicBezTo>
                  <a:cubicBezTo>
                    <a:pt x="256903" y="1001220"/>
                    <a:pt x="177401" y="758266"/>
                    <a:pt x="41246" y="556731"/>
                  </a:cubicBezTo>
                  <a:lnTo>
                    <a:pt x="0" y="501573"/>
                  </a:lnTo>
                  <a:lnTo>
                    <a:pt x="31446" y="459521"/>
                  </a:lnTo>
                  <a:cubicBezTo>
                    <a:pt x="263052" y="178880"/>
                    <a:pt x="613556" y="0"/>
                    <a:pt x="1005840" y="0"/>
                  </a:cubicBezTo>
                  <a:close/>
                </a:path>
              </a:pathLst>
            </a:custGeom>
            <a:blipFill dpi="0"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4700"/>
                        </a14:imgEffect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D7577200-D93F-4447-BD43-27A7332A4813}"/>
                </a:ext>
              </a:extLst>
            </p:cNvPr>
            <p:cNvSpPr/>
            <p:nvPr/>
          </p:nvSpPr>
          <p:spPr>
            <a:xfrm>
              <a:off x="4392602" y="2694831"/>
              <a:ext cx="1763580" cy="1419225"/>
            </a:xfrm>
            <a:custGeom>
              <a:avLst/>
              <a:gdLst>
                <a:gd name="connsiteX0" fmla="*/ 263223 w 2525486"/>
                <a:gd name="connsiteY0" fmla="*/ 0 h 2032363"/>
                <a:gd name="connsiteX1" fmla="*/ 288350 w 2525486"/>
                <a:gd name="connsiteY1" fmla="*/ 33602 h 2032363"/>
                <a:gd name="connsiteX2" fmla="*/ 1262744 w 2525486"/>
                <a:gd name="connsiteY2" fmla="*/ 493123 h 2032363"/>
                <a:gd name="connsiteX3" fmla="*/ 2237138 w 2525486"/>
                <a:gd name="connsiteY3" fmla="*/ 33602 h 2032363"/>
                <a:gd name="connsiteX4" fmla="*/ 2262265 w 2525486"/>
                <a:gd name="connsiteY4" fmla="*/ 1 h 2032363"/>
                <a:gd name="connsiteX5" fmla="*/ 2309829 w 2525486"/>
                <a:gd name="connsiteY5" fmla="*/ 63608 h 2032363"/>
                <a:gd name="connsiteX6" fmla="*/ 2525486 w 2525486"/>
                <a:gd name="connsiteY6" fmla="*/ 769620 h 2032363"/>
                <a:gd name="connsiteX7" fmla="*/ 1262743 w 2525486"/>
                <a:gd name="connsiteY7" fmla="*/ 2032363 h 2032363"/>
                <a:gd name="connsiteX8" fmla="*/ 288349 w 2525486"/>
                <a:gd name="connsiteY8" fmla="*/ 1572842 h 2032363"/>
                <a:gd name="connsiteX9" fmla="*/ 256903 w 2525486"/>
                <a:gd name="connsiteY9" fmla="*/ 1530790 h 2032363"/>
                <a:gd name="connsiteX10" fmla="*/ 215657 w 2525486"/>
                <a:gd name="connsiteY10" fmla="*/ 1475632 h 2032363"/>
                <a:gd name="connsiteX11" fmla="*/ 0 w 2525486"/>
                <a:gd name="connsiteY11" fmla="*/ 769620 h 2032363"/>
                <a:gd name="connsiteX12" fmla="*/ 215657 w 2525486"/>
                <a:gd name="connsiteY12" fmla="*/ 63608 h 2032363"/>
                <a:gd name="connsiteX13" fmla="*/ 256905 w 2525486"/>
                <a:gd name="connsiteY13" fmla="*/ 8450 h 203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5486" h="2032363">
                  <a:moveTo>
                    <a:pt x="263223" y="0"/>
                  </a:moveTo>
                  <a:lnTo>
                    <a:pt x="288350" y="33602"/>
                  </a:lnTo>
                  <a:cubicBezTo>
                    <a:pt x="519956" y="314243"/>
                    <a:pt x="870460" y="493123"/>
                    <a:pt x="1262744" y="493123"/>
                  </a:cubicBezTo>
                  <a:cubicBezTo>
                    <a:pt x="1655028" y="493123"/>
                    <a:pt x="2005533" y="314243"/>
                    <a:pt x="2237138" y="33602"/>
                  </a:cubicBezTo>
                  <a:lnTo>
                    <a:pt x="2262265" y="1"/>
                  </a:lnTo>
                  <a:lnTo>
                    <a:pt x="2309829" y="63608"/>
                  </a:lnTo>
                  <a:cubicBezTo>
                    <a:pt x="2445984" y="265143"/>
                    <a:pt x="2525486" y="508097"/>
                    <a:pt x="2525486" y="769620"/>
                  </a:cubicBezTo>
                  <a:cubicBezTo>
                    <a:pt x="2525486" y="1467014"/>
                    <a:pt x="1960137" y="2032363"/>
                    <a:pt x="1262743" y="2032363"/>
                  </a:cubicBezTo>
                  <a:cubicBezTo>
                    <a:pt x="870459" y="2032363"/>
                    <a:pt x="519955" y="1853483"/>
                    <a:pt x="288349" y="1572842"/>
                  </a:cubicBezTo>
                  <a:lnTo>
                    <a:pt x="256903" y="1530790"/>
                  </a:lnTo>
                  <a:lnTo>
                    <a:pt x="215657" y="1475632"/>
                  </a:lnTo>
                  <a:cubicBezTo>
                    <a:pt x="79502" y="1274097"/>
                    <a:pt x="0" y="1031143"/>
                    <a:pt x="0" y="769620"/>
                  </a:cubicBezTo>
                  <a:cubicBezTo>
                    <a:pt x="0" y="508097"/>
                    <a:pt x="79502" y="265143"/>
                    <a:pt x="215657" y="63608"/>
                  </a:cubicBezTo>
                  <a:lnTo>
                    <a:pt x="256905" y="8450"/>
                  </a:lnTo>
                  <a:close/>
                </a:path>
              </a:pathLst>
            </a:custGeom>
            <a:blipFill dpi="0" rotWithShape="1"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4">
              <a:extLst>
                <a:ext uri="{FF2B5EF4-FFF2-40B4-BE49-F238E27FC236}">
                  <a16:creationId xmlns="" xmlns:a16="http://schemas.microsoft.com/office/drawing/2014/main" id="{E27BF401-DB8D-4DDE-89F9-BB23ECDC945F}"/>
                </a:ext>
              </a:extLst>
            </p:cNvPr>
            <p:cNvSpPr/>
            <p:nvPr/>
          </p:nvSpPr>
          <p:spPr>
            <a:xfrm>
              <a:off x="2987820" y="2350476"/>
              <a:ext cx="1584183" cy="1763579"/>
            </a:xfrm>
            <a:custGeom>
              <a:avLst/>
              <a:gdLst>
                <a:gd name="connsiteX0" fmla="*/ 1262743 w 2268584"/>
                <a:gd name="connsiteY0" fmla="*/ 0 h 2525486"/>
                <a:gd name="connsiteX1" fmla="*/ 2237137 w 2268584"/>
                <a:gd name="connsiteY1" fmla="*/ 459521 h 2525486"/>
                <a:gd name="connsiteX2" fmla="*/ 2268584 w 2268584"/>
                <a:gd name="connsiteY2" fmla="*/ 501574 h 2525486"/>
                <a:gd name="connsiteX3" fmla="*/ 2227336 w 2268584"/>
                <a:gd name="connsiteY3" fmla="*/ 556732 h 2525486"/>
                <a:gd name="connsiteX4" fmla="*/ 2011679 w 2268584"/>
                <a:gd name="connsiteY4" fmla="*/ 1262744 h 2525486"/>
                <a:gd name="connsiteX5" fmla="*/ 2227336 w 2268584"/>
                <a:gd name="connsiteY5" fmla="*/ 1968756 h 2525486"/>
                <a:gd name="connsiteX6" fmla="*/ 2268582 w 2268584"/>
                <a:gd name="connsiteY6" fmla="*/ 2023914 h 2525486"/>
                <a:gd name="connsiteX7" fmla="*/ 2237137 w 2268584"/>
                <a:gd name="connsiteY7" fmla="*/ 2065965 h 2525486"/>
                <a:gd name="connsiteX8" fmla="*/ 1262743 w 2268584"/>
                <a:gd name="connsiteY8" fmla="*/ 2525486 h 2525486"/>
                <a:gd name="connsiteX9" fmla="*/ 0 w 2268584"/>
                <a:gd name="connsiteY9" fmla="*/ 1262743 h 2525486"/>
                <a:gd name="connsiteX10" fmla="*/ 1262743 w 2268584"/>
                <a:gd name="connsiteY10" fmla="*/ 0 h 252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8584" h="2525486">
                  <a:moveTo>
                    <a:pt x="1262743" y="0"/>
                  </a:moveTo>
                  <a:cubicBezTo>
                    <a:pt x="1655027" y="0"/>
                    <a:pt x="2005531" y="178880"/>
                    <a:pt x="2237137" y="459521"/>
                  </a:cubicBezTo>
                  <a:lnTo>
                    <a:pt x="2268584" y="501574"/>
                  </a:lnTo>
                  <a:lnTo>
                    <a:pt x="2227336" y="556732"/>
                  </a:lnTo>
                  <a:cubicBezTo>
                    <a:pt x="2091181" y="758267"/>
                    <a:pt x="2011679" y="1001221"/>
                    <a:pt x="2011679" y="1262744"/>
                  </a:cubicBezTo>
                  <a:cubicBezTo>
                    <a:pt x="2011679" y="1524267"/>
                    <a:pt x="2091181" y="1767221"/>
                    <a:pt x="2227336" y="1968756"/>
                  </a:cubicBezTo>
                  <a:lnTo>
                    <a:pt x="2268582" y="2023914"/>
                  </a:lnTo>
                  <a:lnTo>
                    <a:pt x="2237137" y="2065965"/>
                  </a:lnTo>
                  <a:cubicBezTo>
                    <a:pt x="2005531" y="2346606"/>
                    <a:pt x="1655027" y="2525486"/>
                    <a:pt x="1262743" y="2525486"/>
                  </a:cubicBezTo>
                  <a:cubicBezTo>
                    <a:pt x="565349" y="2525486"/>
                    <a:pt x="0" y="1960137"/>
                    <a:pt x="0" y="1262743"/>
                  </a:cubicBezTo>
                  <a:cubicBezTo>
                    <a:pt x="0" y="565349"/>
                    <a:pt x="565349" y="0"/>
                    <a:pt x="1262743" y="0"/>
                  </a:cubicBezTo>
                  <a:close/>
                </a:path>
              </a:pathLst>
            </a:cu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Oval 17">
              <a:extLst>
                <a:ext uri="{FF2B5EF4-FFF2-40B4-BE49-F238E27FC236}">
                  <a16:creationId xmlns="" xmlns:a16="http://schemas.microsoft.com/office/drawing/2014/main" id="{ECC37097-EED5-4E78-A886-1B62C065D7E4}"/>
                </a:ext>
              </a:extLst>
            </p:cNvPr>
            <p:cNvSpPr/>
            <p:nvPr/>
          </p:nvSpPr>
          <p:spPr>
            <a:xfrm>
              <a:off x="3864921" y="2006123"/>
              <a:ext cx="1377418" cy="1377417"/>
            </a:xfrm>
            <a:prstGeom prst="ellipse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30">
              <a:extLst>
                <a:ext uri="{FF2B5EF4-FFF2-40B4-BE49-F238E27FC236}">
                  <a16:creationId xmlns="" xmlns:a16="http://schemas.microsoft.com/office/drawing/2014/main" id="{CF0AD7E9-ECF1-44EB-9239-C48239CCF4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079" y="2378744"/>
              <a:ext cx="705940" cy="596570"/>
            </a:xfrm>
            <a:custGeom>
              <a:avLst/>
              <a:gdLst>
                <a:gd name="connsiteX0" fmla="*/ 46038 w 338138"/>
                <a:gd name="connsiteY0" fmla="*/ 261938 h 285751"/>
                <a:gd name="connsiteX1" fmla="*/ 38100 w 338138"/>
                <a:gd name="connsiteY1" fmla="*/ 270670 h 285751"/>
                <a:gd name="connsiteX2" fmla="*/ 46038 w 338138"/>
                <a:gd name="connsiteY2" fmla="*/ 279402 h 285751"/>
                <a:gd name="connsiteX3" fmla="*/ 53976 w 338138"/>
                <a:gd name="connsiteY3" fmla="*/ 270670 h 285751"/>
                <a:gd name="connsiteX4" fmla="*/ 46038 w 338138"/>
                <a:gd name="connsiteY4" fmla="*/ 261938 h 285751"/>
                <a:gd name="connsiteX5" fmla="*/ 288131 w 338138"/>
                <a:gd name="connsiteY5" fmla="*/ 184150 h 285751"/>
                <a:gd name="connsiteX6" fmla="*/ 277812 w 338138"/>
                <a:gd name="connsiteY6" fmla="*/ 194469 h 285751"/>
                <a:gd name="connsiteX7" fmla="*/ 288131 w 338138"/>
                <a:gd name="connsiteY7" fmla="*/ 204788 h 285751"/>
                <a:gd name="connsiteX8" fmla="*/ 298450 w 338138"/>
                <a:gd name="connsiteY8" fmla="*/ 194469 h 285751"/>
                <a:gd name="connsiteX9" fmla="*/ 288131 w 338138"/>
                <a:gd name="connsiteY9" fmla="*/ 184150 h 285751"/>
                <a:gd name="connsiteX10" fmla="*/ 19050 w 338138"/>
                <a:gd name="connsiteY10" fmla="*/ 165100 h 285751"/>
                <a:gd name="connsiteX11" fmla="*/ 19050 w 338138"/>
                <a:gd name="connsiteY11" fmla="*/ 242888 h 285751"/>
                <a:gd name="connsiteX12" fmla="*/ 73025 w 338138"/>
                <a:gd name="connsiteY12" fmla="*/ 242888 h 285751"/>
                <a:gd name="connsiteX13" fmla="*/ 73025 w 338138"/>
                <a:gd name="connsiteY13" fmla="*/ 165100 h 285751"/>
                <a:gd name="connsiteX14" fmla="*/ 12010 w 338138"/>
                <a:gd name="connsiteY14" fmla="*/ 141288 h 285751"/>
                <a:gd name="connsiteX15" fmla="*/ 81400 w 338138"/>
                <a:gd name="connsiteY15" fmla="*/ 141288 h 285751"/>
                <a:gd name="connsiteX16" fmla="*/ 92075 w 338138"/>
                <a:gd name="connsiteY16" fmla="*/ 153107 h 285751"/>
                <a:gd name="connsiteX17" fmla="*/ 92075 w 338138"/>
                <a:gd name="connsiteY17" fmla="*/ 273932 h 285751"/>
                <a:gd name="connsiteX18" fmla="*/ 81400 w 338138"/>
                <a:gd name="connsiteY18" fmla="*/ 285751 h 285751"/>
                <a:gd name="connsiteX19" fmla="*/ 12010 w 338138"/>
                <a:gd name="connsiteY19" fmla="*/ 285751 h 285751"/>
                <a:gd name="connsiteX20" fmla="*/ 0 w 338138"/>
                <a:gd name="connsiteY20" fmla="*/ 273932 h 285751"/>
                <a:gd name="connsiteX21" fmla="*/ 0 w 338138"/>
                <a:gd name="connsiteY21" fmla="*/ 153107 h 285751"/>
                <a:gd name="connsiteX22" fmla="*/ 12010 w 338138"/>
                <a:gd name="connsiteY22" fmla="*/ 141288 h 285751"/>
                <a:gd name="connsiteX23" fmla="*/ 55002 w 338138"/>
                <a:gd name="connsiteY23" fmla="*/ 82550 h 285751"/>
                <a:gd name="connsiteX24" fmla="*/ 175185 w 338138"/>
                <a:gd name="connsiteY24" fmla="*/ 82550 h 285751"/>
                <a:gd name="connsiteX25" fmla="*/ 193675 w 338138"/>
                <a:gd name="connsiteY25" fmla="*/ 99703 h 285751"/>
                <a:gd name="connsiteX26" fmla="*/ 193675 w 338138"/>
                <a:gd name="connsiteY26" fmla="*/ 268597 h 285751"/>
                <a:gd name="connsiteX27" fmla="*/ 175185 w 338138"/>
                <a:gd name="connsiteY27" fmla="*/ 285750 h 285751"/>
                <a:gd name="connsiteX28" fmla="*/ 107830 w 338138"/>
                <a:gd name="connsiteY28" fmla="*/ 285750 h 285751"/>
                <a:gd name="connsiteX29" fmla="*/ 109151 w 338138"/>
                <a:gd name="connsiteY29" fmla="*/ 276514 h 285751"/>
                <a:gd name="connsiteX30" fmla="*/ 109151 w 338138"/>
                <a:gd name="connsiteY30" fmla="*/ 273875 h 285751"/>
                <a:gd name="connsiteX31" fmla="*/ 115754 w 338138"/>
                <a:gd name="connsiteY31" fmla="*/ 275194 h 285751"/>
                <a:gd name="connsiteX32" fmla="*/ 124999 w 338138"/>
                <a:gd name="connsiteY32" fmla="*/ 264639 h 285751"/>
                <a:gd name="connsiteX33" fmla="*/ 115754 w 338138"/>
                <a:gd name="connsiteY33" fmla="*/ 254083 h 285751"/>
                <a:gd name="connsiteX34" fmla="*/ 109151 w 338138"/>
                <a:gd name="connsiteY34" fmla="*/ 256722 h 285751"/>
                <a:gd name="connsiteX35" fmla="*/ 109151 w 338138"/>
                <a:gd name="connsiteY35" fmla="*/ 235610 h 285751"/>
                <a:gd name="connsiteX36" fmla="*/ 168582 w 338138"/>
                <a:gd name="connsiteY36" fmla="*/ 235610 h 285751"/>
                <a:gd name="connsiteX37" fmla="*/ 168582 w 338138"/>
                <a:gd name="connsiteY37" fmla="*/ 110259 h 285751"/>
                <a:gd name="connsiteX38" fmla="*/ 61606 w 338138"/>
                <a:gd name="connsiteY38" fmla="*/ 110259 h 285751"/>
                <a:gd name="connsiteX39" fmla="*/ 61606 w 338138"/>
                <a:gd name="connsiteY39" fmla="*/ 126093 h 285751"/>
                <a:gd name="connsiteX40" fmla="*/ 36512 w 338138"/>
                <a:gd name="connsiteY40" fmla="*/ 126093 h 285751"/>
                <a:gd name="connsiteX41" fmla="*/ 36512 w 338138"/>
                <a:gd name="connsiteY41" fmla="*/ 99703 h 285751"/>
                <a:gd name="connsiteX42" fmla="*/ 55002 w 338138"/>
                <a:gd name="connsiteY42" fmla="*/ 82550 h 285751"/>
                <a:gd name="connsiteX43" fmla="*/ 102729 w 338138"/>
                <a:gd name="connsiteY43" fmla="*/ 0 h 285751"/>
                <a:gd name="connsiteX44" fmla="*/ 305260 w 338138"/>
                <a:gd name="connsiteY44" fmla="*/ 0 h 285751"/>
                <a:gd name="connsiteX45" fmla="*/ 338138 w 338138"/>
                <a:gd name="connsiteY45" fmla="*/ 34237 h 285751"/>
                <a:gd name="connsiteX46" fmla="*/ 338138 w 338138"/>
                <a:gd name="connsiteY46" fmla="*/ 188306 h 285751"/>
                <a:gd name="connsiteX47" fmla="*/ 305260 w 338138"/>
                <a:gd name="connsiteY47" fmla="*/ 221226 h 285751"/>
                <a:gd name="connsiteX48" fmla="*/ 234242 w 338138"/>
                <a:gd name="connsiteY48" fmla="*/ 221226 h 285751"/>
                <a:gd name="connsiteX49" fmla="*/ 234242 w 338138"/>
                <a:gd name="connsiteY49" fmla="*/ 243612 h 285751"/>
                <a:gd name="connsiteX50" fmla="*/ 265806 w 338138"/>
                <a:gd name="connsiteY50" fmla="*/ 243612 h 285751"/>
                <a:gd name="connsiteX51" fmla="*/ 277642 w 338138"/>
                <a:gd name="connsiteY51" fmla="*/ 256780 h 285751"/>
                <a:gd name="connsiteX52" fmla="*/ 277642 w 338138"/>
                <a:gd name="connsiteY52" fmla="*/ 272582 h 285751"/>
                <a:gd name="connsiteX53" fmla="*/ 265806 w 338138"/>
                <a:gd name="connsiteY53" fmla="*/ 285750 h 285751"/>
                <a:gd name="connsiteX54" fmla="*/ 205309 w 338138"/>
                <a:gd name="connsiteY54" fmla="*/ 285750 h 285751"/>
                <a:gd name="connsiteX55" fmla="*/ 210570 w 338138"/>
                <a:gd name="connsiteY55" fmla="*/ 269948 h 285751"/>
                <a:gd name="connsiteX56" fmla="*/ 210570 w 338138"/>
                <a:gd name="connsiteY56" fmla="*/ 213325 h 285751"/>
                <a:gd name="connsiteX57" fmla="*/ 210570 w 338138"/>
                <a:gd name="connsiteY57" fmla="*/ 172504 h 285751"/>
                <a:gd name="connsiteX58" fmla="*/ 296054 w 338138"/>
                <a:gd name="connsiteY58" fmla="*/ 172504 h 285751"/>
                <a:gd name="connsiteX59" fmla="*/ 309205 w 338138"/>
                <a:gd name="connsiteY59" fmla="*/ 159335 h 285751"/>
                <a:gd name="connsiteX60" fmla="*/ 309205 w 338138"/>
                <a:gd name="connsiteY60" fmla="*/ 39504 h 285751"/>
                <a:gd name="connsiteX61" fmla="*/ 296054 w 338138"/>
                <a:gd name="connsiteY61" fmla="*/ 27653 h 285751"/>
                <a:gd name="connsiteX62" fmla="*/ 110620 w 338138"/>
                <a:gd name="connsiteY62" fmla="*/ 27653 h 285751"/>
                <a:gd name="connsiteX63" fmla="*/ 98783 w 338138"/>
                <a:gd name="connsiteY63" fmla="*/ 39504 h 285751"/>
                <a:gd name="connsiteX64" fmla="*/ 98783 w 338138"/>
                <a:gd name="connsiteY64" fmla="*/ 65841 h 285751"/>
                <a:gd name="connsiteX65" fmla="*/ 69850 w 338138"/>
                <a:gd name="connsiteY65" fmla="*/ 65841 h 285751"/>
                <a:gd name="connsiteX66" fmla="*/ 69850 w 338138"/>
                <a:gd name="connsiteY66" fmla="*/ 34237 h 285751"/>
                <a:gd name="connsiteX67" fmla="*/ 102729 w 338138"/>
                <a:gd name="connsiteY67" fmla="*/ 0 h 28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38138" h="285751">
                  <a:moveTo>
                    <a:pt x="46038" y="261938"/>
                  </a:moveTo>
                  <a:cubicBezTo>
                    <a:pt x="41654" y="261938"/>
                    <a:pt x="38100" y="265847"/>
                    <a:pt x="38100" y="270670"/>
                  </a:cubicBezTo>
                  <a:cubicBezTo>
                    <a:pt x="38100" y="275493"/>
                    <a:pt x="41654" y="279402"/>
                    <a:pt x="46038" y="279402"/>
                  </a:cubicBezTo>
                  <a:cubicBezTo>
                    <a:pt x="50422" y="279402"/>
                    <a:pt x="53976" y="275493"/>
                    <a:pt x="53976" y="270670"/>
                  </a:cubicBezTo>
                  <a:cubicBezTo>
                    <a:pt x="53976" y="265847"/>
                    <a:pt x="50422" y="261938"/>
                    <a:pt x="46038" y="261938"/>
                  </a:cubicBezTo>
                  <a:close/>
                  <a:moveTo>
                    <a:pt x="288131" y="184150"/>
                  </a:moveTo>
                  <a:cubicBezTo>
                    <a:pt x="282432" y="184150"/>
                    <a:pt x="277812" y="188770"/>
                    <a:pt x="277812" y="194469"/>
                  </a:cubicBezTo>
                  <a:cubicBezTo>
                    <a:pt x="277812" y="200168"/>
                    <a:pt x="282432" y="204788"/>
                    <a:pt x="288131" y="204788"/>
                  </a:cubicBezTo>
                  <a:cubicBezTo>
                    <a:pt x="293830" y="204788"/>
                    <a:pt x="298450" y="200168"/>
                    <a:pt x="298450" y="194469"/>
                  </a:cubicBezTo>
                  <a:cubicBezTo>
                    <a:pt x="298450" y="188770"/>
                    <a:pt x="293830" y="184150"/>
                    <a:pt x="288131" y="184150"/>
                  </a:cubicBezTo>
                  <a:close/>
                  <a:moveTo>
                    <a:pt x="19050" y="165100"/>
                  </a:moveTo>
                  <a:lnTo>
                    <a:pt x="19050" y="242888"/>
                  </a:lnTo>
                  <a:lnTo>
                    <a:pt x="73025" y="242888"/>
                  </a:lnTo>
                  <a:lnTo>
                    <a:pt x="73025" y="165100"/>
                  </a:lnTo>
                  <a:close/>
                  <a:moveTo>
                    <a:pt x="12010" y="141288"/>
                  </a:moveTo>
                  <a:cubicBezTo>
                    <a:pt x="12010" y="141288"/>
                    <a:pt x="12010" y="141288"/>
                    <a:pt x="81400" y="141288"/>
                  </a:cubicBezTo>
                  <a:cubicBezTo>
                    <a:pt x="86738" y="141288"/>
                    <a:pt x="92075" y="146541"/>
                    <a:pt x="92075" y="153107"/>
                  </a:cubicBezTo>
                  <a:cubicBezTo>
                    <a:pt x="92075" y="153107"/>
                    <a:pt x="92075" y="153107"/>
                    <a:pt x="92075" y="273932"/>
                  </a:cubicBezTo>
                  <a:cubicBezTo>
                    <a:pt x="92075" y="280498"/>
                    <a:pt x="86738" y="285751"/>
                    <a:pt x="81400" y="285751"/>
                  </a:cubicBezTo>
                  <a:cubicBezTo>
                    <a:pt x="81400" y="285751"/>
                    <a:pt x="81400" y="285751"/>
                    <a:pt x="12010" y="285751"/>
                  </a:cubicBezTo>
                  <a:cubicBezTo>
                    <a:pt x="5337" y="285751"/>
                    <a:pt x="0" y="280498"/>
                    <a:pt x="0" y="273932"/>
                  </a:cubicBezTo>
                  <a:cubicBezTo>
                    <a:pt x="0" y="273932"/>
                    <a:pt x="0" y="273932"/>
                    <a:pt x="0" y="153107"/>
                  </a:cubicBezTo>
                  <a:cubicBezTo>
                    <a:pt x="0" y="146541"/>
                    <a:pt x="5337" y="141288"/>
                    <a:pt x="12010" y="141288"/>
                  </a:cubicBezTo>
                  <a:close/>
                  <a:moveTo>
                    <a:pt x="55002" y="82550"/>
                  </a:moveTo>
                  <a:cubicBezTo>
                    <a:pt x="55002" y="82550"/>
                    <a:pt x="55002" y="82550"/>
                    <a:pt x="175185" y="82550"/>
                  </a:cubicBezTo>
                  <a:cubicBezTo>
                    <a:pt x="185751" y="82550"/>
                    <a:pt x="193675" y="90467"/>
                    <a:pt x="193675" y="99703"/>
                  </a:cubicBezTo>
                  <a:cubicBezTo>
                    <a:pt x="193675" y="99703"/>
                    <a:pt x="193675" y="99703"/>
                    <a:pt x="193675" y="268597"/>
                  </a:cubicBezTo>
                  <a:cubicBezTo>
                    <a:pt x="193675" y="277833"/>
                    <a:pt x="185751" y="285750"/>
                    <a:pt x="175185" y="285750"/>
                  </a:cubicBezTo>
                  <a:cubicBezTo>
                    <a:pt x="175185" y="285750"/>
                    <a:pt x="175185" y="285750"/>
                    <a:pt x="107830" y="285750"/>
                  </a:cubicBezTo>
                  <a:cubicBezTo>
                    <a:pt x="109151" y="283111"/>
                    <a:pt x="109151" y="280472"/>
                    <a:pt x="109151" y="276514"/>
                  </a:cubicBezTo>
                  <a:cubicBezTo>
                    <a:pt x="109151" y="276514"/>
                    <a:pt x="109151" y="276514"/>
                    <a:pt x="109151" y="273875"/>
                  </a:cubicBezTo>
                  <a:cubicBezTo>
                    <a:pt x="110471" y="273875"/>
                    <a:pt x="113113" y="275194"/>
                    <a:pt x="115754" y="275194"/>
                  </a:cubicBezTo>
                  <a:cubicBezTo>
                    <a:pt x="121037" y="275194"/>
                    <a:pt x="124999" y="271236"/>
                    <a:pt x="124999" y="264639"/>
                  </a:cubicBezTo>
                  <a:cubicBezTo>
                    <a:pt x="124999" y="259361"/>
                    <a:pt x="121037" y="254083"/>
                    <a:pt x="115754" y="254083"/>
                  </a:cubicBezTo>
                  <a:cubicBezTo>
                    <a:pt x="113113" y="254083"/>
                    <a:pt x="110471" y="255402"/>
                    <a:pt x="109151" y="256722"/>
                  </a:cubicBezTo>
                  <a:cubicBezTo>
                    <a:pt x="109151" y="256722"/>
                    <a:pt x="109151" y="256722"/>
                    <a:pt x="109151" y="235610"/>
                  </a:cubicBezTo>
                  <a:cubicBezTo>
                    <a:pt x="109151" y="235610"/>
                    <a:pt x="109151" y="235610"/>
                    <a:pt x="168582" y="235610"/>
                  </a:cubicBezTo>
                  <a:cubicBezTo>
                    <a:pt x="168582" y="235610"/>
                    <a:pt x="168582" y="235610"/>
                    <a:pt x="168582" y="110259"/>
                  </a:cubicBezTo>
                  <a:cubicBezTo>
                    <a:pt x="168582" y="110259"/>
                    <a:pt x="168582" y="110259"/>
                    <a:pt x="61606" y="110259"/>
                  </a:cubicBezTo>
                  <a:cubicBezTo>
                    <a:pt x="61606" y="110259"/>
                    <a:pt x="61606" y="110259"/>
                    <a:pt x="61606" y="126093"/>
                  </a:cubicBezTo>
                  <a:cubicBezTo>
                    <a:pt x="61606" y="126093"/>
                    <a:pt x="61606" y="126093"/>
                    <a:pt x="36512" y="126093"/>
                  </a:cubicBezTo>
                  <a:cubicBezTo>
                    <a:pt x="36512" y="126093"/>
                    <a:pt x="36512" y="126093"/>
                    <a:pt x="36512" y="99703"/>
                  </a:cubicBezTo>
                  <a:cubicBezTo>
                    <a:pt x="36512" y="90467"/>
                    <a:pt x="45757" y="82550"/>
                    <a:pt x="55002" y="82550"/>
                  </a:cubicBezTo>
                  <a:close/>
                  <a:moveTo>
                    <a:pt x="102729" y="0"/>
                  </a:moveTo>
                  <a:cubicBezTo>
                    <a:pt x="102729" y="0"/>
                    <a:pt x="102729" y="0"/>
                    <a:pt x="305260" y="0"/>
                  </a:cubicBezTo>
                  <a:cubicBezTo>
                    <a:pt x="323672" y="0"/>
                    <a:pt x="338138" y="15802"/>
                    <a:pt x="338138" y="34237"/>
                  </a:cubicBezTo>
                  <a:cubicBezTo>
                    <a:pt x="338138" y="34237"/>
                    <a:pt x="338138" y="34237"/>
                    <a:pt x="338138" y="188306"/>
                  </a:cubicBezTo>
                  <a:cubicBezTo>
                    <a:pt x="338138" y="206741"/>
                    <a:pt x="323672" y="221226"/>
                    <a:pt x="305260" y="221226"/>
                  </a:cubicBezTo>
                  <a:cubicBezTo>
                    <a:pt x="305260" y="221226"/>
                    <a:pt x="305260" y="221226"/>
                    <a:pt x="234242" y="221226"/>
                  </a:cubicBezTo>
                  <a:cubicBezTo>
                    <a:pt x="234242" y="221226"/>
                    <a:pt x="234242" y="221226"/>
                    <a:pt x="234242" y="243612"/>
                  </a:cubicBezTo>
                  <a:cubicBezTo>
                    <a:pt x="234242" y="243612"/>
                    <a:pt x="234242" y="243612"/>
                    <a:pt x="265806" y="243612"/>
                  </a:cubicBezTo>
                  <a:cubicBezTo>
                    <a:pt x="272381" y="243612"/>
                    <a:pt x="277642" y="250196"/>
                    <a:pt x="277642" y="256780"/>
                  </a:cubicBezTo>
                  <a:cubicBezTo>
                    <a:pt x="277642" y="256780"/>
                    <a:pt x="277642" y="256780"/>
                    <a:pt x="277642" y="272582"/>
                  </a:cubicBezTo>
                  <a:cubicBezTo>
                    <a:pt x="277642" y="280483"/>
                    <a:pt x="272381" y="285750"/>
                    <a:pt x="265806" y="285750"/>
                  </a:cubicBezTo>
                  <a:cubicBezTo>
                    <a:pt x="265806" y="285750"/>
                    <a:pt x="265806" y="285750"/>
                    <a:pt x="205309" y="285750"/>
                  </a:cubicBezTo>
                  <a:cubicBezTo>
                    <a:pt x="207940" y="280483"/>
                    <a:pt x="209255" y="275216"/>
                    <a:pt x="210570" y="269948"/>
                  </a:cubicBezTo>
                  <a:cubicBezTo>
                    <a:pt x="210570" y="268632"/>
                    <a:pt x="210570" y="213325"/>
                    <a:pt x="210570" y="213325"/>
                  </a:cubicBezTo>
                  <a:cubicBezTo>
                    <a:pt x="210570" y="213325"/>
                    <a:pt x="210570" y="213325"/>
                    <a:pt x="210570" y="172504"/>
                  </a:cubicBezTo>
                  <a:cubicBezTo>
                    <a:pt x="210570" y="172504"/>
                    <a:pt x="210570" y="172504"/>
                    <a:pt x="296054" y="172504"/>
                  </a:cubicBezTo>
                  <a:cubicBezTo>
                    <a:pt x="303945" y="172504"/>
                    <a:pt x="309205" y="165920"/>
                    <a:pt x="309205" y="159335"/>
                  </a:cubicBezTo>
                  <a:cubicBezTo>
                    <a:pt x="309205" y="159335"/>
                    <a:pt x="309205" y="159335"/>
                    <a:pt x="309205" y="39504"/>
                  </a:cubicBezTo>
                  <a:cubicBezTo>
                    <a:pt x="309205" y="32920"/>
                    <a:pt x="303945" y="27653"/>
                    <a:pt x="296054" y="27653"/>
                  </a:cubicBezTo>
                  <a:cubicBezTo>
                    <a:pt x="296054" y="27653"/>
                    <a:pt x="296054" y="27653"/>
                    <a:pt x="110620" y="27653"/>
                  </a:cubicBezTo>
                  <a:cubicBezTo>
                    <a:pt x="104044" y="27653"/>
                    <a:pt x="98783" y="32920"/>
                    <a:pt x="98783" y="39504"/>
                  </a:cubicBezTo>
                  <a:cubicBezTo>
                    <a:pt x="98783" y="39504"/>
                    <a:pt x="98783" y="39504"/>
                    <a:pt x="98783" y="65841"/>
                  </a:cubicBezTo>
                  <a:cubicBezTo>
                    <a:pt x="98783" y="65841"/>
                    <a:pt x="98783" y="65841"/>
                    <a:pt x="69850" y="65841"/>
                  </a:cubicBezTo>
                  <a:cubicBezTo>
                    <a:pt x="69850" y="65841"/>
                    <a:pt x="69850" y="65841"/>
                    <a:pt x="69850" y="34237"/>
                  </a:cubicBezTo>
                  <a:cubicBezTo>
                    <a:pt x="69850" y="15802"/>
                    <a:pt x="84317" y="0"/>
                    <a:pt x="102729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9">
              <a:extLst>
                <a:ext uri="{FF2B5EF4-FFF2-40B4-BE49-F238E27FC236}">
                  <a16:creationId xmlns="" xmlns:a16="http://schemas.microsoft.com/office/drawing/2014/main" id="{F718EAAA-C442-481A-9F38-5C9BDD572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300" y="1742589"/>
              <a:ext cx="436200" cy="358519"/>
            </a:xfrm>
            <a:custGeom>
              <a:avLst/>
              <a:gdLst>
                <a:gd name="T0" fmla="*/ 285 w 293"/>
                <a:gd name="T1" fmla="*/ 32 h 238"/>
                <a:gd name="T2" fmla="*/ 259 w 293"/>
                <a:gd name="T3" fmla="*/ 38 h 238"/>
                <a:gd name="T4" fmla="*/ 275 w 293"/>
                <a:gd name="T5" fmla="*/ 24 h 238"/>
                <a:gd name="T6" fmla="*/ 285 w 293"/>
                <a:gd name="T7" fmla="*/ 4 h 238"/>
                <a:gd name="T8" fmla="*/ 257 w 293"/>
                <a:gd name="T9" fmla="*/ 16 h 238"/>
                <a:gd name="T10" fmla="*/ 237 w 293"/>
                <a:gd name="T11" fmla="*/ 11 h 238"/>
                <a:gd name="T12" fmla="*/ 216 w 293"/>
                <a:gd name="T13" fmla="*/ 1 h 238"/>
                <a:gd name="T14" fmla="*/ 203 w 293"/>
                <a:gd name="T15" fmla="*/ 0 h 238"/>
                <a:gd name="T16" fmla="*/ 179 w 293"/>
                <a:gd name="T17" fmla="*/ 5 h 238"/>
                <a:gd name="T18" fmla="*/ 154 w 293"/>
                <a:gd name="T19" fmla="*/ 27 h 238"/>
                <a:gd name="T20" fmla="*/ 143 w 293"/>
                <a:gd name="T21" fmla="*/ 54 h 238"/>
                <a:gd name="T22" fmla="*/ 143 w 293"/>
                <a:gd name="T23" fmla="*/ 67 h 238"/>
                <a:gd name="T24" fmla="*/ 126 w 293"/>
                <a:gd name="T25" fmla="*/ 72 h 238"/>
                <a:gd name="T26" fmla="*/ 75 w 293"/>
                <a:gd name="T27" fmla="*/ 55 h 238"/>
                <a:gd name="T28" fmla="*/ 33 w 293"/>
                <a:gd name="T29" fmla="*/ 24 h 238"/>
                <a:gd name="T30" fmla="*/ 17 w 293"/>
                <a:gd name="T31" fmla="*/ 17 h 238"/>
                <a:gd name="T32" fmla="*/ 12 w 293"/>
                <a:gd name="T33" fmla="*/ 41 h 238"/>
                <a:gd name="T34" fmla="*/ 14 w 293"/>
                <a:gd name="T35" fmla="*/ 57 h 238"/>
                <a:gd name="T36" fmla="*/ 23 w 293"/>
                <a:gd name="T37" fmla="*/ 76 h 238"/>
                <a:gd name="T38" fmla="*/ 39 w 293"/>
                <a:gd name="T39" fmla="*/ 91 h 238"/>
                <a:gd name="T40" fmla="*/ 25 w 293"/>
                <a:gd name="T41" fmla="*/ 89 h 238"/>
                <a:gd name="T42" fmla="*/ 12 w 293"/>
                <a:gd name="T43" fmla="*/ 84 h 238"/>
                <a:gd name="T44" fmla="*/ 13 w 293"/>
                <a:gd name="T45" fmla="*/ 95 h 238"/>
                <a:gd name="T46" fmla="*/ 25 w 293"/>
                <a:gd name="T47" fmla="*/ 123 h 238"/>
                <a:gd name="T48" fmla="*/ 50 w 293"/>
                <a:gd name="T49" fmla="*/ 140 h 238"/>
                <a:gd name="T50" fmla="*/ 52 w 293"/>
                <a:gd name="T51" fmla="*/ 145 h 238"/>
                <a:gd name="T52" fmla="*/ 33 w 293"/>
                <a:gd name="T53" fmla="*/ 145 h 238"/>
                <a:gd name="T54" fmla="*/ 41 w 293"/>
                <a:gd name="T55" fmla="*/ 161 h 238"/>
                <a:gd name="T56" fmla="*/ 62 w 293"/>
                <a:gd name="T57" fmla="*/ 179 h 238"/>
                <a:gd name="T58" fmla="*/ 89 w 293"/>
                <a:gd name="T59" fmla="*/ 186 h 238"/>
                <a:gd name="T60" fmla="*/ 73 w 293"/>
                <a:gd name="T61" fmla="*/ 197 h 238"/>
                <a:gd name="T62" fmla="*/ 45 w 293"/>
                <a:gd name="T63" fmla="*/ 208 h 238"/>
                <a:gd name="T64" fmla="*/ 14 w 293"/>
                <a:gd name="T65" fmla="*/ 212 h 238"/>
                <a:gd name="T66" fmla="*/ 0 w 293"/>
                <a:gd name="T67" fmla="*/ 211 h 238"/>
                <a:gd name="T68" fmla="*/ 32 w 293"/>
                <a:gd name="T69" fmla="*/ 227 h 238"/>
                <a:gd name="T70" fmla="*/ 68 w 293"/>
                <a:gd name="T71" fmla="*/ 237 h 238"/>
                <a:gd name="T72" fmla="*/ 93 w 293"/>
                <a:gd name="T73" fmla="*/ 238 h 238"/>
                <a:gd name="T74" fmla="*/ 149 w 293"/>
                <a:gd name="T75" fmla="*/ 229 h 238"/>
                <a:gd name="T76" fmla="*/ 195 w 293"/>
                <a:gd name="T77" fmla="*/ 205 h 238"/>
                <a:gd name="T78" fmla="*/ 229 w 293"/>
                <a:gd name="T79" fmla="*/ 169 h 238"/>
                <a:gd name="T80" fmla="*/ 252 w 293"/>
                <a:gd name="T81" fmla="*/ 127 h 238"/>
                <a:gd name="T82" fmla="*/ 262 w 293"/>
                <a:gd name="T83" fmla="*/ 82 h 238"/>
                <a:gd name="T84" fmla="*/ 263 w 293"/>
                <a:gd name="T85" fmla="*/ 59 h 238"/>
                <a:gd name="T86" fmla="*/ 280 w 293"/>
                <a:gd name="T87" fmla="*/ 45 h 238"/>
                <a:gd name="T88" fmla="*/ 293 w 293"/>
                <a:gd name="T89" fmla="*/ 2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3" h="238">
                  <a:moveTo>
                    <a:pt x="293" y="28"/>
                  </a:moveTo>
                  <a:lnTo>
                    <a:pt x="293" y="28"/>
                  </a:lnTo>
                  <a:lnTo>
                    <a:pt x="285" y="32"/>
                  </a:lnTo>
                  <a:lnTo>
                    <a:pt x="277" y="34"/>
                  </a:lnTo>
                  <a:lnTo>
                    <a:pt x="267" y="36"/>
                  </a:lnTo>
                  <a:lnTo>
                    <a:pt x="259" y="38"/>
                  </a:lnTo>
                  <a:lnTo>
                    <a:pt x="259" y="38"/>
                  </a:lnTo>
                  <a:lnTo>
                    <a:pt x="267" y="31"/>
                  </a:lnTo>
                  <a:lnTo>
                    <a:pt x="275" y="24"/>
                  </a:lnTo>
                  <a:lnTo>
                    <a:pt x="281" y="14"/>
                  </a:lnTo>
                  <a:lnTo>
                    <a:pt x="285" y="4"/>
                  </a:lnTo>
                  <a:lnTo>
                    <a:pt x="285" y="4"/>
                  </a:lnTo>
                  <a:lnTo>
                    <a:pt x="277" y="9"/>
                  </a:lnTo>
                  <a:lnTo>
                    <a:pt x="266" y="13"/>
                  </a:lnTo>
                  <a:lnTo>
                    <a:pt x="257" y="16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37" y="11"/>
                  </a:lnTo>
                  <a:lnTo>
                    <a:pt x="227" y="5"/>
                  </a:lnTo>
                  <a:lnTo>
                    <a:pt x="222" y="3"/>
                  </a:lnTo>
                  <a:lnTo>
                    <a:pt x="216" y="1"/>
                  </a:lnTo>
                  <a:lnTo>
                    <a:pt x="209" y="0"/>
                  </a:lnTo>
                  <a:lnTo>
                    <a:pt x="203" y="0"/>
                  </a:lnTo>
                  <a:lnTo>
                    <a:pt x="203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79" y="5"/>
                  </a:lnTo>
                  <a:lnTo>
                    <a:pt x="169" y="10"/>
                  </a:lnTo>
                  <a:lnTo>
                    <a:pt x="161" y="17"/>
                  </a:lnTo>
                  <a:lnTo>
                    <a:pt x="154" y="27"/>
                  </a:lnTo>
                  <a:lnTo>
                    <a:pt x="147" y="37"/>
                  </a:lnTo>
                  <a:lnTo>
                    <a:pt x="144" y="48"/>
                  </a:lnTo>
                  <a:lnTo>
                    <a:pt x="143" y="54"/>
                  </a:lnTo>
                  <a:lnTo>
                    <a:pt x="143" y="60"/>
                  </a:lnTo>
                  <a:lnTo>
                    <a:pt x="143" y="60"/>
                  </a:lnTo>
                  <a:lnTo>
                    <a:pt x="143" y="67"/>
                  </a:lnTo>
                  <a:lnTo>
                    <a:pt x="144" y="74"/>
                  </a:lnTo>
                  <a:lnTo>
                    <a:pt x="144" y="74"/>
                  </a:lnTo>
                  <a:lnTo>
                    <a:pt x="126" y="72"/>
                  </a:lnTo>
                  <a:lnTo>
                    <a:pt x="108" y="68"/>
                  </a:lnTo>
                  <a:lnTo>
                    <a:pt x="92" y="63"/>
                  </a:lnTo>
                  <a:lnTo>
                    <a:pt x="75" y="55"/>
                  </a:lnTo>
                  <a:lnTo>
                    <a:pt x="59" y="46"/>
                  </a:lnTo>
                  <a:lnTo>
                    <a:pt x="45" y="36"/>
                  </a:lnTo>
                  <a:lnTo>
                    <a:pt x="33" y="24"/>
                  </a:lnTo>
                  <a:lnTo>
                    <a:pt x="20" y="11"/>
                  </a:lnTo>
                  <a:lnTo>
                    <a:pt x="20" y="11"/>
                  </a:lnTo>
                  <a:lnTo>
                    <a:pt x="17" y="17"/>
                  </a:lnTo>
                  <a:lnTo>
                    <a:pt x="15" y="26"/>
                  </a:lnTo>
                  <a:lnTo>
                    <a:pt x="13" y="33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8"/>
                  </a:lnTo>
                  <a:lnTo>
                    <a:pt x="14" y="57"/>
                  </a:lnTo>
                  <a:lnTo>
                    <a:pt x="17" y="63"/>
                  </a:lnTo>
                  <a:lnTo>
                    <a:pt x="20" y="70"/>
                  </a:lnTo>
                  <a:lnTo>
                    <a:pt x="23" y="76"/>
                  </a:lnTo>
                  <a:lnTo>
                    <a:pt x="28" y="81"/>
                  </a:lnTo>
                  <a:lnTo>
                    <a:pt x="34" y="87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2" y="91"/>
                  </a:lnTo>
                  <a:lnTo>
                    <a:pt x="25" y="89"/>
                  </a:lnTo>
                  <a:lnTo>
                    <a:pt x="18" y="87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2" y="85"/>
                  </a:lnTo>
                  <a:lnTo>
                    <a:pt x="12" y="85"/>
                  </a:lnTo>
                  <a:lnTo>
                    <a:pt x="13" y="95"/>
                  </a:lnTo>
                  <a:lnTo>
                    <a:pt x="16" y="105"/>
                  </a:lnTo>
                  <a:lnTo>
                    <a:pt x="20" y="115"/>
                  </a:lnTo>
                  <a:lnTo>
                    <a:pt x="25" y="123"/>
                  </a:lnTo>
                  <a:lnTo>
                    <a:pt x="33" y="130"/>
                  </a:lnTo>
                  <a:lnTo>
                    <a:pt x="41" y="136"/>
                  </a:lnTo>
                  <a:lnTo>
                    <a:pt x="50" y="140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52" y="145"/>
                  </a:lnTo>
                  <a:lnTo>
                    <a:pt x="44" y="146"/>
                  </a:lnTo>
                  <a:lnTo>
                    <a:pt x="44" y="146"/>
                  </a:lnTo>
                  <a:lnTo>
                    <a:pt x="33" y="145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41" y="161"/>
                  </a:lnTo>
                  <a:lnTo>
                    <a:pt x="47" y="168"/>
                  </a:lnTo>
                  <a:lnTo>
                    <a:pt x="54" y="175"/>
                  </a:lnTo>
                  <a:lnTo>
                    <a:pt x="62" y="179"/>
                  </a:lnTo>
                  <a:lnTo>
                    <a:pt x="71" y="183"/>
                  </a:lnTo>
                  <a:lnTo>
                    <a:pt x="79" y="185"/>
                  </a:lnTo>
                  <a:lnTo>
                    <a:pt x="89" y="186"/>
                  </a:lnTo>
                  <a:lnTo>
                    <a:pt x="89" y="186"/>
                  </a:lnTo>
                  <a:lnTo>
                    <a:pt x="81" y="192"/>
                  </a:lnTo>
                  <a:lnTo>
                    <a:pt x="73" y="197"/>
                  </a:lnTo>
                  <a:lnTo>
                    <a:pt x="64" y="201"/>
                  </a:lnTo>
                  <a:lnTo>
                    <a:pt x="54" y="206"/>
                  </a:lnTo>
                  <a:lnTo>
                    <a:pt x="45" y="208"/>
                  </a:lnTo>
                  <a:lnTo>
                    <a:pt x="35" y="210"/>
                  </a:lnTo>
                  <a:lnTo>
                    <a:pt x="25" y="212"/>
                  </a:lnTo>
                  <a:lnTo>
                    <a:pt x="14" y="212"/>
                  </a:lnTo>
                  <a:lnTo>
                    <a:pt x="14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0" y="217"/>
                  </a:lnTo>
                  <a:lnTo>
                    <a:pt x="21" y="222"/>
                  </a:lnTo>
                  <a:lnTo>
                    <a:pt x="32" y="227"/>
                  </a:lnTo>
                  <a:lnTo>
                    <a:pt x="44" y="231"/>
                  </a:lnTo>
                  <a:lnTo>
                    <a:pt x="55" y="235"/>
                  </a:lnTo>
                  <a:lnTo>
                    <a:pt x="68" y="237"/>
                  </a:lnTo>
                  <a:lnTo>
                    <a:pt x="80" y="238"/>
                  </a:lnTo>
                  <a:lnTo>
                    <a:pt x="93" y="238"/>
                  </a:lnTo>
                  <a:lnTo>
                    <a:pt x="93" y="238"/>
                  </a:lnTo>
                  <a:lnTo>
                    <a:pt x="112" y="237"/>
                  </a:lnTo>
                  <a:lnTo>
                    <a:pt x="132" y="233"/>
                  </a:lnTo>
                  <a:lnTo>
                    <a:pt x="149" y="229"/>
                  </a:lnTo>
                  <a:lnTo>
                    <a:pt x="166" y="222"/>
                  </a:lnTo>
                  <a:lnTo>
                    <a:pt x="180" y="215"/>
                  </a:lnTo>
                  <a:lnTo>
                    <a:pt x="195" y="205"/>
                  </a:lnTo>
                  <a:lnTo>
                    <a:pt x="207" y="194"/>
                  </a:lnTo>
                  <a:lnTo>
                    <a:pt x="220" y="183"/>
                  </a:lnTo>
                  <a:lnTo>
                    <a:pt x="229" y="169"/>
                  </a:lnTo>
                  <a:lnTo>
                    <a:pt x="238" y="156"/>
                  </a:lnTo>
                  <a:lnTo>
                    <a:pt x="246" y="141"/>
                  </a:lnTo>
                  <a:lnTo>
                    <a:pt x="252" y="127"/>
                  </a:lnTo>
                  <a:lnTo>
                    <a:pt x="257" y="112"/>
                  </a:lnTo>
                  <a:lnTo>
                    <a:pt x="260" y="97"/>
                  </a:lnTo>
                  <a:lnTo>
                    <a:pt x="262" y="82"/>
                  </a:lnTo>
                  <a:lnTo>
                    <a:pt x="263" y="67"/>
                  </a:lnTo>
                  <a:lnTo>
                    <a:pt x="263" y="67"/>
                  </a:lnTo>
                  <a:lnTo>
                    <a:pt x="263" y="59"/>
                  </a:lnTo>
                  <a:lnTo>
                    <a:pt x="263" y="59"/>
                  </a:lnTo>
                  <a:lnTo>
                    <a:pt x="271" y="52"/>
                  </a:lnTo>
                  <a:lnTo>
                    <a:pt x="280" y="45"/>
                  </a:lnTo>
                  <a:lnTo>
                    <a:pt x="287" y="37"/>
                  </a:lnTo>
                  <a:lnTo>
                    <a:pt x="293" y="28"/>
                  </a:lnTo>
                  <a:lnTo>
                    <a:pt x="293" y="2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0">
              <a:extLst>
                <a:ext uri="{FF2B5EF4-FFF2-40B4-BE49-F238E27FC236}">
                  <a16:creationId xmlns="" xmlns:a16="http://schemas.microsoft.com/office/drawing/2014/main" id="{C611229C-7548-4022-A9DA-04B07E12D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0656" y="3253823"/>
              <a:ext cx="465035" cy="448123"/>
            </a:xfrm>
            <a:custGeom>
              <a:avLst/>
              <a:gdLst>
                <a:gd name="T0" fmla="*/ 0 w 208"/>
                <a:gd name="T1" fmla="*/ 68 h 201"/>
                <a:gd name="T2" fmla="*/ 8 w 208"/>
                <a:gd name="T3" fmla="*/ 78 h 201"/>
                <a:gd name="T4" fmla="*/ 31 w 208"/>
                <a:gd name="T5" fmla="*/ 72 h 201"/>
                <a:gd name="T6" fmla="*/ 64 w 208"/>
                <a:gd name="T7" fmla="*/ 172 h 201"/>
                <a:gd name="T8" fmla="*/ 106 w 208"/>
                <a:gd name="T9" fmla="*/ 189 h 201"/>
                <a:gd name="T10" fmla="*/ 197 w 208"/>
                <a:gd name="T11" fmla="*/ 62 h 201"/>
                <a:gd name="T12" fmla="*/ 114 w 208"/>
                <a:gd name="T13" fmla="*/ 67 h 201"/>
                <a:gd name="T14" fmla="*/ 137 w 208"/>
                <a:gd name="T15" fmla="*/ 94 h 201"/>
                <a:gd name="T16" fmla="*/ 109 w 208"/>
                <a:gd name="T17" fmla="*/ 130 h 201"/>
                <a:gd name="T18" fmla="*/ 93 w 208"/>
                <a:gd name="T19" fmla="*/ 90 h 201"/>
                <a:gd name="T20" fmla="*/ 60 w 208"/>
                <a:gd name="T21" fmla="*/ 22 h 201"/>
                <a:gd name="T22" fmla="*/ 0 w 208"/>
                <a:gd name="T23" fmla="*/ 6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" h="201">
                  <a:moveTo>
                    <a:pt x="0" y="6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25" y="65"/>
                    <a:pt x="31" y="72"/>
                  </a:cubicBezTo>
                  <a:cubicBezTo>
                    <a:pt x="36" y="78"/>
                    <a:pt x="57" y="157"/>
                    <a:pt x="64" y="172"/>
                  </a:cubicBezTo>
                  <a:cubicBezTo>
                    <a:pt x="70" y="184"/>
                    <a:pt x="87" y="201"/>
                    <a:pt x="106" y="189"/>
                  </a:cubicBezTo>
                  <a:cubicBezTo>
                    <a:pt x="125" y="177"/>
                    <a:pt x="186" y="124"/>
                    <a:pt x="197" y="62"/>
                  </a:cubicBezTo>
                  <a:cubicBezTo>
                    <a:pt x="208" y="0"/>
                    <a:pt x="123" y="13"/>
                    <a:pt x="114" y="67"/>
                  </a:cubicBezTo>
                  <a:cubicBezTo>
                    <a:pt x="137" y="54"/>
                    <a:pt x="149" y="73"/>
                    <a:pt x="137" y="94"/>
                  </a:cubicBezTo>
                  <a:cubicBezTo>
                    <a:pt x="126" y="116"/>
                    <a:pt x="115" y="130"/>
                    <a:pt x="109" y="130"/>
                  </a:cubicBezTo>
                  <a:cubicBezTo>
                    <a:pt x="104" y="130"/>
                    <a:pt x="100" y="116"/>
                    <a:pt x="93" y="90"/>
                  </a:cubicBezTo>
                  <a:cubicBezTo>
                    <a:pt x="87" y="64"/>
                    <a:pt x="87" y="17"/>
                    <a:pt x="60" y="22"/>
                  </a:cubicBezTo>
                  <a:cubicBezTo>
                    <a:pt x="34" y="27"/>
                    <a:pt x="0" y="68"/>
                    <a:pt x="0" y="68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1">
              <a:extLst>
                <a:ext uri="{FF2B5EF4-FFF2-40B4-BE49-F238E27FC236}">
                  <a16:creationId xmlns="" xmlns:a16="http://schemas.microsoft.com/office/drawing/2014/main" id="{F2F816C5-FBD7-46F0-8BC6-CF48B748A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0036" y="3310389"/>
              <a:ext cx="392286" cy="391556"/>
            </a:xfrm>
            <a:custGeom>
              <a:avLst/>
              <a:gdLst>
                <a:gd name="T0" fmla="*/ 164 w 204"/>
                <a:gd name="T1" fmla="*/ 0 h 204"/>
                <a:gd name="T2" fmla="*/ 39 w 204"/>
                <a:gd name="T3" fmla="*/ 0 h 204"/>
                <a:gd name="T4" fmla="*/ 0 w 204"/>
                <a:gd name="T5" fmla="*/ 39 h 204"/>
                <a:gd name="T6" fmla="*/ 0 w 204"/>
                <a:gd name="T7" fmla="*/ 81 h 204"/>
                <a:gd name="T8" fmla="*/ 0 w 204"/>
                <a:gd name="T9" fmla="*/ 164 h 204"/>
                <a:gd name="T10" fmla="*/ 39 w 204"/>
                <a:gd name="T11" fmla="*/ 204 h 204"/>
                <a:gd name="T12" fmla="*/ 164 w 204"/>
                <a:gd name="T13" fmla="*/ 204 h 204"/>
                <a:gd name="T14" fmla="*/ 204 w 204"/>
                <a:gd name="T15" fmla="*/ 164 h 204"/>
                <a:gd name="T16" fmla="*/ 204 w 204"/>
                <a:gd name="T17" fmla="*/ 81 h 204"/>
                <a:gd name="T18" fmla="*/ 204 w 204"/>
                <a:gd name="T19" fmla="*/ 39 h 204"/>
                <a:gd name="T20" fmla="*/ 164 w 204"/>
                <a:gd name="T21" fmla="*/ 0 h 204"/>
                <a:gd name="T22" fmla="*/ 176 w 204"/>
                <a:gd name="T23" fmla="*/ 23 h 204"/>
                <a:gd name="T24" fmla="*/ 180 w 204"/>
                <a:gd name="T25" fmla="*/ 23 h 204"/>
                <a:gd name="T26" fmla="*/ 180 w 204"/>
                <a:gd name="T27" fmla="*/ 28 h 204"/>
                <a:gd name="T28" fmla="*/ 180 w 204"/>
                <a:gd name="T29" fmla="*/ 58 h 204"/>
                <a:gd name="T30" fmla="*/ 146 w 204"/>
                <a:gd name="T31" fmla="*/ 58 h 204"/>
                <a:gd name="T32" fmla="*/ 146 w 204"/>
                <a:gd name="T33" fmla="*/ 24 h 204"/>
                <a:gd name="T34" fmla="*/ 176 w 204"/>
                <a:gd name="T35" fmla="*/ 23 h 204"/>
                <a:gd name="T36" fmla="*/ 73 w 204"/>
                <a:gd name="T37" fmla="*/ 81 h 204"/>
                <a:gd name="T38" fmla="*/ 102 w 204"/>
                <a:gd name="T39" fmla="*/ 66 h 204"/>
                <a:gd name="T40" fmla="*/ 131 w 204"/>
                <a:gd name="T41" fmla="*/ 81 h 204"/>
                <a:gd name="T42" fmla="*/ 138 w 204"/>
                <a:gd name="T43" fmla="*/ 102 h 204"/>
                <a:gd name="T44" fmla="*/ 102 w 204"/>
                <a:gd name="T45" fmla="*/ 138 h 204"/>
                <a:gd name="T46" fmla="*/ 66 w 204"/>
                <a:gd name="T47" fmla="*/ 102 h 204"/>
                <a:gd name="T48" fmla="*/ 73 w 204"/>
                <a:gd name="T49" fmla="*/ 81 h 204"/>
                <a:gd name="T50" fmla="*/ 184 w 204"/>
                <a:gd name="T51" fmla="*/ 164 h 204"/>
                <a:gd name="T52" fmla="*/ 164 w 204"/>
                <a:gd name="T53" fmla="*/ 184 h 204"/>
                <a:gd name="T54" fmla="*/ 39 w 204"/>
                <a:gd name="T55" fmla="*/ 184 h 204"/>
                <a:gd name="T56" fmla="*/ 20 w 204"/>
                <a:gd name="T57" fmla="*/ 164 h 204"/>
                <a:gd name="T58" fmla="*/ 20 w 204"/>
                <a:gd name="T59" fmla="*/ 81 h 204"/>
                <a:gd name="T60" fmla="*/ 50 w 204"/>
                <a:gd name="T61" fmla="*/ 81 h 204"/>
                <a:gd name="T62" fmla="*/ 46 w 204"/>
                <a:gd name="T63" fmla="*/ 102 h 204"/>
                <a:gd name="T64" fmla="*/ 102 w 204"/>
                <a:gd name="T65" fmla="*/ 158 h 204"/>
                <a:gd name="T66" fmla="*/ 157 w 204"/>
                <a:gd name="T67" fmla="*/ 102 h 204"/>
                <a:gd name="T68" fmla="*/ 153 w 204"/>
                <a:gd name="T69" fmla="*/ 81 h 204"/>
                <a:gd name="T70" fmla="*/ 184 w 204"/>
                <a:gd name="T71" fmla="*/ 81 h 204"/>
                <a:gd name="T72" fmla="*/ 184 w 204"/>
                <a:gd name="T73" fmla="*/ 1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" h="204">
                  <a:moveTo>
                    <a:pt x="164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7" y="0"/>
                    <a:pt x="0" y="18"/>
                    <a:pt x="0" y="39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86"/>
                    <a:pt x="17" y="204"/>
                    <a:pt x="39" y="204"/>
                  </a:cubicBezTo>
                  <a:cubicBezTo>
                    <a:pt x="164" y="204"/>
                    <a:pt x="164" y="204"/>
                    <a:pt x="164" y="204"/>
                  </a:cubicBezTo>
                  <a:cubicBezTo>
                    <a:pt x="186" y="204"/>
                    <a:pt x="204" y="186"/>
                    <a:pt x="204" y="164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4" y="18"/>
                    <a:pt x="186" y="0"/>
                    <a:pt x="164" y="0"/>
                  </a:cubicBezTo>
                  <a:close/>
                  <a:moveTo>
                    <a:pt x="176" y="23"/>
                  </a:moveTo>
                  <a:cubicBezTo>
                    <a:pt x="180" y="23"/>
                    <a:pt x="180" y="23"/>
                    <a:pt x="180" y="23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24"/>
                    <a:pt x="146" y="24"/>
                    <a:pt x="146" y="24"/>
                  </a:cubicBezTo>
                  <a:lnTo>
                    <a:pt x="176" y="23"/>
                  </a:lnTo>
                  <a:close/>
                  <a:moveTo>
                    <a:pt x="73" y="81"/>
                  </a:moveTo>
                  <a:cubicBezTo>
                    <a:pt x="79" y="72"/>
                    <a:pt x="90" y="66"/>
                    <a:pt x="102" y="66"/>
                  </a:cubicBezTo>
                  <a:cubicBezTo>
                    <a:pt x="114" y="66"/>
                    <a:pt x="124" y="72"/>
                    <a:pt x="131" y="81"/>
                  </a:cubicBezTo>
                  <a:cubicBezTo>
                    <a:pt x="135" y="87"/>
                    <a:pt x="138" y="94"/>
                    <a:pt x="138" y="102"/>
                  </a:cubicBezTo>
                  <a:cubicBezTo>
                    <a:pt x="138" y="122"/>
                    <a:pt x="121" y="138"/>
                    <a:pt x="102" y="138"/>
                  </a:cubicBezTo>
                  <a:cubicBezTo>
                    <a:pt x="82" y="138"/>
                    <a:pt x="66" y="122"/>
                    <a:pt x="66" y="102"/>
                  </a:cubicBezTo>
                  <a:cubicBezTo>
                    <a:pt x="66" y="94"/>
                    <a:pt x="68" y="87"/>
                    <a:pt x="73" y="81"/>
                  </a:cubicBezTo>
                  <a:close/>
                  <a:moveTo>
                    <a:pt x="184" y="164"/>
                  </a:moveTo>
                  <a:cubicBezTo>
                    <a:pt x="184" y="175"/>
                    <a:pt x="175" y="184"/>
                    <a:pt x="164" y="184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8" y="184"/>
                    <a:pt x="20" y="175"/>
                    <a:pt x="20" y="164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47" y="87"/>
                    <a:pt x="46" y="95"/>
                    <a:pt x="46" y="102"/>
                  </a:cubicBezTo>
                  <a:cubicBezTo>
                    <a:pt x="46" y="133"/>
                    <a:pt x="71" y="158"/>
                    <a:pt x="102" y="158"/>
                  </a:cubicBezTo>
                  <a:cubicBezTo>
                    <a:pt x="132" y="158"/>
                    <a:pt x="157" y="133"/>
                    <a:pt x="157" y="102"/>
                  </a:cubicBezTo>
                  <a:cubicBezTo>
                    <a:pt x="157" y="95"/>
                    <a:pt x="156" y="87"/>
                    <a:pt x="153" y="81"/>
                  </a:cubicBezTo>
                  <a:cubicBezTo>
                    <a:pt x="184" y="81"/>
                    <a:pt x="184" y="81"/>
                    <a:pt x="184" y="81"/>
                  </a:cubicBezTo>
                  <a:lnTo>
                    <a:pt x="184" y="1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3">
              <a:extLst>
                <a:ext uri="{FF2B5EF4-FFF2-40B4-BE49-F238E27FC236}">
                  <a16:creationId xmlns="" xmlns:a16="http://schemas.microsoft.com/office/drawing/2014/main" id="{84E20E81-4A28-44C2-B4E0-309DD71A448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08653" y="1693953"/>
              <a:ext cx="456268" cy="455789"/>
            </a:xfrm>
            <a:custGeom>
              <a:avLst/>
              <a:gdLst>
                <a:gd name="T0" fmla="*/ 374 w 400"/>
                <a:gd name="T1" fmla="*/ 100 h 400"/>
                <a:gd name="T2" fmla="*/ 301 w 400"/>
                <a:gd name="T3" fmla="*/ 27 h 400"/>
                <a:gd name="T4" fmla="*/ 200 w 400"/>
                <a:gd name="T5" fmla="*/ 0 h 400"/>
                <a:gd name="T6" fmla="*/ 100 w 400"/>
                <a:gd name="T7" fmla="*/ 27 h 400"/>
                <a:gd name="T8" fmla="*/ 27 w 400"/>
                <a:gd name="T9" fmla="*/ 100 h 400"/>
                <a:gd name="T10" fmla="*/ 0 w 400"/>
                <a:gd name="T11" fmla="*/ 200 h 400"/>
                <a:gd name="T12" fmla="*/ 27 w 400"/>
                <a:gd name="T13" fmla="*/ 301 h 400"/>
                <a:gd name="T14" fmla="*/ 100 w 400"/>
                <a:gd name="T15" fmla="*/ 374 h 400"/>
                <a:gd name="T16" fmla="*/ 200 w 400"/>
                <a:gd name="T17" fmla="*/ 400 h 400"/>
                <a:gd name="T18" fmla="*/ 301 w 400"/>
                <a:gd name="T19" fmla="*/ 374 h 400"/>
                <a:gd name="T20" fmla="*/ 374 w 400"/>
                <a:gd name="T21" fmla="*/ 301 h 400"/>
                <a:gd name="T22" fmla="*/ 400 w 400"/>
                <a:gd name="T23" fmla="*/ 200 h 400"/>
                <a:gd name="T24" fmla="*/ 374 w 400"/>
                <a:gd name="T25" fmla="*/ 100 h 400"/>
                <a:gd name="T26" fmla="*/ 330 w 400"/>
                <a:gd name="T27" fmla="*/ 170 h 400"/>
                <a:gd name="T28" fmla="*/ 188 w 400"/>
                <a:gd name="T29" fmla="*/ 311 h 400"/>
                <a:gd name="T30" fmla="*/ 176 w 400"/>
                <a:gd name="T31" fmla="*/ 316 h 400"/>
                <a:gd name="T32" fmla="*/ 165 w 400"/>
                <a:gd name="T33" fmla="*/ 311 h 400"/>
                <a:gd name="T34" fmla="*/ 70 w 400"/>
                <a:gd name="T35" fmla="*/ 217 h 400"/>
                <a:gd name="T36" fmla="*/ 66 w 400"/>
                <a:gd name="T37" fmla="*/ 205 h 400"/>
                <a:gd name="T38" fmla="*/ 70 w 400"/>
                <a:gd name="T39" fmla="*/ 193 h 400"/>
                <a:gd name="T40" fmla="*/ 94 w 400"/>
                <a:gd name="T41" fmla="*/ 170 h 400"/>
                <a:gd name="T42" fmla="*/ 106 w 400"/>
                <a:gd name="T43" fmla="*/ 165 h 400"/>
                <a:gd name="T44" fmla="*/ 118 w 400"/>
                <a:gd name="T45" fmla="*/ 170 h 400"/>
                <a:gd name="T46" fmla="*/ 176 w 400"/>
                <a:gd name="T47" fmla="*/ 229 h 400"/>
                <a:gd name="T48" fmla="*/ 283 w 400"/>
                <a:gd name="T49" fmla="*/ 123 h 400"/>
                <a:gd name="T50" fmla="*/ 295 w 400"/>
                <a:gd name="T51" fmla="*/ 118 h 400"/>
                <a:gd name="T52" fmla="*/ 306 w 400"/>
                <a:gd name="T53" fmla="*/ 123 h 400"/>
                <a:gd name="T54" fmla="*/ 330 w 400"/>
                <a:gd name="T55" fmla="*/ 146 h 400"/>
                <a:gd name="T56" fmla="*/ 335 w 400"/>
                <a:gd name="T57" fmla="*/ 158 h 400"/>
                <a:gd name="T58" fmla="*/ 330 w 400"/>
                <a:gd name="T59" fmla="*/ 170 h 400"/>
                <a:gd name="T60" fmla="*/ 330 w 400"/>
                <a:gd name="T61" fmla="*/ 170 h 400"/>
                <a:gd name="T62" fmla="*/ 330 w 400"/>
                <a:gd name="T63" fmla="*/ 1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0">
                  <a:moveTo>
                    <a:pt x="374" y="100"/>
                  </a:moveTo>
                  <a:cubicBezTo>
                    <a:pt x="356" y="69"/>
                    <a:pt x="331" y="45"/>
                    <a:pt x="301" y="27"/>
                  </a:cubicBezTo>
                  <a:cubicBezTo>
                    <a:pt x="270" y="9"/>
                    <a:pt x="237" y="0"/>
                    <a:pt x="200" y="0"/>
                  </a:cubicBezTo>
                  <a:cubicBezTo>
                    <a:pt x="164" y="0"/>
                    <a:pt x="130" y="9"/>
                    <a:pt x="100" y="27"/>
                  </a:cubicBezTo>
                  <a:cubicBezTo>
                    <a:pt x="69" y="45"/>
                    <a:pt x="45" y="69"/>
                    <a:pt x="27" y="100"/>
                  </a:cubicBezTo>
                  <a:cubicBezTo>
                    <a:pt x="9" y="130"/>
                    <a:pt x="0" y="164"/>
                    <a:pt x="0" y="200"/>
                  </a:cubicBezTo>
                  <a:cubicBezTo>
                    <a:pt x="0" y="237"/>
                    <a:pt x="9" y="270"/>
                    <a:pt x="27" y="301"/>
                  </a:cubicBezTo>
                  <a:cubicBezTo>
                    <a:pt x="45" y="331"/>
                    <a:pt x="69" y="356"/>
                    <a:pt x="100" y="374"/>
                  </a:cubicBezTo>
                  <a:cubicBezTo>
                    <a:pt x="130" y="391"/>
                    <a:pt x="164" y="400"/>
                    <a:pt x="200" y="400"/>
                  </a:cubicBezTo>
                  <a:cubicBezTo>
                    <a:pt x="237" y="400"/>
                    <a:pt x="270" y="391"/>
                    <a:pt x="301" y="374"/>
                  </a:cubicBezTo>
                  <a:cubicBezTo>
                    <a:pt x="331" y="356"/>
                    <a:pt x="356" y="331"/>
                    <a:pt x="374" y="301"/>
                  </a:cubicBezTo>
                  <a:cubicBezTo>
                    <a:pt x="392" y="270"/>
                    <a:pt x="400" y="237"/>
                    <a:pt x="400" y="200"/>
                  </a:cubicBezTo>
                  <a:cubicBezTo>
                    <a:pt x="400" y="164"/>
                    <a:pt x="392" y="130"/>
                    <a:pt x="374" y="100"/>
                  </a:cubicBezTo>
                  <a:close/>
                  <a:moveTo>
                    <a:pt x="330" y="170"/>
                  </a:moveTo>
                  <a:cubicBezTo>
                    <a:pt x="188" y="311"/>
                    <a:pt x="188" y="311"/>
                    <a:pt x="188" y="311"/>
                  </a:cubicBezTo>
                  <a:cubicBezTo>
                    <a:pt x="185" y="315"/>
                    <a:pt x="181" y="316"/>
                    <a:pt x="176" y="316"/>
                  </a:cubicBezTo>
                  <a:cubicBezTo>
                    <a:pt x="172" y="316"/>
                    <a:pt x="168" y="315"/>
                    <a:pt x="165" y="311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67" y="214"/>
                    <a:pt x="66" y="210"/>
                    <a:pt x="66" y="205"/>
                  </a:cubicBezTo>
                  <a:cubicBezTo>
                    <a:pt x="66" y="200"/>
                    <a:pt x="67" y="196"/>
                    <a:pt x="70" y="193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7" y="166"/>
                    <a:pt x="101" y="165"/>
                    <a:pt x="106" y="165"/>
                  </a:cubicBezTo>
                  <a:cubicBezTo>
                    <a:pt x="110" y="165"/>
                    <a:pt x="114" y="166"/>
                    <a:pt x="118" y="170"/>
                  </a:cubicBezTo>
                  <a:cubicBezTo>
                    <a:pt x="176" y="229"/>
                    <a:pt x="176" y="229"/>
                    <a:pt x="176" y="229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6" y="119"/>
                    <a:pt x="290" y="118"/>
                    <a:pt x="295" y="118"/>
                  </a:cubicBezTo>
                  <a:cubicBezTo>
                    <a:pt x="299" y="118"/>
                    <a:pt x="303" y="119"/>
                    <a:pt x="306" y="123"/>
                  </a:cubicBezTo>
                  <a:cubicBezTo>
                    <a:pt x="330" y="146"/>
                    <a:pt x="330" y="146"/>
                    <a:pt x="330" y="146"/>
                  </a:cubicBezTo>
                  <a:cubicBezTo>
                    <a:pt x="333" y="149"/>
                    <a:pt x="335" y="153"/>
                    <a:pt x="335" y="158"/>
                  </a:cubicBezTo>
                  <a:cubicBezTo>
                    <a:pt x="335" y="163"/>
                    <a:pt x="333" y="167"/>
                    <a:pt x="330" y="170"/>
                  </a:cubicBezTo>
                  <a:close/>
                  <a:moveTo>
                    <a:pt x="330" y="170"/>
                  </a:moveTo>
                  <a:cubicBezTo>
                    <a:pt x="330" y="170"/>
                    <a:pt x="330" y="170"/>
                    <a:pt x="330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4" name="Group 15">
            <a:extLst>
              <a:ext uri="{FF2B5EF4-FFF2-40B4-BE49-F238E27FC236}">
                <a16:creationId xmlns="" xmlns:a16="http://schemas.microsoft.com/office/drawing/2014/main" id="{C0F28CE7-1DD0-4697-B0A6-68820CF94B71}"/>
              </a:ext>
            </a:extLst>
          </p:cNvPr>
          <p:cNvGrpSpPr/>
          <p:nvPr/>
        </p:nvGrpSpPr>
        <p:grpSpPr>
          <a:xfrm>
            <a:off x="945101" y="1390154"/>
            <a:ext cx="1805711" cy="626831"/>
            <a:chOff x="609599" y="3139323"/>
            <a:chExt cx="2407615" cy="835773"/>
          </a:xfrm>
        </p:grpSpPr>
        <p:sp>
          <p:nvSpPr>
            <p:cNvPr id="35" name="TextBox 19">
              <a:extLst>
                <a:ext uri="{FF2B5EF4-FFF2-40B4-BE49-F238E27FC236}">
                  <a16:creationId xmlns="" xmlns:a16="http://schemas.microsoft.com/office/drawing/2014/main" id="{1FC61920-73F6-449B-ABEF-C3CD5628C171}"/>
                </a:ext>
              </a:extLst>
            </p:cNvPr>
            <p:cNvSpPr txBox="1"/>
            <p:nvPr/>
          </p:nvSpPr>
          <p:spPr>
            <a:xfrm>
              <a:off x="609599" y="3385541"/>
              <a:ext cx="2407615" cy="589555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lnSpcReduction="10000"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  <a:endParaRPr lang="en-US" altLang="zh-CN" sz="1000" i="1" dirty="0">
                <a:solidFill>
                  <a:srgbClr val="0E0F13"/>
                </a:solidFill>
                <a:ea typeface="Yu Gothic Medium" panose="020B0500000000000000" pitchFamily="34" charset="-128"/>
              </a:endParaRPr>
            </a:p>
          </p:txBody>
        </p:sp>
        <p:sp>
          <p:nvSpPr>
            <p:cNvPr id="36" name="Rectangle 20">
              <a:extLst>
                <a:ext uri="{FF2B5EF4-FFF2-40B4-BE49-F238E27FC236}">
                  <a16:creationId xmlns="" xmlns:a16="http://schemas.microsoft.com/office/drawing/2014/main" id="{84410E09-25CC-4C05-B5B7-74B92A29E4C4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37" name="Group 21">
            <a:extLst>
              <a:ext uri="{FF2B5EF4-FFF2-40B4-BE49-F238E27FC236}">
                <a16:creationId xmlns="" xmlns:a16="http://schemas.microsoft.com/office/drawing/2014/main" id="{5F3A6930-3E1F-47FD-891F-ED64C152A15A}"/>
              </a:ext>
            </a:extLst>
          </p:cNvPr>
          <p:cNvGrpSpPr/>
          <p:nvPr/>
        </p:nvGrpSpPr>
        <p:grpSpPr>
          <a:xfrm>
            <a:off x="6379055" y="1390154"/>
            <a:ext cx="1842997" cy="626831"/>
            <a:chOff x="9029821" y="3139323"/>
            <a:chExt cx="2457329" cy="835773"/>
          </a:xfrm>
        </p:grpSpPr>
        <p:sp>
          <p:nvSpPr>
            <p:cNvPr id="38" name="TextBox 22">
              <a:extLst>
                <a:ext uri="{FF2B5EF4-FFF2-40B4-BE49-F238E27FC236}">
                  <a16:creationId xmlns="" xmlns:a16="http://schemas.microsoft.com/office/drawing/2014/main" id="{35A2274E-007A-44A2-BCE7-A4111D12FA4B}"/>
                </a:ext>
              </a:extLst>
            </p:cNvPr>
            <p:cNvSpPr txBox="1"/>
            <p:nvPr/>
          </p:nvSpPr>
          <p:spPr>
            <a:xfrm>
              <a:off x="9029821" y="3385541"/>
              <a:ext cx="2457329" cy="589555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lnSpcReduction="10000"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  <a:endParaRPr lang="en-US" altLang="zh-CN" sz="1000" i="1" dirty="0">
                <a:solidFill>
                  <a:srgbClr val="0E0F13"/>
                </a:solidFill>
                <a:ea typeface="Yu Gothic Medium" panose="020B0500000000000000" pitchFamily="34" charset="-128"/>
              </a:endParaRPr>
            </a:p>
          </p:txBody>
        </p:sp>
        <p:sp>
          <p:nvSpPr>
            <p:cNvPr id="39" name="Rectangle 23">
              <a:extLst>
                <a:ext uri="{FF2B5EF4-FFF2-40B4-BE49-F238E27FC236}">
                  <a16:creationId xmlns="" xmlns:a16="http://schemas.microsoft.com/office/drawing/2014/main" id="{424B7D6D-DF47-486B-8CFA-CE46C84874DE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40" name="Group 24">
            <a:extLst>
              <a:ext uri="{FF2B5EF4-FFF2-40B4-BE49-F238E27FC236}">
                <a16:creationId xmlns="" xmlns:a16="http://schemas.microsoft.com/office/drawing/2014/main" id="{805D3F38-BEC9-4DD7-A213-9C8CBECC115B}"/>
              </a:ext>
            </a:extLst>
          </p:cNvPr>
          <p:cNvGrpSpPr/>
          <p:nvPr/>
        </p:nvGrpSpPr>
        <p:grpSpPr>
          <a:xfrm>
            <a:off x="945101" y="3224637"/>
            <a:ext cx="1805711" cy="626831"/>
            <a:chOff x="609599" y="3139323"/>
            <a:chExt cx="2407615" cy="835773"/>
          </a:xfrm>
        </p:grpSpPr>
        <p:sp>
          <p:nvSpPr>
            <p:cNvPr id="41" name="TextBox 25">
              <a:extLst>
                <a:ext uri="{FF2B5EF4-FFF2-40B4-BE49-F238E27FC236}">
                  <a16:creationId xmlns="" xmlns:a16="http://schemas.microsoft.com/office/drawing/2014/main" id="{F25F80E2-4D0A-459A-9344-64C514375644}"/>
                </a:ext>
              </a:extLst>
            </p:cNvPr>
            <p:cNvSpPr txBox="1"/>
            <p:nvPr/>
          </p:nvSpPr>
          <p:spPr>
            <a:xfrm>
              <a:off x="609599" y="3385541"/>
              <a:ext cx="2407615" cy="589555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lnSpcReduction="10000"/>
            </a:bodyPr>
            <a:lstStyle/>
            <a:p>
              <a:r>
                <a:rPr lang="en-US" altLang="zh-CN" sz="1000" i="1" dirty="0" smtClean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</a:t>
              </a:r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 great place for you to tell a story and let your users know a little more about you.</a:t>
              </a:r>
              <a:endParaRPr lang="en-US" altLang="zh-CN" sz="1000" i="1" dirty="0">
                <a:solidFill>
                  <a:srgbClr val="0E0F13"/>
                </a:solidFill>
                <a:ea typeface="Yu Gothic Medium" panose="020B0500000000000000" pitchFamily="34" charset="-128"/>
              </a:endParaRPr>
            </a:p>
          </p:txBody>
        </p:sp>
        <p:sp>
          <p:nvSpPr>
            <p:cNvPr id="42" name="Rectangle 26">
              <a:extLst>
                <a:ext uri="{FF2B5EF4-FFF2-40B4-BE49-F238E27FC236}">
                  <a16:creationId xmlns="" xmlns:a16="http://schemas.microsoft.com/office/drawing/2014/main" id="{3F3AE0B1-B681-4503-ACF1-10247E514ED1}"/>
                </a:ext>
              </a:extLst>
            </p:cNvPr>
            <p:cNvSpPr/>
            <p:nvPr/>
          </p:nvSpPr>
          <p:spPr>
            <a:xfrm>
              <a:off x="609599" y="3139323"/>
              <a:ext cx="2407615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43" name="Group 27">
            <a:extLst>
              <a:ext uri="{FF2B5EF4-FFF2-40B4-BE49-F238E27FC236}">
                <a16:creationId xmlns="" xmlns:a16="http://schemas.microsoft.com/office/drawing/2014/main" id="{1F032391-C583-40E6-B8A6-031AD0DDD224}"/>
              </a:ext>
            </a:extLst>
          </p:cNvPr>
          <p:cNvGrpSpPr/>
          <p:nvPr/>
        </p:nvGrpSpPr>
        <p:grpSpPr>
          <a:xfrm>
            <a:off x="6379055" y="3224637"/>
            <a:ext cx="1842997" cy="626831"/>
            <a:chOff x="9029821" y="3139323"/>
            <a:chExt cx="2457329" cy="835773"/>
          </a:xfrm>
        </p:grpSpPr>
        <p:sp>
          <p:nvSpPr>
            <p:cNvPr id="44" name="TextBox 28">
              <a:extLst>
                <a:ext uri="{FF2B5EF4-FFF2-40B4-BE49-F238E27FC236}">
                  <a16:creationId xmlns="" xmlns:a16="http://schemas.microsoft.com/office/drawing/2014/main" id="{1C6E0A7B-E6ED-4880-AF4B-FD919A251072}"/>
                </a:ext>
              </a:extLst>
            </p:cNvPr>
            <p:cNvSpPr txBox="1"/>
            <p:nvPr/>
          </p:nvSpPr>
          <p:spPr>
            <a:xfrm>
              <a:off x="9029821" y="3385541"/>
              <a:ext cx="2457329" cy="589555"/>
            </a:xfrm>
            <a:prstGeom prst="rect">
              <a:avLst/>
            </a:prstGeom>
            <a:noFill/>
          </p:spPr>
          <p:txBody>
            <a:bodyPr wrap="square" lIns="72000" tIns="0" rIns="72000" bIns="0" anchor="ctr" anchorCtr="0">
              <a:normAutofit lnSpcReduction="10000"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  <a:endParaRPr lang="en-US" altLang="zh-CN" sz="1000" i="1" dirty="0">
                <a:solidFill>
                  <a:srgbClr val="0E0F13"/>
                </a:solidFill>
                <a:ea typeface="Yu Gothic Medium" panose="020B0500000000000000" pitchFamily="34" charset="-128"/>
              </a:endParaRPr>
            </a:p>
          </p:txBody>
        </p:sp>
        <p:sp>
          <p:nvSpPr>
            <p:cNvPr id="45" name="Rectangle 29">
              <a:extLst>
                <a:ext uri="{FF2B5EF4-FFF2-40B4-BE49-F238E27FC236}">
                  <a16:creationId xmlns="" xmlns:a16="http://schemas.microsoft.com/office/drawing/2014/main" id="{CF5AC1F7-1B18-44E6-A244-10CE64754F2F}"/>
                </a:ext>
              </a:extLst>
            </p:cNvPr>
            <p:cNvSpPr/>
            <p:nvPr/>
          </p:nvSpPr>
          <p:spPr>
            <a:xfrm>
              <a:off x="9029821" y="3139323"/>
              <a:ext cx="2457329" cy="246221"/>
            </a:xfrm>
            <a:prstGeom prst="rect">
              <a:avLst/>
            </a:prstGeom>
          </p:spPr>
          <p:txBody>
            <a:bodyPr wrap="none" lIns="72000" tIns="0" rIns="72000" bIns="0">
              <a:normAutofit fontScale="85000" lnSpcReduction="2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00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9385" y="1200150"/>
            <a:ext cx="2409230" cy="3504604"/>
            <a:chOff x="789385" y="1200150"/>
            <a:chExt cx="2409230" cy="3504604"/>
          </a:xfrm>
        </p:grpSpPr>
        <p:grpSp>
          <p:nvGrpSpPr>
            <p:cNvPr id="9" name="组合 8"/>
            <p:cNvGrpSpPr/>
            <p:nvPr/>
          </p:nvGrpSpPr>
          <p:grpSpPr>
            <a:xfrm>
              <a:off x="789385" y="1200150"/>
              <a:ext cx="2409230" cy="3504604"/>
              <a:chOff x="1052514" y="1600200"/>
              <a:chExt cx="3212306" cy="4672805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097168" y="1600200"/>
                <a:ext cx="3129789" cy="2804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 rot="10800000">
                <a:off x="1052514" y="3350494"/>
                <a:ext cx="3212306" cy="2922511"/>
                <a:chOff x="3486873" y="971550"/>
                <a:chExt cx="5191125" cy="4722812"/>
              </a:xfrm>
            </p:grpSpPr>
            <p:sp>
              <p:nvSpPr>
                <p:cNvPr id="5" name="Freeform 5"/>
                <p:cNvSpPr>
                  <a:spLocks noEditPoints="1"/>
                </p:cNvSpPr>
                <p:nvPr/>
              </p:nvSpPr>
              <p:spPr bwMode="auto">
                <a:xfrm rot="170504">
                  <a:off x="3486873" y="2285999"/>
                  <a:ext cx="5191125" cy="3408363"/>
                </a:xfrm>
                <a:custGeom>
                  <a:avLst/>
                  <a:gdLst>
                    <a:gd name="T0" fmla="*/ 465 w 554"/>
                    <a:gd name="T1" fmla="*/ 446 h 482"/>
                    <a:gd name="T2" fmla="*/ 260 w 554"/>
                    <a:gd name="T3" fmla="*/ 431 h 482"/>
                    <a:gd name="T4" fmla="*/ 423 w 554"/>
                    <a:gd name="T5" fmla="*/ 429 h 482"/>
                    <a:gd name="T6" fmla="*/ 411 w 554"/>
                    <a:gd name="T7" fmla="*/ 423 h 482"/>
                    <a:gd name="T8" fmla="*/ 326 w 554"/>
                    <a:gd name="T9" fmla="*/ 425 h 482"/>
                    <a:gd name="T10" fmla="*/ 145 w 554"/>
                    <a:gd name="T11" fmla="*/ 424 h 482"/>
                    <a:gd name="T12" fmla="*/ 209 w 554"/>
                    <a:gd name="T13" fmla="*/ 413 h 482"/>
                    <a:gd name="T14" fmla="*/ 109 w 554"/>
                    <a:gd name="T15" fmla="*/ 410 h 482"/>
                    <a:gd name="T16" fmla="*/ 474 w 554"/>
                    <a:gd name="T17" fmla="*/ 390 h 482"/>
                    <a:gd name="T18" fmla="*/ 89 w 554"/>
                    <a:gd name="T19" fmla="*/ 409 h 482"/>
                    <a:gd name="T20" fmla="*/ 303 w 554"/>
                    <a:gd name="T21" fmla="*/ 367 h 482"/>
                    <a:gd name="T22" fmla="*/ 34 w 554"/>
                    <a:gd name="T23" fmla="*/ 390 h 482"/>
                    <a:gd name="T24" fmla="*/ 76 w 554"/>
                    <a:gd name="T25" fmla="*/ 379 h 482"/>
                    <a:gd name="T26" fmla="*/ 47 w 554"/>
                    <a:gd name="T27" fmla="*/ 357 h 482"/>
                    <a:gd name="T28" fmla="*/ 511 w 554"/>
                    <a:gd name="T29" fmla="*/ 11 h 482"/>
                    <a:gd name="T30" fmla="*/ 44 w 554"/>
                    <a:gd name="T31" fmla="*/ 1 h 482"/>
                    <a:gd name="T32" fmla="*/ 439 w 554"/>
                    <a:gd name="T33" fmla="*/ 475 h 482"/>
                    <a:gd name="T34" fmla="*/ 473 w 554"/>
                    <a:gd name="T35" fmla="*/ 463 h 482"/>
                    <a:gd name="T36" fmla="*/ 472 w 554"/>
                    <a:gd name="T37" fmla="*/ 444 h 482"/>
                    <a:gd name="T38" fmla="*/ 50 w 554"/>
                    <a:gd name="T39" fmla="*/ 455 h 482"/>
                    <a:gd name="T40" fmla="*/ 429 w 554"/>
                    <a:gd name="T41" fmla="*/ 427 h 482"/>
                    <a:gd name="T42" fmla="*/ 279 w 554"/>
                    <a:gd name="T43" fmla="*/ 431 h 482"/>
                    <a:gd name="T44" fmla="*/ 364 w 554"/>
                    <a:gd name="T45" fmla="*/ 413 h 482"/>
                    <a:gd name="T46" fmla="*/ 38 w 554"/>
                    <a:gd name="T47" fmla="*/ 311 h 482"/>
                    <a:gd name="T48" fmla="*/ 95 w 554"/>
                    <a:gd name="T49" fmla="*/ 348 h 482"/>
                    <a:gd name="T50" fmla="*/ 133 w 554"/>
                    <a:gd name="T51" fmla="*/ 377 h 482"/>
                    <a:gd name="T52" fmla="*/ 166 w 554"/>
                    <a:gd name="T53" fmla="*/ 353 h 482"/>
                    <a:gd name="T54" fmla="*/ 203 w 554"/>
                    <a:gd name="T55" fmla="*/ 363 h 482"/>
                    <a:gd name="T56" fmla="*/ 253 w 554"/>
                    <a:gd name="T57" fmla="*/ 393 h 482"/>
                    <a:gd name="T58" fmla="*/ 294 w 554"/>
                    <a:gd name="T59" fmla="*/ 395 h 482"/>
                    <a:gd name="T60" fmla="*/ 326 w 554"/>
                    <a:gd name="T61" fmla="*/ 406 h 482"/>
                    <a:gd name="T62" fmla="*/ 369 w 554"/>
                    <a:gd name="T63" fmla="*/ 350 h 482"/>
                    <a:gd name="T64" fmla="*/ 405 w 554"/>
                    <a:gd name="T65" fmla="*/ 366 h 482"/>
                    <a:gd name="T66" fmla="*/ 435 w 554"/>
                    <a:gd name="T67" fmla="*/ 407 h 482"/>
                    <a:gd name="T68" fmla="*/ 468 w 554"/>
                    <a:gd name="T69" fmla="*/ 359 h 482"/>
                    <a:gd name="T70" fmla="*/ 526 w 554"/>
                    <a:gd name="T71" fmla="*/ 370 h 482"/>
                    <a:gd name="T72" fmla="*/ 547 w 554"/>
                    <a:gd name="T73" fmla="*/ 306 h 482"/>
                    <a:gd name="T74" fmla="*/ 519 w 554"/>
                    <a:gd name="T75" fmla="*/ 35 h 482"/>
                    <a:gd name="T76" fmla="*/ 466 w 554"/>
                    <a:gd name="T77" fmla="*/ 9 h 482"/>
                    <a:gd name="T78" fmla="*/ 273 w 554"/>
                    <a:gd name="T79" fmla="*/ 12 h 482"/>
                    <a:gd name="T80" fmla="*/ 160 w 554"/>
                    <a:gd name="T81" fmla="*/ 54 h 482"/>
                    <a:gd name="T82" fmla="*/ 117 w 554"/>
                    <a:gd name="T83" fmla="*/ 27 h 482"/>
                    <a:gd name="T84" fmla="*/ 29 w 554"/>
                    <a:gd name="T85" fmla="*/ 3 h 482"/>
                    <a:gd name="T86" fmla="*/ 505 w 554"/>
                    <a:gd name="T87" fmla="*/ 47 h 482"/>
                    <a:gd name="T88" fmla="*/ 412 w 554"/>
                    <a:gd name="T89" fmla="*/ 368 h 482"/>
                    <a:gd name="T90" fmla="*/ 279 w 554"/>
                    <a:gd name="T91" fmla="*/ 41 h 482"/>
                    <a:gd name="T92" fmla="*/ 258 w 554"/>
                    <a:gd name="T93" fmla="*/ 39 h 482"/>
                    <a:gd name="T94" fmla="*/ 211 w 554"/>
                    <a:gd name="T95" fmla="*/ 40 h 482"/>
                    <a:gd name="T96" fmla="*/ 149 w 554"/>
                    <a:gd name="T97" fmla="*/ 362 h 482"/>
                    <a:gd name="T98" fmla="*/ 45 w 554"/>
                    <a:gd name="T99" fmla="*/ 26 h 482"/>
                    <a:gd name="T100" fmla="*/ 309 w 554"/>
                    <a:gd name="T101" fmla="*/ 338 h 482"/>
                    <a:gd name="T102" fmla="*/ 92 w 554"/>
                    <a:gd name="T103" fmla="*/ 424 h 482"/>
                    <a:gd name="T104" fmla="*/ 230 w 554"/>
                    <a:gd name="T105" fmla="*/ 411 h 482"/>
                    <a:gd name="T106" fmla="*/ 128 w 554"/>
                    <a:gd name="T107" fmla="*/ 426 h 482"/>
                    <a:gd name="T108" fmla="*/ 109 w 554"/>
                    <a:gd name="T109" fmla="*/ 406 h 482"/>
                    <a:gd name="T110" fmla="*/ 27 w 554"/>
                    <a:gd name="T111" fmla="*/ 386 h 482"/>
                    <a:gd name="T112" fmla="*/ 47 w 554"/>
                    <a:gd name="T113" fmla="*/ 395 h 482"/>
                    <a:gd name="T114" fmla="*/ 194 w 554"/>
                    <a:gd name="T115" fmla="*/ 388 h 482"/>
                    <a:gd name="T116" fmla="*/ 186 w 554"/>
                    <a:gd name="T117" fmla="*/ 386 h 482"/>
                    <a:gd name="T118" fmla="*/ 371 w 554"/>
                    <a:gd name="T119" fmla="*/ 368 h 482"/>
                    <a:gd name="T120" fmla="*/ 40 w 554"/>
                    <a:gd name="T121" fmla="*/ 293 h 482"/>
                    <a:gd name="T122" fmla="*/ 327 w 554"/>
                    <a:gd name="T123" fmla="*/ 435 h 482"/>
                    <a:gd name="T124" fmla="*/ 372 w 554"/>
                    <a:gd name="T125" fmla="*/ 39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4" h="482">
                      <a:moveTo>
                        <a:pt x="484" y="475"/>
                      </a:moveTo>
                      <a:cubicBezTo>
                        <a:pt x="485" y="476"/>
                        <a:pt x="483" y="479"/>
                        <a:pt x="485" y="480"/>
                      </a:cubicBezTo>
                      <a:cubicBezTo>
                        <a:pt x="485" y="479"/>
                        <a:pt x="486" y="474"/>
                        <a:pt x="484" y="475"/>
                      </a:cubicBezTo>
                      <a:close/>
                      <a:moveTo>
                        <a:pt x="476" y="469"/>
                      </a:moveTo>
                      <a:cubicBezTo>
                        <a:pt x="475" y="470"/>
                        <a:pt x="475" y="479"/>
                        <a:pt x="477" y="479"/>
                      </a:cubicBezTo>
                      <a:cubicBezTo>
                        <a:pt x="476" y="477"/>
                        <a:pt x="477" y="471"/>
                        <a:pt x="476" y="469"/>
                      </a:cubicBezTo>
                      <a:close/>
                      <a:moveTo>
                        <a:pt x="484" y="470"/>
                      </a:moveTo>
                      <a:cubicBezTo>
                        <a:pt x="483" y="462"/>
                        <a:pt x="484" y="472"/>
                        <a:pt x="485" y="474"/>
                      </a:cubicBezTo>
                      <a:cubicBezTo>
                        <a:pt x="485" y="471"/>
                        <a:pt x="485" y="471"/>
                        <a:pt x="484" y="470"/>
                      </a:cubicBezTo>
                      <a:close/>
                      <a:moveTo>
                        <a:pt x="468" y="468"/>
                      </a:moveTo>
                      <a:cubicBezTo>
                        <a:pt x="470" y="468"/>
                        <a:pt x="467" y="463"/>
                        <a:pt x="467" y="463"/>
                      </a:cubicBezTo>
                      <a:cubicBezTo>
                        <a:pt x="467" y="466"/>
                        <a:pt x="466" y="468"/>
                        <a:pt x="468" y="468"/>
                      </a:cubicBezTo>
                      <a:close/>
                      <a:moveTo>
                        <a:pt x="358" y="468"/>
                      </a:moveTo>
                      <a:cubicBezTo>
                        <a:pt x="358" y="470"/>
                        <a:pt x="358" y="470"/>
                        <a:pt x="358" y="470"/>
                      </a:cubicBezTo>
                      <a:cubicBezTo>
                        <a:pt x="359" y="470"/>
                        <a:pt x="360" y="470"/>
                        <a:pt x="360" y="469"/>
                      </a:cubicBezTo>
                      <a:cubicBezTo>
                        <a:pt x="359" y="469"/>
                        <a:pt x="360" y="468"/>
                        <a:pt x="358" y="468"/>
                      </a:cubicBezTo>
                      <a:close/>
                      <a:moveTo>
                        <a:pt x="121" y="466"/>
                      </a:moveTo>
                      <a:cubicBezTo>
                        <a:pt x="121" y="468"/>
                        <a:pt x="121" y="471"/>
                        <a:pt x="123" y="471"/>
                      </a:cubicBezTo>
                      <a:cubicBezTo>
                        <a:pt x="121" y="469"/>
                        <a:pt x="123" y="467"/>
                        <a:pt x="121" y="466"/>
                      </a:cubicBezTo>
                      <a:close/>
                      <a:moveTo>
                        <a:pt x="424" y="456"/>
                      </a:moveTo>
                      <a:cubicBezTo>
                        <a:pt x="426" y="455"/>
                        <a:pt x="427" y="458"/>
                        <a:pt x="427" y="456"/>
                      </a:cubicBezTo>
                      <a:cubicBezTo>
                        <a:pt x="427" y="456"/>
                        <a:pt x="426" y="455"/>
                        <a:pt x="425" y="456"/>
                      </a:cubicBezTo>
                      <a:cubicBezTo>
                        <a:pt x="425" y="453"/>
                        <a:pt x="425" y="453"/>
                        <a:pt x="425" y="451"/>
                      </a:cubicBezTo>
                      <a:cubicBezTo>
                        <a:pt x="425" y="450"/>
                        <a:pt x="424" y="448"/>
                        <a:pt x="424" y="450"/>
                      </a:cubicBezTo>
                      <a:cubicBezTo>
                        <a:pt x="425" y="453"/>
                        <a:pt x="424" y="455"/>
                        <a:pt x="424" y="456"/>
                      </a:cubicBezTo>
                      <a:close/>
                      <a:moveTo>
                        <a:pt x="64" y="462"/>
                      </a:moveTo>
                      <a:cubicBezTo>
                        <a:pt x="64" y="464"/>
                        <a:pt x="65" y="468"/>
                        <a:pt x="67" y="468"/>
                      </a:cubicBezTo>
                      <a:cubicBezTo>
                        <a:pt x="66" y="467"/>
                        <a:pt x="66" y="463"/>
                        <a:pt x="67" y="462"/>
                      </a:cubicBezTo>
                      <a:cubicBezTo>
                        <a:pt x="68" y="462"/>
                        <a:pt x="66" y="465"/>
                        <a:pt x="68" y="465"/>
                      </a:cubicBezTo>
                      <a:cubicBezTo>
                        <a:pt x="68" y="464"/>
                        <a:pt x="68" y="463"/>
                        <a:pt x="68" y="462"/>
                      </a:cubicBezTo>
                      <a:lnTo>
                        <a:pt x="64" y="462"/>
                      </a:lnTo>
                      <a:close/>
                      <a:moveTo>
                        <a:pt x="123" y="459"/>
                      </a:moveTo>
                      <a:cubicBezTo>
                        <a:pt x="123" y="458"/>
                        <a:pt x="122" y="458"/>
                        <a:pt x="121" y="457"/>
                      </a:cubicBezTo>
                      <a:cubicBezTo>
                        <a:pt x="122" y="459"/>
                        <a:pt x="120" y="460"/>
                        <a:pt x="120" y="462"/>
                      </a:cubicBezTo>
                      <a:cubicBezTo>
                        <a:pt x="121" y="463"/>
                        <a:pt x="122" y="464"/>
                        <a:pt x="121" y="465"/>
                      </a:cubicBezTo>
                      <a:cubicBezTo>
                        <a:pt x="122" y="465"/>
                        <a:pt x="122" y="465"/>
                        <a:pt x="122" y="465"/>
                      </a:cubicBezTo>
                      <a:cubicBezTo>
                        <a:pt x="122" y="464"/>
                        <a:pt x="122" y="461"/>
                        <a:pt x="121" y="460"/>
                      </a:cubicBezTo>
                      <a:cubicBezTo>
                        <a:pt x="122" y="460"/>
                        <a:pt x="122" y="458"/>
                        <a:pt x="123" y="459"/>
                      </a:cubicBezTo>
                      <a:close/>
                      <a:moveTo>
                        <a:pt x="466" y="447"/>
                      </a:moveTo>
                      <a:cubicBezTo>
                        <a:pt x="466" y="447"/>
                        <a:pt x="465" y="447"/>
                        <a:pt x="465" y="446"/>
                      </a:cubicBezTo>
                      <a:cubicBezTo>
                        <a:pt x="465" y="447"/>
                        <a:pt x="465" y="447"/>
                        <a:pt x="466" y="447"/>
                      </a:cubicBezTo>
                      <a:close/>
                      <a:moveTo>
                        <a:pt x="465" y="447"/>
                      </a:moveTo>
                      <a:cubicBezTo>
                        <a:pt x="465" y="447"/>
                        <a:pt x="465" y="446"/>
                        <a:pt x="465" y="446"/>
                      </a:cubicBezTo>
                      <a:cubicBezTo>
                        <a:pt x="465" y="443"/>
                        <a:pt x="466" y="440"/>
                        <a:pt x="464" y="440"/>
                      </a:cubicBezTo>
                      <a:cubicBezTo>
                        <a:pt x="465" y="441"/>
                        <a:pt x="463" y="444"/>
                        <a:pt x="463" y="446"/>
                      </a:cubicBezTo>
                      <a:cubicBezTo>
                        <a:pt x="464" y="446"/>
                        <a:pt x="464" y="447"/>
                        <a:pt x="465" y="447"/>
                      </a:cubicBezTo>
                      <a:close/>
                      <a:moveTo>
                        <a:pt x="465" y="446"/>
                      </a:move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lose/>
                      <a:moveTo>
                        <a:pt x="345" y="445"/>
                      </a:moveTo>
                      <a:cubicBezTo>
                        <a:pt x="343" y="445"/>
                        <a:pt x="344" y="450"/>
                        <a:pt x="345" y="452"/>
                      </a:cubicBezTo>
                      <a:cubicBezTo>
                        <a:pt x="345" y="449"/>
                        <a:pt x="345" y="447"/>
                        <a:pt x="345" y="445"/>
                      </a:cubicBezTo>
                      <a:close/>
                      <a:moveTo>
                        <a:pt x="411" y="443"/>
                      </a:moveTo>
                      <a:cubicBezTo>
                        <a:pt x="413" y="444"/>
                        <a:pt x="410" y="447"/>
                        <a:pt x="412" y="448"/>
                      </a:cubicBezTo>
                      <a:cubicBezTo>
                        <a:pt x="412" y="445"/>
                        <a:pt x="413" y="444"/>
                        <a:pt x="411" y="443"/>
                      </a:cubicBezTo>
                      <a:close/>
                      <a:moveTo>
                        <a:pt x="340" y="444"/>
                      </a:moveTo>
                      <a:cubicBezTo>
                        <a:pt x="337" y="445"/>
                        <a:pt x="339" y="447"/>
                        <a:pt x="340" y="450"/>
                      </a:cubicBezTo>
                      <a:cubicBezTo>
                        <a:pt x="341" y="447"/>
                        <a:pt x="338" y="445"/>
                        <a:pt x="340" y="444"/>
                      </a:cubicBezTo>
                      <a:close/>
                      <a:moveTo>
                        <a:pt x="281" y="449"/>
                      </a:moveTo>
                      <a:cubicBezTo>
                        <a:pt x="280" y="449"/>
                        <a:pt x="281" y="451"/>
                        <a:pt x="280" y="451"/>
                      </a:cubicBezTo>
                      <a:cubicBezTo>
                        <a:pt x="280" y="450"/>
                        <a:pt x="280" y="450"/>
                        <a:pt x="280" y="450"/>
                      </a:cubicBezTo>
                      <a:cubicBezTo>
                        <a:pt x="280" y="450"/>
                        <a:pt x="279" y="452"/>
                        <a:pt x="280" y="452"/>
                      </a:cubicBezTo>
                      <a:cubicBezTo>
                        <a:pt x="280" y="451"/>
                        <a:pt x="281" y="451"/>
                        <a:pt x="282" y="451"/>
                      </a:cubicBezTo>
                      <a:cubicBezTo>
                        <a:pt x="282" y="450"/>
                        <a:pt x="283" y="449"/>
                        <a:pt x="281" y="449"/>
                      </a:cubicBezTo>
                      <a:close/>
                      <a:moveTo>
                        <a:pt x="467" y="444"/>
                      </a:moveTo>
                      <a:cubicBezTo>
                        <a:pt x="467" y="444"/>
                        <a:pt x="467" y="441"/>
                        <a:pt x="466" y="440"/>
                      </a:cubicBezTo>
                      <a:cubicBezTo>
                        <a:pt x="466" y="441"/>
                        <a:pt x="466" y="443"/>
                        <a:pt x="467" y="444"/>
                      </a:cubicBezTo>
                      <a:close/>
                      <a:moveTo>
                        <a:pt x="472" y="443"/>
                      </a:moveTo>
                      <a:cubicBezTo>
                        <a:pt x="471" y="442"/>
                        <a:pt x="471" y="440"/>
                        <a:pt x="472" y="442"/>
                      </a:cubicBezTo>
                      <a:cubicBezTo>
                        <a:pt x="473" y="440"/>
                        <a:pt x="470" y="439"/>
                        <a:pt x="470" y="441"/>
                      </a:cubicBezTo>
                      <a:cubicBezTo>
                        <a:pt x="470" y="441"/>
                        <a:pt x="471" y="441"/>
                        <a:pt x="470" y="441"/>
                      </a:cubicBezTo>
                      <a:cubicBezTo>
                        <a:pt x="470" y="441"/>
                        <a:pt x="469" y="441"/>
                        <a:pt x="469" y="442"/>
                      </a:cubicBezTo>
                      <a:cubicBezTo>
                        <a:pt x="471" y="443"/>
                        <a:pt x="470" y="442"/>
                        <a:pt x="471" y="444"/>
                      </a:cubicBezTo>
                      <a:cubicBezTo>
                        <a:pt x="471" y="443"/>
                        <a:pt x="472" y="443"/>
                        <a:pt x="472" y="443"/>
                      </a:cubicBezTo>
                      <a:close/>
                      <a:moveTo>
                        <a:pt x="452" y="441"/>
                      </a:moveTo>
                      <a:cubicBezTo>
                        <a:pt x="450" y="440"/>
                        <a:pt x="450" y="445"/>
                        <a:pt x="452" y="444"/>
                      </a:cubicBezTo>
                      <a:cubicBezTo>
                        <a:pt x="452" y="442"/>
                        <a:pt x="451" y="442"/>
                        <a:pt x="452" y="441"/>
                      </a:cubicBezTo>
                      <a:close/>
                      <a:moveTo>
                        <a:pt x="465" y="438"/>
                      </a:moveTo>
                      <a:cubicBezTo>
                        <a:pt x="463" y="438"/>
                        <a:pt x="463" y="438"/>
                        <a:pt x="463" y="438"/>
                      </a:cubicBezTo>
                      <a:cubicBezTo>
                        <a:pt x="463" y="439"/>
                        <a:pt x="462" y="444"/>
                        <a:pt x="463" y="442"/>
                      </a:cubicBezTo>
                      <a:cubicBezTo>
                        <a:pt x="463" y="440"/>
                        <a:pt x="463" y="439"/>
                        <a:pt x="465" y="438"/>
                      </a:cubicBezTo>
                      <a:close/>
                      <a:moveTo>
                        <a:pt x="440" y="440"/>
                      </a:moveTo>
                      <a:cubicBezTo>
                        <a:pt x="440" y="441"/>
                        <a:pt x="440" y="443"/>
                        <a:pt x="441" y="444"/>
                      </a:cubicBezTo>
                      <a:cubicBezTo>
                        <a:pt x="441" y="442"/>
                        <a:pt x="442" y="441"/>
                        <a:pt x="440" y="440"/>
                      </a:cubicBezTo>
                      <a:close/>
                      <a:moveTo>
                        <a:pt x="361" y="439"/>
                      </a:moveTo>
                      <a:cubicBezTo>
                        <a:pt x="360" y="440"/>
                        <a:pt x="359" y="442"/>
                        <a:pt x="361" y="443"/>
                      </a:cubicBezTo>
                      <a:cubicBezTo>
                        <a:pt x="360" y="441"/>
                        <a:pt x="362" y="441"/>
                        <a:pt x="362" y="440"/>
                      </a:cubicBezTo>
                      <a:cubicBezTo>
                        <a:pt x="361" y="440"/>
                        <a:pt x="362" y="439"/>
                        <a:pt x="361" y="439"/>
                      </a:cubicBezTo>
                      <a:close/>
                      <a:moveTo>
                        <a:pt x="260" y="431"/>
                      </a:moveTo>
                      <a:cubicBezTo>
                        <a:pt x="261" y="437"/>
                        <a:pt x="261" y="441"/>
                        <a:pt x="262" y="447"/>
                      </a:cubicBezTo>
                      <a:cubicBezTo>
                        <a:pt x="262" y="446"/>
                        <a:pt x="261" y="441"/>
                        <a:pt x="264" y="444"/>
                      </a:cubicBezTo>
                      <a:cubicBezTo>
                        <a:pt x="263" y="442"/>
                        <a:pt x="263" y="442"/>
                        <a:pt x="264" y="440"/>
                      </a:cubicBezTo>
                      <a:cubicBezTo>
                        <a:pt x="261" y="438"/>
                        <a:pt x="263" y="433"/>
                        <a:pt x="260" y="431"/>
                      </a:cubicBezTo>
                      <a:close/>
                      <a:moveTo>
                        <a:pt x="52" y="450"/>
                      </a:moveTo>
                      <a:cubicBezTo>
                        <a:pt x="51" y="450"/>
                        <a:pt x="51" y="447"/>
                        <a:pt x="50" y="449"/>
                      </a:cubicBezTo>
                      <a:cubicBezTo>
                        <a:pt x="51" y="449"/>
                        <a:pt x="49" y="455"/>
                        <a:pt x="51" y="455"/>
                      </a:cubicBezTo>
                      <a:cubicBezTo>
                        <a:pt x="52" y="453"/>
                        <a:pt x="50" y="451"/>
                        <a:pt x="52" y="450"/>
                      </a:cubicBezTo>
                      <a:close/>
                      <a:moveTo>
                        <a:pt x="285" y="445"/>
                      </a:moveTo>
                      <a:cubicBezTo>
                        <a:pt x="285" y="443"/>
                        <a:pt x="286" y="440"/>
                        <a:pt x="284" y="439"/>
                      </a:cubicBezTo>
                      <a:cubicBezTo>
                        <a:pt x="284" y="442"/>
                        <a:pt x="283" y="443"/>
                        <a:pt x="285" y="445"/>
                      </a:cubicBezTo>
                      <a:close/>
                      <a:moveTo>
                        <a:pt x="265" y="444"/>
                      </a:moveTo>
                      <a:cubicBezTo>
                        <a:pt x="266" y="444"/>
                        <a:pt x="266" y="444"/>
                        <a:pt x="266" y="444"/>
                      </a:cubicBezTo>
                      <a:cubicBezTo>
                        <a:pt x="266" y="441"/>
                        <a:pt x="266" y="438"/>
                        <a:pt x="265" y="436"/>
                      </a:cubicBezTo>
                      <a:cubicBezTo>
                        <a:pt x="264" y="439"/>
                        <a:pt x="265" y="442"/>
                        <a:pt x="265" y="444"/>
                      </a:cubicBezTo>
                      <a:close/>
                      <a:moveTo>
                        <a:pt x="353" y="436"/>
                      </a:moveTo>
                      <a:cubicBezTo>
                        <a:pt x="352" y="437"/>
                        <a:pt x="354" y="438"/>
                        <a:pt x="353" y="439"/>
                      </a:cubicBezTo>
                      <a:cubicBezTo>
                        <a:pt x="355" y="439"/>
                        <a:pt x="355" y="439"/>
                        <a:pt x="355" y="439"/>
                      </a:cubicBezTo>
                      <a:cubicBezTo>
                        <a:pt x="354" y="438"/>
                        <a:pt x="355" y="436"/>
                        <a:pt x="353" y="436"/>
                      </a:cubicBezTo>
                      <a:close/>
                      <a:moveTo>
                        <a:pt x="289" y="438"/>
                      </a:moveTo>
                      <a:cubicBezTo>
                        <a:pt x="289" y="439"/>
                        <a:pt x="288" y="442"/>
                        <a:pt x="290" y="441"/>
                      </a:cubicBezTo>
                      <a:cubicBezTo>
                        <a:pt x="290" y="439"/>
                        <a:pt x="291" y="438"/>
                        <a:pt x="289" y="438"/>
                      </a:cubicBezTo>
                      <a:close/>
                      <a:moveTo>
                        <a:pt x="248" y="441"/>
                      </a:moveTo>
                      <a:cubicBezTo>
                        <a:pt x="248" y="441"/>
                        <a:pt x="248" y="440"/>
                        <a:pt x="248" y="440"/>
                      </a:cubicBezTo>
                      <a:cubicBezTo>
                        <a:pt x="248" y="441"/>
                        <a:pt x="248" y="442"/>
                        <a:pt x="249" y="442"/>
                      </a:cubicBezTo>
                      <a:cubicBezTo>
                        <a:pt x="249" y="441"/>
                        <a:pt x="249" y="439"/>
                        <a:pt x="248" y="438"/>
                      </a:cubicBezTo>
                      <a:cubicBezTo>
                        <a:pt x="248" y="439"/>
                        <a:pt x="246" y="441"/>
                        <a:pt x="248" y="441"/>
                      </a:cubicBezTo>
                      <a:close/>
                      <a:moveTo>
                        <a:pt x="316" y="430"/>
                      </a:moveTo>
                      <a:cubicBezTo>
                        <a:pt x="318" y="431"/>
                        <a:pt x="316" y="439"/>
                        <a:pt x="318" y="438"/>
                      </a:cubicBezTo>
                      <a:cubicBezTo>
                        <a:pt x="317" y="436"/>
                        <a:pt x="319" y="429"/>
                        <a:pt x="316" y="430"/>
                      </a:cubicBezTo>
                      <a:close/>
                      <a:moveTo>
                        <a:pt x="480" y="430"/>
                      </a:moveTo>
                      <a:cubicBezTo>
                        <a:pt x="481" y="430"/>
                        <a:pt x="480" y="433"/>
                        <a:pt x="481" y="431"/>
                      </a:cubicBezTo>
                      <a:cubicBezTo>
                        <a:pt x="481" y="430"/>
                        <a:pt x="482" y="429"/>
                        <a:pt x="482" y="427"/>
                      </a:cubicBezTo>
                      <a:cubicBezTo>
                        <a:pt x="480" y="428"/>
                        <a:pt x="482" y="426"/>
                        <a:pt x="481" y="426"/>
                      </a:cubicBezTo>
                      <a:cubicBezTo>
                        <a:pt x="481" y="428"/>
                        <a:pt x="482" y="429"/>
                        <a:pt x="480" y="430"/>
                      </a:cubicBezTo>
                      <a:close/>
                      <a:moveTo>
                        <a:pt x="473" y="425"/>
                      </a:moveTo>
                      <a:cubicBezTo>
                        <a:pt x="474" y="430"/>
                        <a:pt x="474" y="430"/>
                        <a:pt x="474" y="430"/>
                      </a:cubicBezTo>
                      <a:cubicBezTo>
                        <a:pt x="474" y="430"/>
                        <a:pt x="475" y="430"/>
                        <a:pt x="475" y="430"/>
                      </a:cubicBezTo>
                      <a:cubicBezTo>
                        <a:pt x="474" y="429"/>
                        <a:pt x="475" y="425"/>
                        <a:pt x="473" y="425"/>
                      </a:cubicBezTo>
                      <a:close/>
                      <a:moveTo>
                        <a:pt x="483" y="422"/>
                      </a:moveTo>
                      <a:cubicBezTo>
                        <a:pt x="483" y="425"/>
                        <a:pt x="483" y="428"/>
                        <a:pt x="484" y="429"/>
                      </a:cubicBezTo>
                      <a:cubicBezTo>
                        <a:pt x="483" y="426"/>
                        <a:pt x="484" y="423"/>
                        <a:pt x="483" y="422"/>
                      </a:cubicBezTo>
                      <a:close/>
                      <a:moveTo>
                        <a:pt x="450" y="424"/>
                      </a:moveTo>
                      <a:cubicBezTo>
                        <a:pt x="450" y="427"/>
                        <a:pt x="452" y="429"/>
                        <a:pt x="451" y="430"/>
                      </a:cubicBezTo>
                      <a:cubicBezTo>
                        <a:pt x="454" y="431"/>
                        <a:pt x="453" y="425"/>
                        <a:pt x="452" y="426"/>
                      </a:cubicBezTo>
                      <a:cubicBezTo>
                        <a:pt x="452" y="427"/>
                        <a:pt x="453" y="428"/>
                        <a:pt x="451" y="428"/>
                      </a:cubicBezTo>
                      <a:cubicBezTo>
                        <a:pt x="452" y="427"/>
                        <a:pt x="451" y="425"/>
                        <a:pt x="450" y="424"/>
                      </a:cubicBezTo>
                      <a:close/>
                      <a:moveTo>
                        <a:pt x="436" y="431"/>
                      </a:moveTo>
                      <a:cubicBezTo>
                        <a:pt x="436" y="427"/>
                        <a:pt x="436" y="425"/>
                        <a:pt x="435" y="422"/>
                      </a:cubicBezTo>
                      <a:cubicBezTo>
                        <a:pt x="435" y="425"/>
                        <a:pt x="434" y="429"/>
                        <a:pt x="436" y="431"/>
                      </a:cubicBezTo>
                      <a:close/>
                      <a:moveTo>
                        <a:pt x="423" y="429"/>
                      </a:moveTo>
                      <a:cubicBezTo>
                        <a:pt x="422" y="427"/>
                        <a:pt x="423" y="425"/>
                        <a:pt x="422" y="422"/>
                      </a:cubicBezTo>
                      <a:cubicBezTo>
                        <a:pt x="421" y="426"/>
                        <a:pt x="421" y="431"/>
                        <a:pt x="423" y="430"/>
                      </a:cubicBezTo>
                      <a:cubicBezTo>
                        <a:pt x="422" y="430"/>
                        <a:pt x="423" y="430"/>
                        <a:pt x="423" y="429"/>
                      </a:cubicBezTo>
                      <a:close/>
                      <a:moveTo>
                        <a:pt x="313" y="422"/>
                      </a:moveTo>
                      <a:cubicBezTo>
                        <a:pt x="313" y="419"/>
                        <a:pt x="313" y="408"/>
                        <a:pt x="311" y="413"/>
                      </a:cubicBezTo>
                      <a:cubicBezTo>
                        <a:pt x="310" y="407"/>
                        <a:pt x="311" y="400"/>
                        <a:pt x="308" y="395"/>
                      </a:cubicBezTo>
                      <a:cubicBezTo>
                        <a:pt x="308" y="402"/>
                        <a:pt x="311" y="405"/>
                        <a:pt x="309" y="410"/>
                      </a:cubicBezTo>
                      <a:cubicBezTo>
                        <a:pt x="308" y="405"/>
                        <a:pt x="308" y="413"/>
                        <a:pt x="309" y="414"/>
                      </a:cubicBezTo>
                      <a:cubicBezTo>
                        <a:pt x="307" y="412"/>
                        <a:pt x="307" y="416"/>
                        <a:pt x="308" y="417"/>
                      </a:cubicBezTo>
                      <a:cubicBezTo>
                        <a:pt x="308" y="416"/>
                        <a:pt x="308" y="415"/>
                        <a:pt x="309" y="415"/>
                      </a:cubicBezTo>
                      <a:cubicBezTo>
                        <a:pt x="309" y="419"/>
                        <a:pt x="308" y="425"/>
                        <a:pt x="311" y="427"/>
                      </a:cubicBezTo>
                      <a:cubicBezTo>
                        <a:pt x="309" y="429"/>
                        <a:pt x="310" y="433"/>
                        <a:pt x="311" y="434"/>
                      </a:cubicBezTo>
                      <a:cubicBezTo>
                        <a:pt x="313" y="432"/>
                        <a:pt x="310" y="428"/>
                        <a:pt x="311" y="424"/>
                      </a:cubicBezTo>
                      <a:cubicBezTo>
                        <a:pt x="311" y="423"/>
                        <a:pt x="313" y="422"/>
                        <a:pt x="313" y="422"/>
                      </a:cubicBezTo>
                      <a:close/>
                      <a:moveTo>
                        <a:pt x="282" y="432"/>
                      </a:moveTo>
                      <a:cubicBezTo>
                        <a:pt x="283" y="434"/>
                        <a:pt x="281" y="435"/>
                        <a:pt x="283" y="436"/>
                      </a:cubicBezTo>
                      <a:cubicBezTo>
                        <a:pt x="283" y="435"/>
                        <a:pt x="283" y="435"/>
                        <a:pt x="284" y="434"/>
                      </a:cubicBezTo>
                      <a:cubicBezTo>
                        <a:pt x="283" y="434"/>
                        <a:pt x="283" y="432"/>
                        <a:pt x="282" y="432"/>
                      </a:cubicBezTo>
                      <a:close/>
                      <a:moveTo>
                        <a:pt x="237" y="437"/>
                      </a:moveTo>
                      <a:cubicBezTo>
                        <a:pt x="237" y="435"/>
                        <a:pt x="237" y="430"/>
                        <a:pt x="235" y="427"/>
                      </a:cubicBezTo>
                      <a:cubicBezTo>
                        <a:pt x="236" y="430"/>
                        <a:pt x="235" y="435"/>
                        <a:pt x="237" y="437"/>
                      </a:cubicBezTo>
                      <a:close/>
                      <a:moveTo>
                        <a:pt x="230" y="435"/>
                      </a:moveTo>
                      <a:cubicBezTo>
                        <a:pt x="230" y="435"/>
                        <a:pt x="228" y="437"/>
                        <a:pt x="230" y="438"/>
                      </a:cubicBezTo>
                      <a:cubicBezTo>
                        <a:pt x="230" y="436"/>
                        <a:pt x="232" y="435"/>
                        <a:pt x="230" y="435"/>
                      </a:cubicBezTo>
                      <a:close/>
                      <a:moveTo>
                        <a:pt x="228" y="437"/>
                      </a:moveTo>
                      <a:cubicBezTo>
                        <a:pt x="227" y="435"/>
                        <a:pt x="227" y="434"/>
                        <a:pt x="227" y="433"/>
                      </a:cubicBezTo>
                      <a:cubicBezTo>
                        <a:pt x="227" y="434"/>
                        <a:pt x="226" y="437"/>
                        <a:pt x="228" y="437"/>
                      </a:cubicBezTo>
                      <a:close/>
                      <a:moveTo>
                        <a:pt x="471" y="425"/>
                      </a:moveTo>
                      <a:cubicBezTo>
                        <a:pt x="470" y="423"/>
                        <a:pt x="471" y="422"/>
                        <a:pt x="470" y="421"/>
                      </a:cubicBezTo>
                      <a:cubicBezTo>
                        <a:pt x="470" y="422"/>
                        <a:pt x="470" y="422"/>
                        <a:pt x="469" y="423"/>
                      </a:cubicBezTo>
                      <a:cubicBezTo>
                        <a:pt x="469" y="422"/>
                        <a:pt x="469" y="422"/>
                        <a:pt x="469" y="422"/>
                      </a:cubicBezTo>
                      <a:cubicBezTo>
                        <a:pt x="469" y="424"/>
                        <a:pt x="469" y="425"/>
                        <a:pt x="469" y="426"/>
                      </a:cubicBezTo>
                      <a:cubicBezTo>
                        <a:pt x="470" y="426"/>
                        <a:pt x="470" y="425"/>
                        <a:pt x="471" y="425"/>
                      </a:cubicBezTo>
                      <a:close/>
                      <a:moveTo>
                        <a:pt x="237" y="418"/>
                      </a:moveTo>
                      <a:cubicBezTo>
                        <a:pt x="238" y="424"/>
                        <a:pt x="237" y="431"/>
                        <a:pt x="239" y="435"/>
                      </a:cubicBezTo>
                      <a:cubicBezTo>
                        <a:pt x="238" y="429"/>
                        <a:pt x="239" y="423"/>
                        <a:pt x="237" y="418"/>
                      </a:cubicBezTo>
                      <a:close/>
                      <a:moveTo>
                        <a:pt x="51" y="443"/>
                      </a:moveTo>
                      <a:cubicBezTo>
                        <a:pt x="51" y="440"/>
                        <a:pt x="51" y="438"/>
                        <a:pt x="49" y="437"/>
                      </a:cubicBezTo>
                      <a:cubicBezTo>
                        <a:pt x="50" y="440"/>
                        <a:pt x="49" y="440"/>
                        <a:pt x="51" y="443"/>
                      </a:cubicBezTo>
                      <a:close/>
                      <a:moveTo>
                        <a:pt x="49" y="441"/>
                      </a:moveTo>
                      <a:cubicBezTo>
                        <a:pt x="49" y="438"/>
                        <a:pt x="49" y="438"/>
                        <a:pt x="48" y="436"/>
                      </a:cubicBezTo>
                      <a:cubicBezTo>
                        <a:pt x="48" y="432"/>
                        <a:pt x="47" y="442"/>
                        <a:pt x="48" y="443"/>
                      </a:cubicBezTo>
                      <a:cubicBezTo>
                        <a:pt x="48" y="442"/>
                        <a:pt x="48" y="441"/>
                        <a:pt x="49" y="441"/>
                      </a:cubicBezTo>
                      <a:close/>
                      <a:moveTo>
                        <a:pt x="372" y="430"/>
                      </a:moveTo>
                      <a:cubicBezTo>
                        <a:pt x="372" y="423"/>
                        <a:pt x="373" y="416"/>
                        <a:pt x="371" y="411"/>
                      </a:cubicBezTo>
                      <a:cubicBezTo>
                        <a:pt x="371" y="418"/>
                        <a:pt x="370" y="422"/>
                        <a:pt x="372" y="430"/>
                      </a:cubicBezTo>
                      <a:close/>
                      <a:moveTo>
                        <a:pt x="411" y="423"/>
                      </a:moveTo>
                      <a:cubicBezTo>
                        <a:pt x="411" y="424"/>
                        <a:pt x="410" y="426"/>
                        <a:pt x="411" y="427"/>
                      </a:cubicBezTo>
                      <a:cubicBezTo>
                        <a:pt x="411" y="426"/>
                        <a:pt x="412" y="423"/>
                        <a:pt x="411" y="423"/>
                      </a:cubicBezTo>
                      <a:close/>
                      <a:moveTo>
                        <a:pt x="409" y="427"/>
                      </a:moveTo>
                      <a:cubicBezTo>
                        <a:pt x="408" y="426"/>
                        <a:pt x="410" y="426"/>
                        <a:pt x="410" y="425"/>
                      </a:cubicBezTo>
                      <a:cubicBezTo>
                        <a:pt x="409" y="424"/>
                        <a:pt x="409" y="423"/>
                        <a:pt x="409" y="422"/>
                      </a:cubicBezTo>
                      <a:cubicBezTo>
                        <a:pt x="409" y="417"/>
                        <a:pt x="408" y="426"/>
                        <a:pt x="409" y="427"/>
                      </a:cubicBezTo>
                      <a:close/>
                      <a:moveTo>
                        <a:pt x="283" y="432"/>
                      </a:moveTo>
                      <a:cubicBezTo>
                        <a:pt x="283" y="430"/>
                        <a:pt x="283" y="428"/>
                        <a:pt x="282" y="426"/>
                      </a:cubicBezTo>
                      <a:cubicBezTo>
                        <a:pt x="283" y="428"/>
                        <a:pt x="281" y="432"/>
                        <a:pt x="283" y="432"/>
                      </a:cubicBezTo>
                      <a:close/>
                      <a:moveTo>
                        <a:pt x="305" y="431"/>
                      </a:moveTo>
                      <a:cubicBezTo>
                        <a:pt x="305" y="429"/>
                        <a:pt x="304" y="428"/>
                        <a:pt x="304" y="428"/>
                      </a:cubicBezTo>
                      <a:cubicBezTo>
                        <a:pt x="303" y="429"/>
                        <a:pt x="303" y="431"/>
                        <a:pt x="305" y="431"/>
                      </a:cubicBezTo>
                      <a:close/>
                      <a:moveTo>
                        <a:pt x="61" y="440"/>
                      </a:moveTo>
                      <a:cubicBezTo>
                        <a:pt x="61" y="438"/>
                        <a:pt x="61" y="437"/>
                        <a:pt x="60" y="435"/>
                      </a:cubicBezTo>
                      <a:cubicBezTo>
                        <a:pt x="60" y="437"/>
                        <a:pt x="60" y="440"/>
                        <a:pt x="61" y="440"/>
                      </a:cubicBezTo>
                      <a:close/>
                      <a:moveTo>
                        <a:pt x="356" y="424"/>
                      </a:moveTo>
                      <a:cubicBezTo>
                        <a:pt x="356" y="427"/>
                        <a:pt x="356" y="427"/>
                        <a:pt x="356" y="427"/>
                      </a:cubicBezTo>
                      <a:cubicBezTo>
                        <a:pt x="357" y="427"/>
                        <a:pt x="358" y="427"/>
                        <a:pt x="358" y="427"/>
                      </a:cubicBezTo>
                      <a:cubicBezTo>
                        <a:pt x="358" y="426"/>
                        <a:pt x="357" y="425"/>
                        <a:pt x="356" y="424"/>
                      </a:cubicBezTo>
                      <a:close/>
                      <a:moveTo>
                        <a:pt x="339" y="423"/>
                      </a:moveTo>
                      <a:cubicBezTo>
                        <a:pt x="340" y="424"/>
                        <a:pt x="339" y="429"/>
                        <a:pt x="340" y="428"/>
                      </a:cubicBezTo>
                      <a:cubicBezTo>
                        <a:pt x="340" y="426"/>
                        <a:pt x="340" y="421"/>
                        <a:pt x="339" y="423"/>
                      </a:cubicBezTo>
                      <a:close/>
                      <a:moveTo>
                        <a:pt x="277" y="426"/>
                      </a:moveTo>
                      <a:cubicBezTo>
                        <a:pt x="275" y="433"/>
                        <a:pt x="278" y="428"/>
                        <a:pt x="277" y="426"/>
                      </a:cubicBezTo>
                      <a:close/>
                      <a:moveTo>
                        <a:pt x="249" y="425"/>
                      </a:moveTo>
                      <a:cubicBezTo>
                        <a:pt x="246" y="425"/>
                        <a:pt x="248" y="422"/>
                        <a:pt x="247" y="422"/>
                      </a:cubicBezTo>
                      <a:cubicBezTo>
                        <a:pt x="247" y="426"/>
                        <a:pt x="246" y="429"/>
                        <a:pt x="248" y="431"/>
                      </a:cubicBezTo>
                      <a:cubicBezTo>
                        <a:pt x="249" y="428"/>
                        <a:pt x="248" y="428"/>
                        <a:pt x="249" y="425"/>
                      </a:cubicBezTo>
                      <a:close/>
                      <a:moveTo>
                        <a:pt x="126" y="431"/>
                      </a:moveTo>
                      <a:cubicBezTo>
                        <a:pt x="124" y="430"/>
                        <a:pt x="125" y="436"/>
                        <a:pt x="125" y="436"/>
                      </a:cubicBezTo>
                      <a:cubicBezTo>
                        <a:pt x="125" y="433"/>
                        <a:pt x="126" y="433"/>
                        <a:pt x="126" y="431"/>
                      </a:cubicBezTo>
                      <a:close/>
                      <a:moveTo>
                        <a:pt x="375" y="419"/>
                      </a:moveTo>
                      <a:cubicBezTo>
                        <a:pt x="376" y="422"/>
                        <a:pt x="374" y="424"/>
                        <a:pt x="377" y="425"/>
                      </a:cubicBezTo>
                      <a:cubicBezTo>
                        <a:pt x="376" y="423"/>
                        <a:pt x="378" y="421"/>
                        <a:pt x="375" y="419"/>
                      </a:cubicBezTo>
                      <a:close/>
                      <a:moveTo>
                        <a:pt x="470" y="421"/>
                      </a:moveTo>
                      <a:cubicBezTo>
                        <a:pt x="470" y="419"/>
                        <a:pt x="469" y="417"/>
                        <a:pt x="469" y="415"/>
                      </a:cubicBezTo>
                      <a:cubicBezTo>
                        <a:pt x="468" y="416"/>
                        <a:pt x="469" y="420"/>
                        <a:pt x="470" y="421"/>
                      </a:cubicBezTo>
                      <a:close/>
                      <a:moveTo>
                        <a:pt x="361" y="425"/>
                      </a:moveTo>
                      <a:cubicBezTo>
                        <a:pt x="363" y="425"/>
                        <a:pt x="362" y="421"/>
                        <a:pt x="362" y="420"/>
                      </a:cubicBezTo>
                      <a:cubicBezTo>
                        <a:pt x="361" y="422"/>
                        <a:pt x="362" y="423"/>
                        <a:pt x="361" y="425"/>
                      </a:cubicBezTo>
                      <a:close/>
                      <a:moveTo>
                        <a:pt x="252" y="424"/>
                      </a:moveTo>
                      <a:cubicBezTo>
                        <a:pt x="252" y="426"/>
                        <a:pt x="251" y="429"/>
                        <a:pt x="253" y="429"/>
                      </a:cubicBezTo>
                      <a:cubicBezTo>
                        <a:pt x="253" y="427"/>
                        <a:pt x="253" y="425"/>
                        <a:pt x="252" y="424"/>
                      </a:cubicBezTo>
                      <a:close/>
                      <a:moveTo>
                        <a:pt x="163" y="432"/>
                      </a:moveTo>
                      <a:cubicBezTo>
                        <a:pt x="163" y="427"/>
                        <a:pt x="161" y="430"/>
                        <a:pt x="163" y="432"/>
                      </a:cubicBezTo>
                      <a:close/>
                      <a:moveTo>
                        <a:pt x="329" y="424"/>
                      </a:moveTo>
                      <a:cubicBezTo>
                        <a:pt x="328" y="422"/>
                        <a:pt x="328" y="421"/>
                        <a:pt x="326" y="425"/>
                      </a:cubicBezTo>
                      <a:cubicBezTo>
                        <a:pt x="327" y="425"/>
                        <a:pt x="328" y="425"/>
                        <a:pt x="329" y="424"/>
                      </a:cubicBezTo>
                      <a:close/>
                      <a:moveTo>
                        <a:pt x="209" y="426"/>
                      </a:moveTo>
                      <a:cubicBezTo>
                        <a:pt x="208" y="427"/>
                        <a:pt x="207" y="430"/>
                        <a:pt x="209" y="430"/>
                      </a:cubicBezTo>
                      <a:cubicBezTo>
                        <a:pt x="210" y="429"/>
                        <a:pt x="210" y="427"/>
                        <a:pt x="209" y="426"/>
                      </a:cubicBezTo>
                      <a:close/>
                      <a:moveTo>
                        <a:pt x="143" y="428"/>
                      </a:moveTo>
                      <a:cubicBezTo>
                        <a:pt x="144" y="433"/>
                        <a:pt x="145" y="430"/>
                        <a:pt x="144" y="428"/>
                      </a:cubicBezTo>
                      <a:cubicBezTo>
                        <a:pt x="144" y="429"/>
                        <a:pt x="144" y="428"/>
                        <a:pt x="143" y="428"/>
                      </a:cubicBezTo>
                      <a:close/>
                      <a:moveTo>
                        <a:pt x="324" y="423"/>
                      </a:moveTo>
                      <a:cubicBezTo>
                        <a:pt x="323" y="423"/>
                        <a:pt x="323" y="421"/>
                        <a:pt x="322" y="422"/>
                      </a:cubicBezTo>
                      <a:cubicBezTo>
                        <a:pt x="322" y="424"/>
                        <a:pt x="322" y="424"/>
                        <a:pt x="322" y="424"/>
                      </a:cubicBezTo>
                      <a:cubicBezTo>
                        <a:pt x="322" y="424"/>
                        <a:pt x="323" y="423"/>
                        <a:pt x="324" y="423"/>
                      </a:cubicBezTo>
                      <a:close/>
                      <a:moveTo>
                        <a:pt x="234" y="406"/>
                      </a:moveTo>
                      <a:cubicBezTo>
                        <a:pt x="232" y="410"/>
                        <a:pt x="236" y="419"/>
                        <a:pt x="234" y="424"/>
                      </a:cubicBezTo>
                      <a:cubicBezTo>
                        <a:pt x="234" y="424"/>
                        <a:pt x="234" y="424"/>
                        <a:pt x="234" y="425"/>
                      </a:cubicBezTo>
                      <a:cubicBezTo>
                        <a:pt x="234" y="424"/>
                        <a:pt x="234" y="424"/>
                        <a:pt x="234" y="424"/>
                      </a:cubicBezTo>
                      <a:cubicBezTo>
                        <a:pt x="234" y="423"/>
                        <a:pt x="232" y="427"/>
                        <a:pt x="234" y="427"/>
                      </a:cubicBezTo>
                      <a:cubicBezTo>
                        <a:pt x="234" y="426"/>
                        <a:pt x="235" y="425"/>
                        <a:pt x="235" y="426"/>
                      </a:cubicBezTo>
                      <a:cubicBezTo>
                        <a:pt x="235" y="426"/>
                        <a:pt x="235" y="427"/>
                        <a:pt x="235" y="427"/>
                      </a:cubicBezTo>
                      <a:cubicBezTo>
                        <a:pt x="235" y="420"/>
                        <a:pt x="235" y="414"/>
                        <a:pt x="234" y="406"/>
                      </a:cubicBezTo>
                      <a:close/>
                      <a:moveTo>
                        <a:pt x="139" y="423"/>
                      </a:moveTo>
                      <a:cubicBezTo>
                        <a:pt x="137" y="423"/>
                        <a:pt x="137" y="430"/>
                        <a:pt x="139" y="430"/>
                      </a:cubicBezTo>
                      <a:cubicBezTo>
                        <a:pt x="139" y="427"/>
                        <a:pt x="138" y="425"/>
                        <a:pt x="139" y="423"/>
                      </a:cubicBezTo>
                      <a:close/>
                      <a:moveTo>
                        <a:pt x="215" y="417"/>
                      </a:moveTo>
                      <a:cubicBezTo>
                        <a:pt x="214" y="420"/>
                        <a:pt x="213" y="426"/>
                        <a:pt x="215" y="427"/>
                      </a:cubicBezTo>
                      <a:cubicBezTo>
                        <a:pt x="214" y="422"/>
                        <a:pt x="216" y="420"/>
                        <a:pt x="215" y="417"/>
                      </a:cubicBezTo>
                      <a:close/>
                      <a:moveTo>
                        <a:pt x="74" y="431"/>
                      </a:moveTo>
                      <a:cubicBezTo>
                        <a:pt x="74" y="430"/>
                        <a:pt x="74" y="428"/>
                        <a:pt x="75" y="427"/>
                      </a:cubicBezTo>
                      <a:cubicBezTo>
                        <a:pt x="73" y="427"/>
                        <a:pt x="74" y="433"/>
                        <a:pt x="74" y="431"/>
                      </a:cubicBezTo>
                      <a:close/>
                      <a:moveTo>
                        <a:pt x="67" y="432"/>
                      </a:moveTo>
                      <a:cubicBezTo>
                        <a:pt x="67" y="430"/>
                        <a:pt x="68" y="429"/>
                        <a:pt x="66" y="428"/>
                      </a:cubicBezTo>
                      <a:cubicBezTo>
                        <a:pt x="67" y="429"/>
                        <a:pt x="66" y="432"/>
                        <a:pt x="67" y="432"/>
                      </a:cubicBezTo>
                      <a:close/>
                      <a:moveTo>
                        <a:pt x="126" y="429"/>
                      </a:moveTo>
                      <a:cubicBezTo>
                        <a:pt x="127" y="427"/>
                        <a:pt x="127" y="425"/>
                        <a:pt x="126" y="424"/>
                      </a:cubicBezTo>
                      <a:cubicBezTo>
                        <a:pt x="126" y="425"/>
                        <a:pt x="125" y="428"/>
                        <a:pt x="126" y="429"/>
                      </a:cubicBezTo>
                      <a:close/>
                      <a:moveTo>
                        <a:pt x="464" y="407"/>
                      </a:moveTo>
                      <a:cubicBezTo>
                        <a:pt x="464" y="409"/>
                        <a:pt x="463" y="415"/>
                        <a:pt x="466" y="415"/>
                      </a:cubicBezTo>
                      <a:cubicBezTo>
                        <a:pt x="464" y="414"/>
                        <a:pt x="467" y="414"/>
                        <a:pt x="466" y="413"/>
                      </a:cubicBezTo>
                      <a:cubicBezTo>
                        <a:pt x="464" y="413"/>
                        <a:pt x="467" y="409"/>
                        <a:pt x="464" y="407"/>
                      </a:cubicBezTo>
                      <a:close/>
                      <a:moveTo>
                        <a:pt x="307" y="421"/>
                      </a:moveTo>
                      <a:cubicBezTo>
                        <a:pt x="307" y="417"/>
                        <a:pt x="306" y="411"/>
                        <a:pt x="305" y="407"/>
                      </a:cubicBezTo>
                      <a:cubicBezTo>
                        <a:pt x="305" y="409"/>
                        <a:pt x="304" y="419"/>
                        <a:pt x="307" y="421"/>
                      </a:cubicBezTo>
                      <a:close/>
                      <a:moveTo>
                        <a:pt x="205" y="421"/>
                      </a:moveTo>
                      <a:cubicBezTo>
                        <a:pt x="206" y="422"/>
                        <a:pt x="205" y="426"/>
                        <a:pt x="206" y="425"/>
                      </a:cubicBezTo>
                      <a:cubicBezTo>
                        <a:pt x="206" y="424"/>
                        <a:pt x="206" y="419"/>
                        <a:pt x="205" y="421"/>
                      </a:cubicBezTo>
                      <a:close/>
                      <a:moveTo>
                        <a:pt x="145" y="424"/>
                      </a:moveTo>
                      <a:cubicBezTo>
                        <a:pt x="145" y="426"/>
                        <a:pt x="145" y="427"/>
                        <a:pt x="146" y="428"/>
                      </a:cubicBezTo>
                      <a:cubicBezTo>
                        <a:pt x="146" y="426"/>
                        <a:pt x="147" y="424"/>
                        <a:pt x="145" y="424"/>
                      </a:cubicBezTo>
                      <a:close/>
                      <a:moveTo>
                        <a:pt x="77" y="430"/>
                      </a:moveTo>
                      <a:cubicBezTo>
                        <a:pt x="76" y="429"/>
                        <a:pt x="78" y="426"/>
                        <a:pt x="76" y="425"/>
                      </a:cubicBezTo>
                      <a:cubicBezTo>
                        <a:pt x="76" y="427"/>
                        <a:pt x="75" y="430"/>
                        <a:pt x="77" y="430"/>
                      </a:cubicBezTo>
                      <a:close/>
                      <a:moveTo>
                        <a:pt x="469" y="414"/>
                      </a:moveTo>
                      <a:cubicBezTo>
                        <a:pt x="469" y="410"/>
                        <a:pt x="469" y="407"/>
                        <a:pt x="468" y="405"/>
                      </a:cubicBezTo>
                      <a:cubicBezTo>
                        <a:pt x="469" y="408"/>
                        <a:pt x="468" y="412"/>
                        <a:pt x="469" y="414"/>
                      </a:cubicBezTo>
                      <a:close/>
                      <a:moveTo>
                        <a:pt x="39" y="424"/>
                      </a:moveTo>
                      <a:cubicBezTo>
                        <a:pt x="38" y="426"/>
                        <a:pt x="39" y="430"/>
                        <a:pt x="40" y="426"/>
                      </a:cubicBezTo>
                      <a:cubicBezTo>
                        <a:pt x="41" y="428"/>
                        <a:pt x="38" y="429"/>
                        <a:pt x="39" y="430"/>
                      </a:cubicBezTo>
                      <a:cubicBezTo>
                        <a:pt x="39" y="429"/>
                        <a:pt x="40" y="429"/>
                        <a:pt x="40" y="430"/>
                      </a:cubicBezTo>
                      <a:cubicBezTo>
                        <a:pt x="40" y="430"/>
                        <a:pt x="39" y="431"/>
                        <a:pt x="40" y="431"/>
                      </a:cubicBezTo>
                      <a:cubicBezTo>
                        <a:pt x="40" y="428"/>
                        <a:pt x="42" y="425"/>
                        <a:pt x="39" y="424"/>
                      </a:cubicBezTo>
                      <a:close/>
                      <a:moveTo>
                        <a:pt x="288" y="417"/>
                      </a:moveTo>
                      <a:cubicBezTo>
                        <a:pt x="289" y="418"/>
                        <a:pt x="286" y="420"/>
                        <a:pt x="289" y="420"/>
                      </a:cubicBezTo>
                      <a:cubicBezTo>
                        <a:pt x="289" y="419"/>
                        <a:pt x="289" y="415"/>
                        <a:pt x="288" y="417"/>
                      </a:cubicBezTo>
                      <a:close/>
                      <a:moveTo>
                        <a:pt x="156" y="421"/>
                      </a:moveTo>
                      <a:cubicBezTo>
                        <a:pt x="158" y="420"/>
                        <a:pt x="156" y="426"/>
                        <a:pt x="158" y="425"/>
                      </a:cubicBezTo>
                      <a:cubicBezTo>
                        <a:pt x="158" y="422"/>
                        <a:pt x="157" y="419"/>
                        <a:pt x="156" y="421"/>
                      </a:cubicBezTo>
                      <a:close/>
                      <a:moveTo>
                        <a:pt x="336" y="417"/>
                      </a:moveTo>
                      <a:cubicBezTo>
                        <a:pt x="336" y="416"/>
                        <a:pt x="337" y="413"/>
                        <a:pt x="336" y="413"/>
                      </a:cubicBezTo>
                      <a:cubicBezTo>
                        <a:pt x="336" y="414"/>
                        <a:pt x="335" y="413"/>
                        <a:pt x="335" y="413"/>
                      </a:cubicBezTo>
                      <a:cubicBezTo>
                        <a:pt x="335" y="415"/>
                        <a:pt x="335" y="415"/>
                        <a:pt x="335" y="415"/>
                      </a:cubicBezTo>
                      <a:cubicBezTo>
                        <a:pt x="337" y="413"/>
                        <a:pt x="335" y="419"/>
                        <a:pt x="336" y="417"/>
                      </a:cubicBezTo>
                      <a:close/>
                      <a:moveTo>
                        <a:pt x="247" y="421"/>
                      </a:moveTo>
                      <a:cubicBezTo>
                        <a:pt x="247" y="420"/>
                        <a:pt x="247" y="419"/>
                        <a:pt x="248" y="419"/>
                      </a:cubicBezTo>
                      <a:cubicBezTo>
                        <a:pt x="247" y="414"/>
                        <a:pt x="245" y="420"/>
                        <a:pt x="247" y="421"/>
                      </a:cubicBezTo>
                      <a:close/>
                      <a:moveTo>
                        <a:pt x="165" y="421"/>
                      </a:moveTo>
                      <a:cubicBezTo>
                        <a:pt x="165" y="421"/>
                        <a:pt x="164" y="420"/>
                        <a:pt x="164" y="420"/>
                      </a:cubicBezTo>
                      <a:cubicBezTo>
                        <a:pt x="164" y="421"/>
                        <a:pt x="164" y="421"/>
                        <a:pt x="163" y="421"/>
                      </a:cubicBezTo>
                      <a:cubicBezTo>
                        <a:pt x="163" y="423"/>
                        <a:pt x="164" y="423"/>
                        <a:pt x="165" y="424"/>
                      </a:cubicBezTo>
                      <a:cubicBezTo>
                        <a:pt x="167" y="422"/>
                        <a:pt x="163" y="422"/>
                        <a:pt x="165" y="421"/>
                      </a:cubicBezTo>
                      <a:close/>
                      <a:moveTo>
                        <a:pt x="325" y="409"/>
                      </a:moveTo>
                      <a:cubicBezTo>
                        <a:pt x="325" y="411"/>
                        <a:pt x="324" y="411"/>
                        <a:pt x="324" y="413"/>
                      </a:cubicBezTo>
                      <a:cubicBezTo>
                        <a:pt x="326" y="413"/>
                        <a:pt x="326" y="417"/>
                        <a:pt x="327" y="415"/>
                      </a:cubicBezTo>
                      <a:cubicBezTo>
                        <a:pt x="326" y="414"/>
                        <a:pt x="328" y="410"/>
                        <a:pt x="325" y="409"/>
                      </a:cubicBezTo>
                      <a:close/>
                      <a:moveTo>
                        <a:pt x="255" y="418"/>
                      </a:moveTo>
                      <a:cubicBezTo>
                        <a:pt x="255" y="416"/>
                        <a:pt x="255" y="415"/>
                        <a:pt x="254" y="414"/>
                      </a:cubicBezTo>
                      <a:cubicBezTo>
                        <a:pt x="254" y="416"/>
                        <a:pt x="254" y="417"/>
                        <a:pt x="255" y="418"/>
                      </a:cubicBezTo>
                      <a:close/>
                      <a:moveTo>
                        <a:pt x="126" y="390"/>
                      </a:moveTo>
                      <a:cubicBezTo>
                        <a:pt x="122" y="391"/>
                        <a:pt x="126" y="396"/>
                        <a:pt x="124" y="399"/>
                      </a:cubicBezTo>
                      <a:cubicBezTo>
                        <a:pt x="124" y="399"/>
                        <a:pt x="125" y="399"/>
                        <a:pt x="125" y="399"/>
                      </a:cubicBezTo>
                      <a:cubicBezTo>
                        <a:pt x="126" y="409"/>
                        <a:pt x="127" y="412"/>
                        <a:pt x="127" y="422"/>
                      </a:cubicBezTo>
                      <a:cubicBezTo>
                        <a:pt x="129" y="412"/>
                        <a:pt x="126" y="402"/>
                        <a:pt x="126" y="390"/>
                      </a:cubicBezTo>
                      <a:close/>
                      <a:moveTo>
                        <a:pt x="209" y="413"/>
                      </a:moveTo>
                      <a:cubicBezTo>
                        <a:pt x="210" y="416"/>
                        <a:pt x="209" y="415"/>
                        <a:pt x="209" y="418"/>
                      </a:cubicBezTo>
                      <a:cubicBezTo>
                        <a:pt x="209" y="418"/>
                        <a:pt x="210" y="418"/>
                        <a:pt x="210" y="418"/>
                      </a:cubicBezTo>
                      <a:cubicBezTo>
                        <a:pt x="210" y="416"/>
                        <a:pt x="211" y="414"/>
                        <a:pt x="209" y="413"/>
                      </a:cubicBezTo>
                      <a:close/>
                      <a:moveTo>
                        <a:pt x="71" y="420"/>
                      </a:moveTo>
                      <a:cubicBezTo>
                        <a:pt x="72" y="422"/>
                        <a:pt x="68" y="422"/>
                        <a:pt x="70" y="424"/>
                      </a:cubicBezTo>
                      <a:cubicBezTo>
                        <a:pt x="70" y="422"/>
                        <a:pt x="70" y="424"/>
                        <a:pt x="71" y="423"/>
                      </a:cubicBezTo>
                      <a:cubicBezTo>
                        <a:pt x="72" y="422"/>
                        <a:pt x="72" y="421"/>
                        <a:pt x="71" y="420"/>
                      </a:cubicBezTo>
                      <a:close/>
                      <a:moveTo>
                        <a:pt x="283" y="415"/>
                      </a:moveTo>
                      <a:cubicBezTo>
                        <a:pt x="283" y="412"/>
                        <a:pt x="283" y="411"/>
                        <a:pt x="282" y="410"/>
                      </a:cubicBezTo>
                      <a:cubicBezTo>
                        <a:pt x="282" y="405"/>
                        <a:pt x="282" y="413"/>
                        <a:pt x="283" y="415"/>
                      </a:cubicBezTo>
                      <a:close/>
                      <a:moveTo>
                        <a:pt x="18" y="420"/>
                      </a:moveTo>
                      <a:cubicBezTo>
                        <a:pt x="18" y="422"/>
                        <a:pt x="18" y="425"/>
                        <a:pt x="20" y="425"/>
                      </a:cubicBezTo>
                      <a:cubicBezTo>
                        <a:pt x="20" y="424"/>
                        <a:pt x="19" y="420"/>
                        <a:pt x="18" y="420"/>
                      </a:cubicBezTo>
                      <a:close/>
                      <a:moveTo>
                        <a:pt x="30" y="418"/>
                      </a:moveTo>
                      <a:cubicBezTo>
                        <a:pt x="29" y="420"/>
                        <a:pt x="28" y="423"/>
                        <a:pt x="30" y="424"/>
                      </a:cubicBezTo>
                      <a:cubicBezTo>
                        <a:pt x="29" y="421"/>
                        <a:pt x="32" y="420"/>
                        <a:pt x="30" y="418"/>
                      </a:cubicBezTo>
                      <a:close/>
                      <a:moveTo>
                        <a:pt x="456" y="401"/>
                      </a:moveTo>
                      <a:cubicBezTo>
                        <a:pt x="456" y="401"/>
                        <a:pt x="457" y="402"/>
                        <a:pt x="456" y="402"/>
                      </a:cubicBezTo>
                      <a:cubicBezTo>
                        <a:pt x="456" y="402"/>
                        <a:pt x="456" y="402"/>
                        <a:pt x="455" y="402"/>
                      </a:cubicBezTo>
                      <a:cubicBezTo>
                        <a:pt x="455" y="403"/>
                        <a:pt x="457" y="402"/>
                        <a:pt x="456" y="404"/>
                      </a:cubicBezTo>
                      <a:cubicBezTo>
                        <a:pt x="455" y="402"/>
                        <a:pt x="456" y="407"/>
                        <a:pt x="456" y="407"/>
                      </a:cubicBezTo>
                      <a:cubicBezTo>
                        <a:pt x="456" y="406"/>
                        <a:pt x="458" y="403"/>
                        <a:pt x="456" y="401"/>
                      </a:cubicBezTo>
                      <a:close/>
                      <a:moveTo>
                        <a:pt x="262" y="409"/>
                      </a:moveTo>
                      <a:cubicBezTo>
                        <a:pt x="262" y="410"/>
                        <a:pt x="261" y="415"/>
                        <a:pt x="262" y="414"/>
                      </a:cubicBezTo>
                      <a:cubicBezTo>
                        <a:pt x="262" y="413"/>
                        <a:pt x="263" y="408"/>
                        <a:pt x="262" y="409"/>
                      </a:cubicBezTo>
                      <a:close/>
                      <a:moveTo>
                        <a:pt x="318" y="411"/>
                      </a:moveTo>
                      <a:cubicBezTo>
                        <a:pt x="318" y="408"/>
                        <a:pt x="319" y="404"/>
                        <a:pt x="317" y="401"/>
                      </a:cubicBezTo>
                      <a:cubicBezTo>
                        <a:pt x="318" y="405"/>
                        <a:pt x="316" y="408"/>
                        <a:pt x="318" y="411"/>
                      </a:cubicBezTo>
                      <a:close/>
                      <a:moveTo>
                        <a:pt x="300" y="409"/>
                      </a:moveTo>
                      <a:cubicBezTo>
                        <a:pt x="300" y="401"/>
                        <a:pt x="300" y="414"/>
                        <a:pt x="301" y="411"/>
                      </a:cubicBezTo>
                      <a:cubicBezTo>
                        <a:pt x="301" y="412"/>
                        <a:pt x="300" y="410"/>
                        <a:pt x="300" y="409"/>
                      </a:cubicBezTo>
                      <a:close/>
                      <a:moveTo>
                        <a:pt x="233" y="414"/>
                      </a:moveTo>
                      <a:cubicBezTo>
                        <a:pt x="232" y="413"/>
                        <a:pt x="233" y="412"/>
                        <a:pt x="232" y="411"/>
                      </a:cubicBezTo>
                      <a:cubicBezTo>
                        <a:pt x="232" y="412"/>
                        <a:pt x="231" y="414"/>
                        <a:pt x="233" y="414"/>
                      </a:cubicBezTo>
                      <a:close/>
                      <a:moveTo>
                        <a:pt x="101" y="415"/>
                      </a:moveTo>
                      <a:cubicBezTo>
                        <a:pt x="101" y="417"/>
                        <a:pt x="100" y="416"/>
                        <a:pt x="99" y="415"/>
                      </a:cubicBezTo>
                      <a:cubicBezTo>
                        <a:pt x="99" y="417"/>
                        <a:pt x="99" y="419"/>
                        <a:pt x="100" y="420"/>
                      </a:cubicBezTo>
                      <a:cubicBezTo>
                        <a:pt x="99" y="417"/>
                        <a:pt x="103" y="417"/>
                        <a:pt x="101" y="415"/>
                      </a:cubicBezTo>
                      <a:close/>
                      <a:moveTo>
                        <a:pt x="292" y="406"/>
                      </a:moveTo>
                      <a:cubicBezTo>
                        <a:pt x="291" y="407"/>
                        <a:pt x="291" y="411"/>
                        <a:pt x="292" y="412"/>
                      </a:cubicBezTo>
                      <a:cubicBezTo>
                        <a:pt x="293" y="410"/>
                        <a:pt x="292" y="409"/>
                        <a:pt x="292" y="406"/>
                      </a:cubicBezTo>
                      <a:close/>
                      <a:moveTo>
                        <a:pt x="525" y="397"/>
                      </a:moveTo>
                      <a:cubicBezTo>
                        <a:pt x="525" y="399"/>
                        <a:pt x="524" y="401"/>
                        <a:pt x="526" y="402"/>
                      </a:cubicBezTo>
                      <a:cubicBezTo>
                        <a:pt x="526" y="401"/>
                        <a:pt x="527" y="397"/>
                        <a:pt x="525" y="397"/>
                      </a:cubicBezTo>
                      <a:close/>
                      <a:moveTo>
                        <a:pt x="371" y="407"/>
                      </a:moveTo>
                      <a:cubicBezTo>
                        <a:pt x="370" y="406"/>
                        <a:pt x="372" y="405"/>
                        <a:pt x="371" y="404"/>
                      </a:cubicBezTo>
                      <a:cubicBezTo>
                        <a:pt x="370" y="406"/>
                        <a:pt x="369" y="408"/>
                        <a:pt x="371" y="408"/>
                      </a:cubicBezTo>
                      <a:cubicBezTo>
                        <a:pt x="371" y="407"/>
                        <a:pt x="371" y="407"/>
                        <a:pt x="371" y="407"/>
                      </a:cubicBezTo>
                      <a:close/>
                      <a:moveTo>
                        <a:pt x="110" y="418"/>
                      </a:moveTo>
                      <a:cubicBezTo>
                        <a:pt x="110" y="416"/>
                        <a:pt x="111" y="412"/>
                        <a:pt x="109" y="410"/>
                      </a:cubicBezTo>
                      <a:cubicBezTo>
                        <a:pt x="111" y="412"/>
                        <a:pt x="108" y="418"/>
                        <a:pt x="110" y="418"/>
                      </a:cubicBezTo>
                      <a:close/>
                      <a:moveTo>
                        <a:pt x="399" y="405"/>
                      </a:moveTo>
                      <a:cubicBezTo>
                        <a:pt x="399" y="404"/>
                        <a:pt x="398" y="403"/>
                        <a:pt x="398" y="402"/>
                      </a:cubicBezTo>
                      <a:cubicBezTo>
                        <a:pt x="398" y="401"/>
                        <a:pt x="397" y="408"/>
                        <a:pt x="398" y="406"/>
                      </a:cubicBezTo>
                      <a:cubicBezTo>
                        <a:pt x="398" y="406"/>
                        <a:pt x="398" y="405"/>
                        <a:pt x="399" y="405"/>
                      </a:cubicBezTo>
                      <a:close/>
                      <a:moveTo>
                        <a:pt x="121" y="415"/>
                      </a:moveTo>
                      <a:cubicBezTo>
                        <a:pt x="122" y="414"/>
                        <a:pt x="122" y="411"/>
                        <a:pt x="121" y="411"/>
                      </a:cubicBezTo>
                      <a:cubicBezTo>
                        <a:pt x="122" y="412"/>
                        <a:pt x="120" y="414"/>
                        <a:pt x="121" y="415"/>
                      </a:cubicBezTo>
                      <a:close/>
                      <a:moveTo>
                        <a:pt x="136" y="408"/>
                      </a:moveTo>
                      <a:cubicBezTo>
                        <a:pt x="137" y="409"/>
                        <a:pt x="137" y="412"/>
                        <a:pt x="138" y="413"/>
                      </a:cubicBezTo>
                      <a:cubicBezTo>
                        <a:pt x="138" y="412"/>
                        <a:pt x="138" y="407"/>
                        <a:pt x="136" y="408"/>
                      </a:cubicBezTo>
                      <a:close/>
                      <a:moveTo>
                        <a:pt x="437" y="393"/>
                      </a:moveTo>
                      <a:cubicBezTo>
                        <a:pt x="437" y="395"/>
                        <a:pt x="435" y="399"/>
                        <a:pt x="438" y="401"/>
                      </a:cubicBezTo>
                      <a:cubicBezTo>
                        <a:pt x="437" y="398"/>
                        <a:pt x="439" y="395"/>
                        <a:pt x="437" y="393"/>
                      </a:cubicBezTo>
                      <a:close/>
                      <a:moveTo>
                        <a:pt x="153" y="406"/>
                      </a:moveTo>
                      <a:cubicBezTo>
                        <a:pt x="154" y="408"/>
                        <a:pt x="152" y="413"/>
                        <a:pt x="155" y="412"/>
                      </a:cubicBezTo>
                      <a:cubicBezTo>
                        <a:pt x="153" y="410"/>
                        <a:pt x="156" y="406"/>
                        <a:pt x="153" y="406"/>
                      </a:cubicBezTo>
                      <a:close/>
                      <a:moveTo>
                        <a:pt x="358" y="404"/>
                      </a:moveTo>
                      <a:cubicBezTo>
                        <a:pt x="358" y="401"/>
                        <a:pt x="360" y="400"/>
                        <a:pt x="358" y="399"/>
                      </a:cubicBezTo>
                      <a:cubicBezTo>
                        <a:pt x="358" y="400"/>
                        <a:pt x="357" y="403"/>
                        <a:pt x="358" y="404"/>
                      </a:cubicBezTo>
                      <a:close/>
                      <a:moveTo>
                        <a:pt x="469" y="386"/>
                      </a:moveTo>
                      <a:cubicBezTo>
                        <a:pt x="469" y="391"/>
                        <a:pt x="468" y="396"/>
                        <a:pt x="470" y="399"/>
                      </a:cubicBezTo>
                      <a:cubicBezTo>
                        <a:pt x="470" y="398"/>
                        <a:pt x="470" y="398"/>
                        <a:pt x="471" y="397"/>
                      </a:cubicBezTo>
                      <a:cubicBezTo>
                        <a:pt x="469" y="396"/>
                        <a:pt x="471" y="393"/>
                        <a:pt x="469" y="392"/>
                      </a:cubicBezTo>
                      <a:cubicBezTo>
                        <a:pt x="471" y="392"/>
                        <a:pt x="470" y="388"/>
                        <a:pt x="469" y="386"/>
                      </a:cubicBezTo>
                      <a:close/>
                      <a:moveTo>
                        <a:pt x="442" y="400"/>
                      </a:moveTo>
                      <a:cubicBezTo>
                        <a:pt x="442" y="398"/>
                        <a:pt x="442" y="394"/>
                        <a:pt x="441" y="392"/>
                      </a:cubicBezTo>
                      <a:cubicBezTo>
                        <a:pt x="441" y="393"/>
                        <a:pt x="441" y="397"/>
                        <a:pt x="442" y="400"/>
                      </a:cubicBezTo>
                      <a:close/>
                      <a:moveTo>
                        <a:pt x="147" y="411"/>
                      </a:moveTo>
                      <a:cubicBezTo>
                        <a:pt x="148" y="408"/>
                        <a:pt x="148" y="405"/>
                        <a:pt x="147" y="402"/>
                      </a:cubicBezTo>
                      <a:cubicBezTo>
                        <a:pt x="146" y="406"/>
                        <a:pt x="146" y="408"/>
                        <a:pt x="147" y="411"/>
                      </a:cubicBezTo>
                      <a:close/>
                      <a:moveTo>
                        <a:pt x="140" y="406"/>
                      </a:moveTo>
                      <a:cubicBezTo>
                        <a:pt x="140" y="407"/>
                        <a:pt x="139" y="412"/>
                        <a:pt x="140" y="410"/>
                      </a:cubicBezTo>
                      <a:cubicBezTo>
                        <a:pt x="140" y="409"/>
                        <a:pt x="141" y="405"/>
                        <a:pt x="140" y="406"/>
                      </a:cubicBezTo>
                      <a:close/>
                      <a:moveTo>
                        <a:pt x="184" y="409"/>
                      </a:moveTo>
                      <a:cubicBezTo>
                        <a:pt x="185" y="408"/>
                        <a:pt x="185" y="406"/>
                        <a:pt x="184" y="406"/>
                      </a:cubicBezTo>
                      <a:cubicBezTo>
                        <a:pt x="184" y="407"/>
                        <a:pt x="183" y="408"/>
                        <a:pt x="184" y="409"/>
                      </a:cubicBezTo>
                      <a:close/>
                      <a:moveTo>
                        <a:pt x="248" y="405"/>
                      </a:moveTo>
                      <a:cubicBezTo>
                        <a:pt x="247" y="405"/>
                        <a:pt x="247" y="405"/>
                        <a:pt x="248" y="406"/>
                      </a:cubicBezTo>
                      <a:cubicBezTo>
                        <a:pt x="248" y="404"/>
                        <a:pt x="249" y="403"/>
                        <a:pt x="248" y="403"/>
                      </a:cubicBezTo>
                      <a:cubicBezTo>
                        <a:pt x="247" y="403"/>
                        <a:pt x="247" y="403"/>
                        <a:pt x="246" y="404"/>
                      </a:cubicBezTo>
                      <a:cubicBezTo>
                        <a:pt x="247" y="404"/>
                        <a:pt x="248" y="404"/>
                        <a:pt x="248" y="405"/>
                      </a:cubicBezTo>
                      <a:close/>
                      <a:moveTo>
                        <a:pt x="245" y="403"/>
                      </a:moveTo>
                      <a:cubicBezTo>
                        <a:pt x="245" y="403"/>
                        <a:pt x="245" y="403"/>
                        <a:pt x="244" y="403"/>
                      </a:cubicBezTo>
                      <a:cubicBezTo>
                        <a:pt x="244" y="404"/>
                        <a:pt x="243" y="406"/>
                        <a:pt x="244" y="406"/>
                      </a:cubicBezTo>
                      <a:cubicBezTo>
                        <a:pt x="244" y="404"/>
                        <a:pt x="246" y="403"/>
                        <a:pt x="245" y="403"/>
                      </a:cubicBezTo>
                      <a:close/>
                      <a:moveTo>
                        <a:pt x="474" y="390"/>
                      </a:moveTo>
                      <a:cubicBezTo>
                        <a:pt x="475" y="390"/>
                        <a:pt x="474" y="395"/>
                        <a:pt x="476" y="396"/>
                      </a:cubicBezTo>
                      <a:cubicBezTo>
                        <a:pt x="475" y="393"/>
                        <a:pt x="477" y="388"/>
                        <a:pt x="474" y="390"/>
                      </a:cubicBezTo>
                      <a:close/>
                      <a:moveTo>
                        <a:pt x="345" y="383"/>
                      </a:moveTo>
                      <a:cubicBezTo>
                        <a:pt x="346" y="388"/>
                        <a:pt x="345" y="396"/>
                        <a:pt x="347" y="401"/>
                      </a:cubicBezTo>
                      <a:cubicBezTo>
                        <a:pt x="348" y="399"/>
                        <a:pt x="348" y="395"/>
                        <a:pt x="347" y="395"/>
                      </a:cubicBezTo>
                      <a:cubicBezTo>
                        <a:pt x="349" y="392"/>
                        <a:pt x="346" y="388"/>
                        <a:pt x="348" y="384"/>
                      </a:cubicBezTo>
                      <a:cubicBezTo>
                        <a:pt x="346" y="384"/>
                        <a:pt x="346" y="383"/>
                        <a:pt x="345" y="383"/>
                      </a:cubicBezTo>
                      <a:close/>
                      <a:moveTo>
                        <a:pt x="276" y="398"/>
                      </a:moveTo>
                      <a:cubicBezTo>
                        <a:pt x="276" y="395"/>
                        <a:pt x="276" y="393"/>
                        <a:pt x="275" y="391"/>
                      </a:cubicBezTo>
                      <a:cubicBezTo>
                        <a:pt x="275" y="395"/>
                        <a:pt x="275" y="400"/>
                        <a:pt x="276" y="403"/>
                      </a:cubicBezTo>
                      <a:cubicBezTo>
                        <a:pt x="276" y="400"/>
                        <a:pt x="278" y="396"/>
                        <a:pt x="276" y="398"/>
                      </a:cubicBezTo>
                      <a:close/>
                      <a:moveTo>
                        <a:pt x="151" y="408"/>
                      </a:moveTo>
                      <a:cubicBezTo>
                        <a:pt x="152" y="407"/>
                        <a:pt x="152" y="400"/>
                        <a:pt x="150" y="398"/>
                      </a:cubicBezTo>
                      <a:cubicBezTo>
                        <a:pt x="150" y="402"/>
                        <a:pt x="150" y="405"/>
                        <a:pt x="151" y="408"/>
                      </a:cubicBezTo>
                      <a:close/>
                      <a:moveTo>
                        <a:pt x="385" y="398"/>
                      </a:moveTo>
                      <a:cubicBezTo>
                        <a:pt x="386" y="396"/>
                        <a:pt x="384" y="394"/>
                        <a:pt x="383" y="395"/>
                      </a:cubicBezTo>
                      <a:cubicBezTo>
                        <a:pt x="384" y="395"/>
                        <a:pt x="385" y="399"/>
                        <a:pt x="385" y="398"/>
                      </a:cubicBezTo>
                      <a:close/>
                      <a:moveTo>
                        <a:pt x="376" y="399"/>
                      </a:moveTo>
                      <a:cubicBezTo>
                        <a:pt x="375" y="397"/>
                        <a:pt x="376" y="395"/>
                        <a:pt x="376" y="394"/>
                      </a:cubicBezTo>
                      <a:cubicBezTo>
                        <a:pt x="375" y="394"/>
                        <a:pt x="375" y="401"/>
                        <a:pt x="376" y="399"/>
                      </a:cubicBezTo>
                      <a:close/>
                      <a:moveTo>
                        <a:pt x="344" y="397"/>
                      </a:moveTo>
                      <a:cubicBezTo>
                        <a:pt x="342" y="399"/>
                        <a:pt x="343" y="395"/>
                        <a:pt x="342" y="396"/>
                      </a:cubicBezTo>
                      <a:cubicBezTo>
                        <a:pt x="342" y="399"/>
                        <a:pt x="343" y="399"/>
                        <a:pt x="344" y="400"/>
                      </a:cubicBezTo>
                      <a:lnTo>
                        <a:pt x="344" y="397"/>
                      </a:lnTo>
                      <a:close/>
                      <a:moveTo>
                        <a:pt x="206" y="400"/>
                      </a:moveTo>
                      <a:cubicBezTo>
                        <a:pt x="206" y="401"/>
                        <a:pt x="205" y="406"/>
                        <a:pt x="206" y="405"/>
                      </a:cubicBezTo>
                      <a:cubicBezTo>
                        <a:pt x="206" y="404"/>
                        <a:pt x="207" y="399"/>
                        <a:pt x="206" y="400"/>
                      </a:cubicBezTo>
                      <a:close/>
                      <a:moveTo>
                        <a:pt x="135" y="408"/>
                      </a:moveTo>
                      <a:cubicBezTo>
                        <a:pt x="135" y="408"/>
                        <a:pt x="135" y="405"/>
                        <a:pt x="134" y="404"/>
                      </a:cubicBezTo>
                      <a:cubicBezTo>
                        <a:pt x="135" y="406"/>
                        <a:pt x="133" y="408"/>
                        <a:pt x="135" y="408"/>
                      </a:cubicBezTo>
                      <a:close/>
                      <a:moveTo>
                        <a:pt x="468" y="395"/>
                      </a:moveTo>
                      <a:cubicBezTo>
                        <a:pt x="468" y="393"/>
                        <a:pt x="468" y="393"/>
                        <a:pt x="467" y="391"/>
                      </a:cubicBezTo>
                      <a:cubicBezTo>
                        <a:pt x="468" y="392"/>
                        <a:pt x="467" y="395"/>
                        <a:pt x="468" y="395"/>
                      </a:cubicBezTo>
                      <a:close/>
                      <a:moveTo>
                        <a:pt x="306" y="396"/>
                      </a:moveTo>
                      <a:cubicBezTo>
                        <a:pt x="307" y="398"/>
                        <a:pt x="305" y="398"/>
                        <a:pt x="306" y="401"/>
                      </a:cubicBezTo>
                      <a:cubicBezTo>
                        <a:pt x="307" y="401"/>
                        <a:pt x="307" y="401"/>
                        <a:pt x="307" y="401"/>
                      </a:cubicBezTo>
                      <a:cubicBezTo>
                        <a:pt x="307" y="399"/>
                        <a:pt x="308" y="396"/>
                        <a:pt x="306" y="396"/>
                      </a:cubicBezTo>
                      <a:close/>
                      <a:moveTo>
                        <a:pt x="297" y="387"/>
                      </a:moveTo>
                      <a:cubicBezTo>
                        <a:pt x="295" y="388"/>
                        <a:pt x="297" y="382"/>
                        <a:pt x="295" y="384"/>
                      </a:cubicBezTo>
                      <a:cubicBezTo>
                        <a:pt x="295" y="387"/>
                        <a:pt x="295" y="395"/>
                        <a:pt x="297" y="401"/>
                      </a:cubicBezTo>
                      <a:cubicBezTo>
                        <a:pt x="299" y="397"/>
                        <a:pt x="296" y="389"/>
                        <a:pt x="297" y="387"/>
                      </a:cubicBezTo>
                      <a:close/>
                      <a:moveTo>
                        <a:pt x="185" y="401"/>
                      </a:moveTo>
                      <a:cubicBezTo>
                        <a:pt x="186" y="402"/>
                        <a:pt x="184" y="404"/>
                        <a:pt x="186" y="405"/>
                      </a:cubicBezTo>
                      <a:cubicBezTo>
                        <a:pt x="186" y="405"/>
                        <a:pt x="186" y="399"/>
                        <a:pt x="185" y="401"/>
                      </a:cubicBezTo>
                      <a:close/>
                      <a:moveTo>
                        <a:pt x="88" y="404"/>
                      </a:moveTo>
                      <a:cubicBezTo>
                        <a:pt x="88" y="405"/>
                        <a:pt x="88" y="406"/>
                        <a:pt x="87" y="408"/>
                      </a:cubicBezTo>
                      <a:cubicBezTo>
                        <a:pt x="88" y="408"/>
                        <a:pt x="88" y="408"/>
                        <a:pt x="89" y="409"/>
                      </a:cubicBezTo>
                      <a:cubicBezTo>
                        <a:pt x="88" y="406"/>
                        <a:pt x="91" y="405"/>
                        <a:pt x="88" y="404"/>
                      </a:cubicBezTo>
                      <a:close/>
                      <a:moveTo>
                        <a:pt x="78" y="394"/>
                      </a:moveTo>
                      <a:cubicBezTo>
                        <a:pt x="77" y="395"/>
                        <a:pt x="77" y="395"/>
                        <a:pt x="75" y="395"/>
                      </a:cubicBezTo>
                      <a:cubicBezTo>
                        <a:pt x="76" y="400"/>
                        <a:pt x="77" y="405"/>
                        <a:pt x="76" y="409"/>
                      </a:cubicBezTo>
                      <a:cubicBezTo>
                        <a:pt x="77" y="409"/>
                        <a:pt x="77" y="409"/>
                        <a:pt x="77" y="409"/>
                      </a:cubicBezTo>
                      <a:cubicBezTo>
                        <a:pt x="76" y="401"/>
                        <a:pt x="82" y="392"/>
                        <a:pt x="78" y="383"/>
                      </a:cubicBezTo>
                      <a:cubicBezTo>
                        <a:pt x="77" y="387"/>
                        <a:pt x="79" y="390"/>
                        <a:pt x="78" y="394"/>
                      </a:cubicBezTo>
                      <a:close/>
                      <a:moveTo>
                        <a:pt x="248" y="395"/>
                      </a:moveTo>
                      <a:cubicBezTo>
                        <a:pt x="248" y="398"/>
                        <a:pt x="246" y="401"/>
                        <a:pt x="248" y="402"/>
                      </a:cubicBezTo>
                      <a:cubicBezTo>
                        <a:pt x="247" y="400"/>
                        <a:pt x="249" y="395"/>
                        <a:pt x="248" y="395"/>
                      </a:cubicBezTo>
                      <a:close/>
                      <a:moveTo>
                        <a:pt x="99" y="406"/>
                      </a:moveTo>
                      <a:cubicBezTo>
                        <a:pt x="98" y="406"/>
                        <a:pt x="98" y="406"/>
                        <a:pt x="98" y="406"/>
                      </a:cubicBezTo>
                      <a:cubicBezTo>
                        <a:pt x="98" y="408"/>
                        <a:pt x="98" y="408"/>
                        <a:pt x="98" y="408"/>
                      </a:cubicBezTo>
                      <a:cubicBezTo>
                        <a:pt x="100" y="408"/>
                        <a:pt x="98" y="407"/>
                        <a:pt x="99" y="406"/>
                      </a:cubicBezTo>
                      <a:close/>
                      <a:moveTo>
                        <a:pt x="191" y="397"/>
                      </a:moveTo>
                      <a:cubicBezTo>
                        <a:pt x="191" y="403"/>
                        <a:pt x="191" y="403"/>
                        <a:pt x="191" y="403"/>
                      </a:cubicBezTo>
                      <a:cubicBezTo>
                        <a:pt x="192" y="403"/>
                        <a:pt x="192" y="403"/>
                        <a:pt x="192" y="403"/>
                      </a:cubicBezTo>
                      <a:cubicBezTo>
                        <a:pt x="191" y="402"/>
                        <a:pt x="193" y="398"/>
                        <a:pt x="191" y="397"/>
                      </a:cubicBezTo>
                      <a:close/>
                      <a:moveTo>
                        <a:pt x="282" y="399"/>
                      </a:moveTo>
                      <a:cubicBezTo>
                        <a:pt x="287" y="399"/>
                        <a:pt x="283" y="394"/>
                        <a:pt x="285" y="395"/>
                      </a:cubicBezTo>
                      <a:cubicBezTo>
                        <a:pt x="285" y="393"/>
                        <a:pt x="285" y="391"/>
                        <a:pt x="283" y="391"/>
                      </a:cubicBezTo>
                      <a:cubicBezTo>
                        <a:pt x="284" y="394"/>
                        <a:pt x="282" y="395"/>
                        <a:pt x="282" y="399"/>
                      </a:cubicBezTo>
                      <a:close/>
                      <a:moveTo>
                        <a:pt x="377" y="394"/>
                      </a:moveTo>
                      <a:cubicBezTo>
                        <a:pt x="378" y="393"/>
                        <a:pt x="378" y="389"/>
                        <a:pt x="377" y="389"/>
                      </a:cubicBezTo>
                      <a:cubicBezTo>
                        <a:pt x="377" y="390"/>
                        <a:pt x="377" y="393"/>
                        <a:pt x="377" y="394"/>
                      </a:cubicBezTo>
                      <a:close/>
                      <a:moveTo>
                        <a:pt x="50" y="405"/>
                      </a:moveTo>
                      <a:cubicBezTo>
                        <a:pt x="51" y="405"/>
                        <a:pt x="50" y="406"/>
                        <a:pt x="51" y="406"/>
                      </a:cubicBezTo>
                      <a:cubicBezTo>
                        <a:pt x="50" y="401"/>
                        <a:pt x="50" y="394"/>
                        <a:pt x="50" y="405"/>
                      </a:cubicBezTo>
                      <a:close/>
                      <a:moveTo>
                        <a:pt x="147" y="402"/>
                      </a:moveTo>
                      <a:cubicBezTo>
                        <a:pt x="146" y="398"/>
                        <a:pt x="148" y="394"/>
                        <a:pt x="145" y="392"/>
                      </a:cubicBezTo>
                      <a:cubicBezTo>
                        <a:pt x="146" y="397"/>
                        <a:pt x="145" y="398"/>
                        <a:pt x="146" y="402"/>
                      </a:cubicBezTo>
                      <a:lnTo>
                        <a:pt x="147" y="402"/>
                      </a:lnTo>
                      <a:close/>
                      <a:moveTo>
                        <a:pt x="163" y="387"/>
                      </a:moveTo>
                      <a:cubicBezTo>
                        <a:pt x="162" y="390"/>
                        <a:pt x="162" y="396"/>
                        <a:pt x="164" y="399"/>
                      </a:cubicBezTo>
                      <a:cubicBezTo>
                        <a:pt x="164" y="396"/>
                        <a:pt x="164" y="390"/>
                        <a:pt x="163" y="387"/>
                      </a:cubicBezTo>
                      <a:close/>
                      <a:moveTo>
                        <a:pt x="200" y="396"/>
                      </a:moveTo>
                      <a:cubicBezTo>
                        <a:pt x="200" y="394"/>
                        <a:pt x="200" y="393"/>
                        <a:pt x="199" y="392"/>
                      </a:cubicBezTo>
                      <a:cubicBezTo>
                        <a:pt x="200" y="394"/>
                        <a:pt x="198" y="396"/>
                        <a:pt x="200" y="396"/>
                      </a:cubicBezTo>
                      <a:close/>
                      <a:moveTo>
                        <a:pt x="398" y="382"/>
                      </a:moveTo>
                      <a:cubicBezTo>
                        <a:pt x="398" y="383"/>
                        <a:pt x="398" y="386"/>
                        <a:pt x="398" y="384"/>
                      </a:cubicBezTo>
                      <a:cubicBezTo>
                        <a:pt x="398" y="383"/>
                        <a:pt x="399" y="381"/>
                        <a:pt x="397" y="382"/>
                      </a:cubicBezTo>
                      <a:cubicBezTo>
                        <a:pt x="396" y="383"/>
                        <a:pt x="396" y="385"/>
                        <a:pt x="397" y="386"/>
                      </a:cubicBezTo>
                      <a:cubicBezTo>
                        <a:pt x="398" y="385"/>
                        <a:pt x="397" y="383"/>
                        <a:pt x="398" y="382"/>
                      </a:cubicBezTo>
                      <a:close/>
                      <a:moveTo>
                        <a:pt x="280" y="390"/>
                      </a:moveTo>
                      <a:cubicBezTo>
                        <a:pt x="280" y="389"/>
                        <a:pt x="280" y="388"/>
                        <a:pt x="280" y="388"/>
                      </a:cubicBezTo>
                      <a:cubicBezTo>
                        <a:pt x="280" y="381"/>
                        <a:pt x="278" y="390"/>
                        <a:pt x="280" y="390"/>
                      </a:cubicBezTo>
                      <a:close/>
                      <a:moveTo>
                        <a:pt x="303" y="367"/>
                      </a:moveTo>
                      <a:cubicBezTo>
                        <a:pt x="302" y="371"/>
                        <a:pt x="302" y="382"/>
                        <a:pt x="303" y="388"/>
                      </a:cubicBezTo>
                      <a:cubicBezTo>
                        <a:pt x="304" y="380"/>
                        <a:pt x="303" y="373"/>
                        <a:pt x="303" y="367"/>
                      </a:cubicBezTo>
                      <a:close/>
                      <a:moveTo>
                        <a:pt x="369" y="379"/>
                      </a:moveTo>
                      <a:cubicBezTo>
                        <a:pt x="369" y="381"/>
                        <a:pt x="368" y="384"/>
                        <a:pt x="369" y="384"/>
                      </a:cubicBezTo>
                      <a:cubicBezTo>
                        <a:pt x="370" y="382"/>
                        <a:pt x="370" y="381"/>
                        <a:pt x="369" y="379"/>
                      </a:cubicBezTo>
                      <a:close/>
                      <a:moveTo>
                        <a:pt x="90" y="391"/>
                      </a:moveTo>
                      <a:cubicBezTo>
                        <a:pt x="90" y="393"/>
                        <a:pt x="90" y="393"/>
                        <a:pt x="90" y="393"/>
                      </a:cubicBezTo>
                      <a:cubicBezTo>
                        <a:pt x="92" y="392"/>
                        <a:pt x="91" y="395"/>
                        <a:pt x="93" y="395"/>
                      </a:cubicBezTo>
                      <a:cubicBezTo>
                        <a:pt x="93" y="393"/>
                        <a:pt x="92" y="393"/>
                        <a:pt x="93" y="392"/>
                      </a:cubicBezTo>
                      <a:cubicBezTo>
                        <a:pt x="91" y="393"/>
                        <a:pt x="90" y="392"/>
                        <a:pt x="90" y="391"/>
                      </a:cubicBezTo>
                      <a:close/>
                      <a:moveTo>
                        <a:pt x="82" y="395"/>
                      </a:moveTo>
                      <a:cubicBezTo>
                        <a:pt x="83" y="395"/>
                        <a:pt x="83" y="395"/>
                        <a:pt x="83" y="395"/>
                      </a:cubicBezTo>
                      <a:cubicBezTo>
                        <a:pt x="82" y="393"/>
                        <a:pt x="83" y="390"/>
                        <a:pt x="82" y="389"/>
                      </a:cubicBezTo>
                      <a:lnTo>
                        <a:pt x="82" y="395"/>
                      </a:lnTo>
                      <a:close/>
                      <a:moveTo>
                        <a:pt x="65" y="383"/>
                      </a:moveTo>
                      <a:cubicBezTo>
                        <a:pt x="63" y="384"/>
                        <a:pt x="65" y="388"/>
                        <a:pt x="63" y="389"/>
                      </a:cubicBezTo>
                      <a:cubicBezTo>
                        <a:pt x="65" y="389"/>
                        <a:pt x="64" y="394"/>
                        <a:pt x="65" y="395"/>
                      </a:cubicBezTo>
                      <a:cubicBezTo>
                        <a:pt x="66" y="389"/>
                        <a:pt x="65" y="387"/>
                        <a:pt x="65" y="383"/>
                      </a:cubicBezTo>
                      <a:close/>
                      <a:moveTo>
                        <a:pt x="532" y="371"/>
                      </a:moveTo>
                      <a:cubicBezTo>
                        <a:pt x="533" y="373"/>
                        <a:pt x="531" y="377"/>
                        <a:pt x="533" y="376"/>
                      </a:cubicBezTo>
                      <a:cubicBezTo>
                        <a:pt x="532" y="375"/>
                        <a:pt x="534" y="370"/>
                        <a:pt x="532" y="371"/>
                      </a:cubicBezTo>
                      <a:close/>
                      <a:moveTo>
                        <a:pt x="398" y="381"/>
                      </a:moveTo>
                      <a:cubicBezTo>
                        <a:pt x="397" y="380"/>
                        <a:pt x="399" y="372"/>
                        <a:pt x="397" y="372"/>
                      </a:cubicBezTo>
                      <a:cubicBezTo>
                        <a:pt x="398" y="375"/>
                        <a:pt x="396" y="372"/>
                        <a:pt x="396" y="374"/>
                      </a:cubicBezTo>
                      <a:cubicBezTo>
                        <a:pt x="397" y="375"/>
                        <a:pt x="396" y="379"/>
                        <a:pt x="396" y="381"/>
                      </a:cubicBezTo>
                      <a:lnTo>
                        <a:pt x="398" y="381"/>
                      </a:lnTo>
                      <a:close/>
                      <a:moveTo>
                        <a:pt x="125" y="381"/>
                      </a:moveTo>
                      <a:cubicBezTo>
                        <a:pt x="125" y="383"/>
                        <a:pt x="124" y="388"/>
                        <a:pt x="125" y="390"/>
                      </a:cubicBezTo>
                      <a:cubicBezTo>
                        <a:pt x="126" y="388"/>
                        <a:pt x="126" y="385"/>
                        <a:pt x="125" y="381"/>
                      </a:cubicBezTo>
                      <a:close/>
                      <a:moveTo>
                        <a:pt x="236" y="386"/>
                      </a:moveTo>
                      <a:cubicBezTo>
                        <a:pt x="235" y="383"/>
                        <a:pt x="238" y="382"/>
                        <a:pt x="238" y="378"/>
                      </a:cubicBezTo>
                      <a:cubicBezTo>
                        <a:pt x="235" y="378"/>
                        <a:pt x="234" y="385"/>
                        <a:pt x="236" y="386"/>
                      </a:cubicBezTo>
                      <a:close/>
                      <a:moveTo>
                        <a:pt x="33" y="391"/>
                      </a:moveTo>
                      <a:cubicBezTo>
                        <a:pt x="35" y="391"/>
                        <a:pt x="33" y="392"/>
                        <a:pt x="33" y="393"/>
                      </a:cubicBezTo>
                      <a:cubicBezTo>
                        <a:pt x="36" y="394"/>
                        <a:pt x="34" y="390"/>
                        <a:pt x="33" y="391"/>
                      </a:cubicBezTo>
                      <a:close/>
                      <a:moveTo>
                        <a:pt x="62" y="388"/>
                      </a:moveTo>
                      <a:cubicBezTo>
                        <a:pt x="62" y="389"/>
                        <a:pt x="62" y="390"/>
                        <a:pt x="61" y="390"/>
                      </a:cubicBezTo>
                      <a:cubicBezTo>
                        <a:pt x="61" y="391"/>
                        <a:pt x="61" y="391"/>
                        <a:pt x="61" y="391"/>
                      </a:cubicBezTo>
                      <a:cubicBezTo>
                        <a:pt x="61" y="391"/>
                        <a:pt x="61" y="391"/>
                        <a:pt x="62" y="391"/>
                      </a:cubicBezTo>
                      <a:cubicBezTo>
                        <a:pt x="62" y="391"/>
                        <a:pt x="63" y="391"/>
                        <a:pt x="63" y="390"/>
                      </a:cubicBezTo>
                      <a:cubicBezTo>
                        <a:pt x="61" y="390"/>
                        <a:pt x="64" y="388"/>
                        <a:pt x="62" y="388"/>
                      </a:cubicBezTo>
                      <a:close/>
                      <a:moveTo>
                        <a:pt x="183" y="381"/>
                      </a:moveTo>
                      <a:cubicBezTo>
                        <a:pt x="183" y="382"/>
                        <a:pt x="181" y="385"/>
                        <a:pt x="183" y="385"/>
                      </a:cubicBezTo>
                      <a:cubicBezTo>
                        <a:pt x="184" y="383"/>
                        <a:pt x="184" y="382"/>
                        <a:pt x="183" y="381"/>
                      </a:cubicBezTo>
                      <a:close/>
                      <a:moveTo>
                        <a:pt x="34" y="390"/>
                      </a:moveTo>
                      <a:cubicBezTo>
                        <a:pt x="35" y="390"/>
                        <a:pt x="35" y="386"/>
                        <a:pt x="34" y="385"/>
                      </a:cubicBezTo>
                      <a:cubicBezTo>
                        <a:pt x="34" y="387"/>
                        <a:pt x="33" y="389"/>
                        <a:pt x="34" y="390"/>
                      </a:cubicBezTo>
                      <a:close/>
                      <a:moveTo>
                        <a:pt x="476" y="372"/>
                      </a:moveTo>
                      <a:cubicBezTo>
                        <a:pt x="475" y="372"/>
                        <a:pt x="477" y="369"/>
                        <a:pt x="475" y="370"/>
                      </a:cubicBezTo>
                      <a:cubicBezTo>
                        <a:pt x="475" y="371"/>
                        <a:pt x="475" y="371"/>
                        <a:pt x="475" y="373"/>
                      </a:cubicBezTo>
                      <a:cubicBezTo>
                        <a:pt x="475" y="373"/>
                        <a:pt x="476" y="373"/>
                        <a:pt x="476" y="372"/>
                      </a:cubicBezTo>
                      <a:close/>
                      <a:moveTo>
                        <a:pt x="202" y="379"/>
                      </a:moveTo>
                      <a:cubicBezTo>
                        <a:pt x="202" y="380"/>
                        <a:pt x="200" y="383"/>
                        <a:pt x="202" y="383"/>
                      </a:cubicBezTo>
                      <a:cubicBezTo>
                        <a:pt x="203" y="382"/>
                        <a:pt x="203" y="380"/>
                        <a:pt x="202" y="379"/>
                      </a:cubicBezTo>
                      <a:close/>
                      <a:moveTo>
                        <a:pt x="189" y="379"/>
                      </a:moveTo>
                      <a:cubicBezTo>
                        <a:pt x="190" y="381"/>
                        <a:pt x="189" y="384"/>
                        <a:pt x="190" y="383"/>
                      </a:cubicBezTo>
                      <a:cubicBezTo>
                        <a:pt x="190" y="382"/>
                        <a:pt x="191" y="380"/>
                        <a:pt x="189" y="379"/>
                      </a:cubicBezTo>
                      <a:close/>
                      <a:moveTo>
                        <a:pt x="165" y="379"/>
                      </a:moveTo>
                      <a:cubicBezTo>
                        <a:pt x="165" y="380"/>
                        <a:pt x="165" y="384"/>
                        <a:pt x="166" y="383"/>
                      </a:cubicBezTo>
                      <a:cubicBezTo>
                        <a:pt x="166" y="382"/>
                        <a:pt x="166" y="377"/>
                        <a:pt x="165" y="379"/>
                      </a:cubicBezTo>
                      <a:close/>
                      <a:moveTo>
                        <a:pt x="92" y="385"/>
                      </a:moveTo>
                      <a:cubicBezTo>
                        <a:pt x="92" y="382"/>
                        <a:pt x="92" y="382"/>
                        <a:pt x="92" y="380"/>
                      </a:cubicBezTo>
                      <a:cubicBezTo>
                        <a:pt x="90" y="380"/>
                        <a:pt x="92" y="386"/>
                        <a:pt x="92" y="385"/>
                      </a:cubicBezTo>
                      <a:close/>
                      <a:moveTo>
                        <a:pt x="473" y="363"/>
                      </a:moveTo>
                      <a:cubicBezTo>
                        <a:pt x="473" y="365"/>
                        <a:pt x="473" y="368"/>
                        <a:pt x="474" y="370"/>
                      </a:cubicBezTo>
                      <a:cubicBezTo>
                        <a:pt x="474" y="368"/>
                        <a:pt x="474" y="364"/>
                        <a:pt x="473" y="363"/>
                      </a:cubicBezTo>
                      <a:close/>
                      <a:moveTo>
                        <a:pt x="318" y="375"/>
                      </a:moveTo>
                      <a:cubicBezTo>
                        <a:pt x="318" y="375"/>
                        <a:pt x="317" y="372"/>
                        <a:pt x="317" y="372"/>
                      </a:cubicBezTo>
                      <a:cubicBezTo>
                        <a:pt x="316" y="367"/>
                        <a:pt x="317" y="378"/>
                        <a:pt x="318" y="375"/>
                      </a:cubicBezTo>
                      <a:close/>
                      <a:moveTo>
                        <a:pt x="488" y="366"/>
                      </a:moveTo>
                      <a:cubicBezTo>
                        <a:pt x="488" y="366"/>
                        <a:pt x="489" y="366"/>
                        <a:pt x="489" y="366"/>
                      </a:cubicBezTo>
                      <a:cubicBezTo>
                        <a:pt x="487" y="365"/>
                        <a:pt x="488" y="367"/>
                        <a:pt x="488" y="368"/>
                      </a:cubicBezTo>
                      <a:cubicBezTo>
                        <a:pt x="489" y="368"/>
                        <a:pt x="490" y="367"/>
                        <a:pt x="490" y="366"/>
                      </a:cubicBezTo>
                      <a:cubicBezTo>
                        <a:pt x="489" y="365"/>
                        <a:pt x="489" y="367"/>
                        <a:pt x="488" y="366"/>
                      </a:cubicBezTo>
                      <a:close/>
                      <a:moveTo>
                        <a:pt x="19" y="385"/>
                      </a:moveTo>
                      <a:cubicBezTo>
                        <a:pt x="19" y="385"/>
                        <a:pt x="19" y="384"/>
                        <a:pt x="19" y="384"/>
                      </a:cubicBezTo>
                      <a:cubicBezTo>
                        <a:pt x="19" y="384"/>
                        <a:pt x="19" y="384"/>
                        <a:pt x="19" y="385"/>
                      </a:cubicBezTo>
                      <a:close/>
                      <a:moveTo>
                        <a:pt x="18" y="376"/>
                      </a:moveTo>
                      <a:cubicBezTo>
                        <a:pt x="18" y="379"/>
                        <a:pt x="19" y="382"/>
                        <a:pt x="19" y="384"/>
                      </a:cubicBezTo>
                      <a:cubicBezTo>
                        <a:pt x="19" y="384"/>
                        <a:pt x="20" y="384"/>
                        <a:pt x="21" y="383"/>
                      </a:cubicBezTo>
                      <a:cubicBezTo>
                        <a:pt x="20" y="381"/>
                        <a:pt x="19" y="376"/>
                        <a:pt x="18" y="376"/>
                      </a:cubicBezTo>
                      <a:close/>
                      <a:moveTo>
                        <a:pt x="491" y="359"/>
                      </a:moveTo>
                      <a:cubicBezTo>
                        <a:pt x="491" y="362"/>
                        <a:pt x="491" y="363"/>
                        <a:pt x="492" y="365"/>
                      </a:cubicBezTo>
                      <a:cubicBezTo>
                        <a:pt x="492" y="362"/>
                        <a:pt x="492" y="361"/>
                        <a:pt x="491" y="359"/>
                      </a:cubicBezTo>
                      <a:close/>
                      <a:moveTo>
                        <a:pt x="353" y="370"/>
                      </a:moveTo>
                      <a:cubicBezTo>
                        <a:pt x="352" y="369"/>
                        <a:pt x="353" y="367"/>
                        <a:pt x="352" y="366"/>
                      </a:cubicBezTo>
                      <a:cubicBezTo>
                        <a:pt x="351" y="367"/>
                        <a:pt x="351" y="370"/>
                        <a:pt x="353" y="370"/>
                      </a:cubicBezTo>
                      <a:close/>
                      <a:moveTo>
                        <a:pt x="91" y="379"/>
                      </a:moveTo>
                      <a:cubicBezTo>
                        <a:pt x="93" y="379"/>
                        <a:pt x="93" y="379"/>
                        <a:pt x="93" y="379"/>
                      </a:cubicBezTo>
                      <a:cubicBezTo>
                        <a:pt x="93" y="378"/>
                        <a:pt x="93" y="377"/>
                        <a:pt x="92" y="376"/>
                      </a:cubicBezTo>
                      <a:cubicBezTo>
                        <a:pt x="92" y="377"/>
                        <a:pt x="91" y="378"/>
                        <a:pt x="91" y="379"/>
                      </a:cubicBezTo>
                      <a:close/>
                      <a:moveTo>
                        <a:pt x="76" y="379"/>
                      </a:moveTo>
                      <a:cubicBezTo>
                        <a:pt x="78" y="376"/>
                        <a:pt x="77" y="369"/>
                        <a:pt x="76" y="365"/>
                      </a:cubicBezTo>
                      <a:cubicBezTo>
                        <a:pt x="76" y="372"/>
                        <a:pt x="76" y="374"/>
                        <a:pt x="76" y="379"/>
                      </a:cubicBezTo>
                      <a:close/>
                      <a:moveTo>
                        <a:pt x="349" y="367"/>
                      </a:moveTo>
                      <a:cubicBezTo>
                        <a:pt x="351" y="367"/>
                        <a:pt x="351" y="367"/>
                        <a:pt x="351" y="367"/>
                      </a:cubicBezTo>
                      <a:cubicBezTo>
                        <a:pt x="351" y="366"/>
                        <a:pt x="350" y="365"/>
                        <a:pt x="350" y="364"/>
                      </a:cubicBezTo>
                      <a:cubicBezTo>
                        <a:pt x="350" y="366"/>
                        <a:pt x="349" y="366"/>
                        <a:pt x="349" y="367"/>
                      </a:cubicBezTo>
                      <a:close/>
                      <a:moveTo>
                        <a:pt x="495" y="357"/>
                      </a:moveTo>
                      <a:cubicBezTo>
                        <a:pt x="495" y="358"/>
                        <a:pt x="494" y="362"/>
                        <a:pt x="496" y="361"/>
                      </a:cubicBezTo>
                      <a:cubicBezTo>
                        <a:pt x="495" y="359"/>
                        <a:pt x="496" y="359"/>
                        <a:pt x="495" y="357"/>
                      </a:cubicBezTo>
                      <a:close/>
                      <a:moveTo>
                        <a:pt x="333" y="364"/>
                      </a:moveTo>
                      <a:cubicBezTo>
                        <a:pt x="333" y="365"/>
                        <a:pt x="332" y="365"/>
                        <a:pt x="332" y="365"/>
                      </a:cubicBezTo>
                      <a:cubicBezTo>
                        <a:pt x="333" y="365"/>
                        <a:pt x="332" y="368"/>
                        <a:pt x="334" y="367"/>
                      </a:cubicBezTo>
                      <a:cubicBezTo>
                        <a:pt x="333" y="366"/>
                        <a:pt x="334" y="366"/>
                        <a:pt x="334" y="364"/>
                      </a:cubicBezTo>
                      <a:lnTo>
                        <a:pt x="333" y="364"/>
                      </a:lnTo>
                      <a:close/>
                      <a:moveTo>
                        <a:pt x="164" y="369"/>
                      </a:moveTo>
                      <a:cubicBezTo>
                        <a:pt x="165" y="370"/>
                        <a:pt x="164" y="375"/>
                        <a:pt x="165" y="373"/>
                      </a:cubicBezTo>
                      <a:cubicBezTo>
                        <a:pt x="165" y="372"/>
                        <a:pt x="166" y="369"/>
                        <a:pt x="164" y="369"/>
                      </a:cubicBezTo>
                      <a:close/>
                      <a:moveTo>
                        <a:pt x="355" y="362"/>
                      </a:moveTo>
                      <a:cubicBezTo>
                        <a:pt x="355" y="363"/>
                        <a:pt x="354" y="366"/>
                        <a:pt x="356" y="366"/>
                      </a:cubicBezTo>
                      <a:cubicBezTo>
                        <a:pt x="355" y="364"/>
                        <a:pt x="356" y="363"/>
                        <a:pt x="355" y="362"/>
                      </a:cubicBezTo>
                      <a:close/>
                      <a:moveTo>
                        <a:pt x="96" y="368"/>
                      </a:moveTo>
                      <a:cubicBezTo>
                        <a:pt x="97" y="370"/>
                        <a:pt x="96" y="373"/>
                        <a:pt x="98" y="374"/>
                      </a:cubicBezTo>
                      <a:cubicBezTo>
                        <a:pt x="97" y="372"/>
                        <a:pt x="98" y="368"/>
                        <a:pt x="96" y="368"/>
                      </a:cubicBezTo>
                      <a:close/>
                      <a:moveTo>
                        <a:pt x="142" y="371"/>
                      </a:moveTo>
                      <a:cubicBezTo>
                        <a:pt x="142" y="370"/>
                        <a:pt x="142" y="373"/>
                        <a:pt x="143" y="372"/>
                      </a:cubicBezTo>
                      <a:cubicBezTo>
                        <a:pt x="141" y="366"/>
                        <a:pt x="143" y="361"/>
                        <a:pt x="140" y="355"/>
                      </a:cubicBezTo>
                      <a:cubicBezTo>
                        <a:pt x="141" y="362"/>
                        <a:pt x="141" y="366"/>
                        <a:pt x="142" y="371"/>
                      </a:cubicBezTo>
                      <a:close/>
                      <a:moveTo>
                        <a:pt x="81" y="374"/>
                      </a:moveTo>
                      <a:cubicBezTo>
                        <a:pt x="81" y="372"/>
                        <a:pt x="81" y="369"/>
                        <a:pt x="80" y="367"/>
                      </a:cubicBezTo>
                      <a:cubicBezTo>
                        <a:pt x="80" y="368"/>
                        <a:pt x="79" y="373"/>
                        <a:pt x="81" y="374"/>
                      </a:cubicBezTo>
                      <a:close/>
                      <a:moveTo>
                        <a:pt x="59" y="368"/>
                      </a:moveTo>
                      <a:cubicBezTo>
                        <a:pt x="60" y="370"/>
                        <a:pt x="60" y="373"/>
                        <a:pt x="61" y="373"/>
                      </a:cubicBezTo>
                      <a:cubicBezTo>
                        <a:pt x="60" y="371"/>
                        <a:pt x="61" y="368"/>
                        <a:pt x="59" y="368"/>
                      </a:cubicBezTo>
                      <a:close/>
                      <a:moveTo>
                        <a:pt x="346" y="362"/>
                      </a:moveTo>
                      <a:cubicBezTo>
                        <a:pt x="347" y="361"/>
                        <a:pt x="348" y="359"/>
                        <a:pt x="346" y="359"/>
                      </a:cubicBezTo>
                      <a:cubicBezTo>
                        <a:pt x="346" y="359"/>
                        <a:pt x="346" y="360"/>
                        <a:pt x="345" y="360"/>
                      </a:cubicBezTo>
                      <a:cubicBezTo>
                        <a:pt x="345" y="361"/>
                        <a:pt x="346" y="361"/>
                        <a:pt x="346" y="362"/>
                      </a:cubicBezTo>
                      <a:close/>
                      <a:moveTo>
                        <a:pt x="495" y="355"/>
                      </a:moveTo>
                      <a:cubicBezTo>
                        <a:pt x="496" y="350"/>
                        <a:pt x="493" y="350"/>
                        <a:pt x="495" y="355"/>
                      </a:cubicBezTo>
                      <a:close/>
                      <a:moveTo>
                        <a:pt x="489" y="353"/>
                      </a:moveTo>
                      <a:cubicBezTo>
                        <a:pt x="487" y="353"/>
                        <a:pt x="489" y="352"/>
                        <a:pt x="489" y="351"/>
                      </a:cubicBezTo>
                      <a:cubicBezTo>
                        <a:pt x="487" y="351"/>
                        <a:pt x="487" y="351"/>
                        <a:pt x="487" y="351"/>
                      </a:cubicBezTo>
                      <a:cubicBezTo>
                        <a:pt x="487" y="353"/>
                        <a:pt x="488" y="353"/>
                        <a:pt x="487" y="354"/>
                      </a:cubicBezTo>
                      <a:cubicBezTo>
                        <a:pt x="488" y="354"/>
                        <a:pt x="489" y="354"/>
                        <a:pt x="489" y="353"/>
                      </a:cubicBezTo>
                      <a:close/>
                      <a:moveTo>
                        <a:pt x="47" y="357"/>
                      </a:moveTo>
                      <a:cubicBezTo>
                        <a:pt x="47" y="362"/>
                        <a:pt x="47" y="366"/>
                        <a:pt x="47" y="370"/>
                      </a:cubicBezTo>
                      <a:cubicBezTo>
                        <a:pt x="49" y="370"/>
                        <a:pt x="49" y="370"/>
                        <a:pt x="49" y="370"/>
                      </a:cubicBezTo>
                      <a:cubicBezTo>
                        <a:pt x="50" y="367"/>
                        <a:pt x="48" y="365"/>
                        <a:pt x="48" y="363"/>
                      </a:cubicBezTo>
                      <a:cubicBezTo>
                        <a:pt x="48" y="361"/>
                        <a:pt x="50" y="357"/>
                        <a:pt x="47" y="357"/>
                      </a:cubicBezTo>
                      <a:close/>
                      <a:moveTo>
                        <a:pt x="83" y="360"/>
                      </a:moveTo>
                      <a:cubicBezTo>
                        <a:pt x="83" y="354"/>
                        <a:pt x="83" y="344"/>
                        <a:pt x="81" y="342"/>
                      </a:cubicBezTo>
                      <a:cubicBezTo>
                        <a:pt x="81" y="346"/>
                        <a:pt x="80" y="356"/>
                        <a:pt x="83" y="360"/>
                      </a:cubicBezTo>
                      <a:close/>
                      <a:moveTo>
                        <a:pt x="70" y="360"/>
                      </a:moveTo>
                      <a:cubicBezTo>
                        <a:pt x="71" y="359"/>
                        <a:pt x="71" y="357"/>
                        <a:pt x="71" y="356"/>
                      </a:cubicBezTo>
                      <a:cubicBezTo>
                        <a:pt x="70" y="356"/>
                        <a:pt x="70" y="360"/>
                        <a:pt x="70" y="360"/>
                      </a:cubicBezTo>
                      <a:close/>
                      <a:moveTo>
                        <a:pt x="45" y="331"/>
                      </a:moveTo>
                      <a:cubicBezTo>
                        <a:pt x="46" y="333"/>
                        <a:pt x="44" y="337"/>
                        <a:pt x="46" y="336"/>
                      </a:cubicBezTo>
                      <a:cubicBezTo>
                        <a:pt x="45" y="336"/>
                        <a:pt x="47" y="331"/>
                        <a:pt x="45" y="331"/>
                      </a:cubicBezTo>
                      <a:close/>
                      <a:moveTo>
                        <a:pt x="44" y="313"/>
                      </a:moveTo>
                      <a:cubicBezTo>
                        <a:pt x="43" y="309"/>
                        <a:pt x="44" y="314"/>
                        <a:pt x="44" y="318"/>
                      </a:cubicBezTo>
                      <a:cubicBezTo>
                        <a:pt x="45" y="323"/>
                        <a:pt x="44" y="328"/>
                        <a:pt x="46" y="331"/>
                      </a:cubicBezTo>
                      <a:cubicBezTo>
                        <a:pt x="46" y="324"/>
                        <a:pt x="46" y="321"/>
                        <a:pt x="45" y="317"/>
                      </a:cubicBezTo>
                      <a:cubicBezTo>
                        <a:pt x="45" y="317"/>
                        <a:pt x="46" y="318"/>
                        <a:pt x="45" y="318"/>
                      </a:cubicBezTo>
                      <a:cubicBezTo>
                        <a:pt x="45" y="316"/>
                        <a:pt x="45" y="314"/>
                        <a:pt x="44" y="313"/>
                      </a:cubicBezTo>
                      <a:close/>
                      <a:moveTo>
                        <a:pt x="177" y="321"/>
                      </a:moveTo>
                      <a:cubicBezTo>
                        <a:pt x="176" y="323"/>
                        <a:pt x="176" y="324"/>
                        <a:pt x="177" y="325"/>
                      </a:cubicBezTo>
                      <a:cubicBezTo>
                        <a:pt x="177" y="324"/>
                        <a:pt x="178" y="321"/>
                        <a:pt x="177" y="321"/>
                      </a:cubicBezTo>
                      <a:close/>
                      <a:moveTo>
                        <a:pt x="176" y="317"/>
                      </a:moveTo>
                      <a:cubicBezTo>
                        <a:pt x="176" y="318"/>
                        <a:pt x="175" y="321"/>
                        <a:pt x="176" y="321"/>
                      </a:cubicBezTo>
                      <a:cubicBezTo>
                        <a:pt x="176" y="319"/>
                        <a:pt x="178" y="318"/>
                        <a:pt x="176" y="317"/>
                      </a:cubicBezTo>
                      <a:close/>
                      <a:moveTo>
                        <a:pt x="12" y="316"/>
                      </a:moveTo>
                      <a:cubicBezTo>
                        <a:pt x="12" y="319"/>
                        <a:pt x="12" y="321"/>
                        <a:pt x="13" y="323"/>
                      </a:cubicBezTo>
                      <a:cubicBezTo>
                        <a:pt x="13" y="321"/>
                        <a:pt x="14" y="318"/>
                        <a:pt x="12" y="316"/>
                      </a:cubicBezTo>
                      <a:close/>
                      <a:moveTo>
                        <a:pt x="39" y="284"/>
                      </a:moveTo>
                      <a:cubicBezTo>
                        <a:pt x="39" y="286"/>
                        <a:pt x="38" y="288"/>
                        <a:pt x="39" y="289"/>
                      </a:cubicBezTo>
                      <a:cubicBezTo>
                        <a:pt x="39" y="288"/>
                        <a:pt x="40" y="285"/>
                        <a:pt x="39" y="284"/>
                      </a:cubicBezTo>
                      <a:close/>
                      <a:moveTo>
                        <a:pt x="519" y="34"/>
                      </a:moveTo>
                      <a:cubicBezTo>
                        <a:pt x="520" y="33"/>
                        <a:pt x="521" y="31"/>
                        <a:pt x="521" y="29"/>
                      </a:cubicBezTo>
                      <a:cubicBezTo>
                        <a:pt x="519" y="30"/>
                        <a:pt x="518" y="34"/>
                        <a:pt x="519" y="34"/>
                      </a:cubicBezTo>
                      <a:close/>
                      <a:moveTo>
                        <a:pt x="533" y="33"/>
                      </a:moveTo>
                      <a:cubicBezTo>
                        <a:pt x="532" y="30"/>
                        <a:pt x="534" y="26"/>
                        <a:pt x="531" y="26"/>
                      </a:cubicBezTo>
                      <a:cubicBezTo>
                        <a:pt x="531" y="28"/>
                        <a:pt x="530" y="31"/>
                        <a:pt x="528" y="29"/>
                      </a:cubicBezTo>
                      <a:cubicBezTo>
                        <a:pt x="530" y="31"/>
                        <a:pt x="530" y="32"/>
                        <a:pt x="533" y="33"/>
                      </a:cubicBezTo>
                      <a:close/>
                      <a:moveTo>
                        <a:pt x="511" y="29"/>
                      </a:moveTo>
                      <a:cubicBezTo>
                        <a:pt x="511" y="27"/>
                        <a:pt x="514" y="26"/>
                        <a:pt x="512" y="25"/>
                      </a:cubicBezTo>
                      <a:cubicBezTo>
                        <a:pt x="512" y="26"/>
                        <a:pt x="509" y="29"/>
                        <a:pt x="511" y="29"/>
                      </a:cubicBezTo>
                      <a:close/>
                      <a:moveTo>
                        <a:pt x="524" y="24"/>
                      </a:moveTo>
                      <a:cubicBezTo>
                        <a:pt x="527" y="26"/>
                        <a:pt x="528" y="23"/>
                        <a:pt x="529" y="22"/>
                      </a:cubicBezTo>
                      <a:cubicBezTo>
                        <a:pt x="529" y="21"/>
                        <a:pt x="526" y="19"/>
                        <a:pt x="527" y="17"/>
                      </a:cubicBezTo>
                      <a:cubicBezTo>
                        <a:pt x="526" y="18"/>
                        <a:pt x="526" y="18"/>
                        <a:pt x="524" y="18"/>
                      </a:cubicBezTo>
                      <a:cubicBezTo>
                        <a:pt x="524" y="18"/>
                        <a:pt x="526" y="22"/>
                        <a:pt x="524" y="24"/>
                      </a:cubicBezTo>
                      <a:close/>
                      <a:moveTo>
                        <a:pt x="490" y="25"/>
                      </a:moveTo>
                      <a:cubicBezTo>
                        <a:pt x="490" y="23"/>
                        <a:pt x="492" y="23"/>
                        <a:pt x="492" y="20"/>
                      </a:cubicBezTo>
                      <a:cubicBezTo>
                        <a:pt x="490" y="20"/>
                        <a:pt x="488" y="24"/>
                        <a:pt x="490" y="25"/>
                      </a:cubicBezTo>
                      <a:close/>
                      <a:moveTo>
                        <a:pt x="507" y="21"/>
                      </a:moveTo>
                      <a:cubicBezTo>
                        <a:pt x="507" y="17"/>
                        <a:pt x="512" y="15"/>
                        <a:pt x="511" y="11"/>
                      </a:cubicBezTo>
                      <a:cubicBezTo>
                        <a:pt x="505" y="6"/>
                        <a:pt x="498" y="17"/>
                        <a:pt x="504" y="21"/>
                      </a:cubicBezTo>
                      <a:lnTo>
                        <a:pt x="507" y="21"/>
                      </a:lnTo>
                      <a:close/>
                      <a:moveTo>
                        <a:pt x="151" y="31"/>
                      </a:moveTo>
                      <a:cubicBezTo>
                        <a:pt x="151" y="30"/>
                        <a:pt x="153" y="31"/>
                        <a:pt x="153" y="29"/>
                      </a:cubicBezTo>
                      <a:cubicBezTo>
                        <a:pt x="152" y="29"/>
                        <a:pt x="150" y="29"/>
                        <a:pt x="150" y="30"/>
                      </a:cubicBezTo>
                      <a:cubicBezTo>
                        <a:pt x="151" y="30"/>
                        <a:pt x="151" y="31"/>
                        <a:pt x="151" y="31"/>
                      </a:cubicBezTo>
                      <a:close/>
                      <a:moveTo>
                        <a:pt x="256" y="24"/>
                      </a:moveTo>
                      <a:cubicBezTo>
                        <a:pt x="256" y="22"/>
                        <a:pt x="258" y="23"/>
                        <a:pt x="257" y="21"/>
                      </a:cubicBezTo>
                      <a:cubicBezTo>
                        <a:pt x="256" y="21"/>
                        <a:pt x="256" y="22"/>
                        <a:pt x="255" y="23"/>
                      </a:cubicBezTo>
                      <a:cubicBezTo>
                        <a:pt x="255" y="23"/>
                        <a:pt x="255" y="23"/>
                        <a:pt x="255" y="24"/>
                      </a:cubicBezTo>
                      <a:lnTo>
                        <a:pt x="256" y="24"/>
                      </a:lnTo>
                      <a:close/>
                      <a:moveTo>
                        <a:pt x="125" y="26"/>
                      </a:moveTo>
                      <a:cubicBezTo>
                        <a:pt x="125" y="25"/>
                        <a:pt x="125" y="19"/>
                        <a:pt x="124" y="20"/>
                      </a:cubicBezTo>
                      <a:cubicBezTo>
                        <a:pt x="125" y="22"/>
                        <a:pt x="124" y="27"/>
                        <a:pt x="125" y="26"/>
                      </a:cubicBezTo>
                      <a:close/>
                      <a:moveTo>
                        <a:pt x="196" y="9"/>
                      </a:moveTo>
                      <a:cubicBezTo>
                        <a:pt x="195" y="9"/>
                        <a:pt x="194" y="12"/>
                        <a:pt x="195" y="12"/>
                      </a:cubicBezTo>
                      <a:cubicBezTo>
                        <a:pt x="195" y="11"/>
                        <a:pt x="197" y="11"/>
                        <a:pt x="196" y="9"/>
                      </a:cubicBezTo>
                      <a:close/>
                      <a:moveTo>
                        <a:pt x="190" y="12"/>
                      </a:moveTo>
                      <a:cubicBezTo>
                        <a:pt x="192" y="12"/>
                        <a:pt x="192" y="10"/>
                        <a:pt x="192" y="9"/>
                      </a:cubicBezTo>
                      <a:cubicBezTo>
                        <a:pt x="190" y="9"/>
                        <a:pt x="190" y="11"/>
                        <a:pt x="190" y="12"/>
                      </a:cubicBezTo>
                      <a:close/>
                      <a:moveTo>
                        <a:pt x="128" y="12"/>
                      </a:moveTo>
                      <a:cubicBezTo>
                        <a:pt x="127" y="11"/>
                        <a:pt x="127" y="9"/>
                        <a:pt x="126" y="8"/>
                      </a:cubicBezTo>
                      <a:cubicBezTo>
                        <a:pt x="126" y="10"/>
                        <a:pt x="124" y="9"/>
                        <a:pt x="124" y="11"/>
                      </a:cubicBezTo>
                      <a:cubicBezTo>
                        <a:pt x="125" y="12"/>
                        <a:pt x="126" y="12"/>
                        <a:pt x="128" y="12"/>
                      </a:cubicBezTo>
                      <a:close/>
                      <a:moveTo>
                        <a:pt x="157" y="6"/>
                      </a:moveTo>
                      <a:cubicBezTo>
                        <a:pt x="157" y="5"/>
                        <a:pt x="158" y="5"/>
                        <a:pt x="158" y="4"/>
                      </a:cubicBezTo>
                      <a:cubicBezTo>
                        <a:pt x="157" y="4"/>
                        <a:pt x="157" y="4"/>
                        <a:pt x="156" y="4"/>
                      </a:cubicBezTo>
                      <a:cubicBezTo>
                        <a:pt x="156" y="6"/>
                        <a:pt x="156" y="5"/>
                        <a:pt x="156" y="6"/>
                      </a:cubicBezTo>
                      <a:lnTo>
                        <a:pt x="157" y="6"/>
                      </a:lnTo>
                      <a:close/>
                      <a:moveTo>
                        <a:pt x="138" y="4"/>
                      </a:moveTo>
                      <a:cubicBezTo>
                        <a:pt x="137" y="3"/>
                        <a:pt x="135" y="2"/>
                        <a:pt x="135" y="4"/>
                      </a:cubicBezTo>
                      <a:cubicBezTo>
                        <a:pt x="136" y="5"/>
                        <a:pt x="136" y="5"/>
                        <a:pt x="138" y="5"/>
                      </a:cubicBezTo>
                      <a:cubicBezTo>
                        <a:pt x="138" y="5"/>
                        <a:pt x="138" y="4"/>
                        <a:pt x="138" y="4"/>
                      </a:cubicBezTo>
                      <a:close/>
                      <a:moveTo>
                        <a:pt x="112" y="5"/>
                      </a:moveTo>
                      <a:cubicBezTo>
                        <a:pt x="112" y="3"/>
                        <a:pt x="115" y="2"/>
                        <a:pt x="112" y="1"/>
                      </a:cubicBezTo>
                      <a:cubicBezTo>
                        <a:pt x="112" y="3"/>
                        <a:pt x="111" y="3"/>
                        <a:pt x="111" y="4"/>
                      </a:cubicBezTo>
                      <a:cubicBezTo>
                        <a:pt x="112" y="4"/>
                        <a:pt x="111" y="6"/>
                        <a:pt x="112" y="5"/>
                      </a:cubicBezTo>
                      <a:close/>
                      <a:moveTo>
                        <a:pt x="38" y="8"/>
                      </a:moveTo>
                      <a:cubicBezTo>
                        <a:pt x="37" y="6"/>
                        <a:pt x="39" y="6"/>
                        <a:pt x="40" y="6"/>
                      </a:cubicBezTo>
                      <a:cubicBezTo>
                        <a:pt x="40" y="2"/>
                        <a:pt x="36" y="4"/>
                        <a:pt x="34" y="2"/>
                      </a:cubicBezTo>
                      <a:cubicBezTo>
                        <a:pt x="34" y="5"/>
                        <a:pt x="36" y="7"/>
                        <a:pt x="38" y="8"/>
                      </a:cubicBezTo>
                      <a:close/>
                      <a:moveTo>
                        <a:pt x="71" y="3"/>
                      </a:moveTo>
                      <a:cubicBezTo>
                        <a:pt x="71" y="2"/>
                        <a:pt x="68" y="3"/>
                        <a:pt x="67" y="5"/>
                      </a:cubicBezTo>
                      <a:cubicBezTo>
                        <a:pt x="69" y="5"/>
                        <a:pt x="71" y="5"/>
                        <a:pt x="71" y="3"/>
                      </a:cubicBezTo>
                      <a:close/>
                      <a:moveTo>
                        <a:pt x="44" y="1"/>
                      </a:moveTo>
                      <a:cubicBezTo>
                        <a:pt x="43" y="0"/>
                        <a:pt x="40" y="1"/>
                        <a:pt x="40" y="3"/>
                      </a:cubicBezTo>
                      <a:cubicBezTo>
                        <a:pt x="41" y="4"/>
                        <a:pt x="44" y="2"/>
                        <a:pt x="44" y="1"/>
                      </a:cubicBezTo>
                      <a:close/>
                      <a:moveTo>
                        <a:pt x="467" y="477"/>
                      </a:moveTo>
                      <a:cubicBezTo>
                        <a:pt x="466" y="475"/>
                        <a:pt x="466" y="476"/>
                        <a:pt x="465" y="473"/>
                      </a:cubicBezTo>
                      <a:cubicBezTo>
                        <a:pt x="466" y="473"/>
                        <a:pt x="466" y="473"/>
                        <a:pt x="466" y="472"/>
                      </a:cubicBezTo>
                      <a:cubicBezTo>
                        <a:pt x="466" y="472"/>
                        <a:pt x="466" y="471"/>
                        <a:pt x="465" y="471"/>
                      </a:cubicBezTo>
                      <a:cubicBezTo>
                        <a:pt x="465" y="472"/>
                        <a:pt x="466" y="472"/>
                        <a:pt x="465" y="473"/>
                      </a:cubicBezTo>
                      <a:cubicBezTo>
                        <a:pt x="465" y="470"/>
                        <a:pt x="467" y="471"/>
                        <a:pt x="464" y="470"/>
                      </a:cubicBezTo>
                      <a:cubicBezTo>
                        <a:pt x="466" y="470"/>
                        <a:pt x="465" y="468"/>
                        <a:pt x="465" y="467"/>
                      </a:cubicBezTo>
                      <a:cubicBezTo>
                        <a:pt x="464" y="467"/>
                        <a:pt x="464" y="468"/>
                        <a:pt x="463" y="468"/>
                      </a:cubicBezTo>
                      <a:cubicBezTo>
                        <a:pt x="463" y="469"/>
                        <a:pt x="463" y="471"/>
                        <a:pt x="464" y="472"/>
                      </a:cubicBezTo>
                      <a:cubicBezTo>
                        <a:pt x="463" y="471"/>
                        <a:pt x="464" y="474"/>
                        <a:pt x="464" y="475"/>
                      </a:cubicBezTo>
                      <a:cubicBezTo>
                        <a:pt x="464" y="475"/>
                        <a:pt x="464" y="474"/>
                        <a:pt x="464" y="474"/>
                      </a:cubicBezTo>
                      <a:cubicBezTo>
                        <a:pt x="464" y="475"/>
                        <a:pt x="465" y="475"/>
                        <a:pt x="465" y="476"/>
                      </a:cubicBezTo>
                      <a:cubicBezTo>
                        <a:pt x="464" y="478"/>
                        <a:pt x="464" y="479"/>
                        <a:pt x="464" y="480"/>
                      </a:cubicBezTo>
                      <a:cubicBezTo>
                        <a:pt x="466" y="482"/>
                        <a:pt x="465" y="480"/>
                        <a:pt x="467" y="478"/>
                      </a:cubicBezTo>
                      <a:cubicBezTo>
                        <a:pt x="466" y="478"/>
                        <a:pt x="465" y="478"/>
                        <a:pt x="465" y="477"/>
                      </a:cubicBezTo>
                      <a:cubicBezTo>
                        <a:pt x="466" y="477"/>
                        <a:pt x="466" y="478"/>
                        <a:pt x="467" y="477"/>
                      </a:cubicBezTo>
                      <a:close/>
                      <a:moveTo>
                        <a:pt x="464" y="475"/>
                      </a:moveTo>
                      <a:cubicBezTo>
                        <a:pt x="464" y="475"/>
                        <a:pt x="463" y="475"/>
                        <a:pt x="463" y="475"/>
                      </a:cubicBezTo>
                      <a:cubicBezTo>
                        <a:pt x="464" y="475"/>
                        <a:pt x="464" y="475"/>
                        <a:pt x="464" y="475"/>
                      </a:cubicBezTo>
                      <a:close/>
                      <a:moveTo>
                        <a:pt x="469" y="473"/>
                      </a:moveTo>
                      <a:cubicBezTo>
                        <a:pt x="468" y="474"/>
                        <a:pt x="468" y="474"/>
                        <a:pt x="468" y="474"/>
                      </a:cubicBezTo>
                      <a:cubicBezTo>
                        <a:pt x="469" y="472"/>
                        <a:pt x="468" y="471"/>
                        <a:pt x="469" y="469"/>
                      </a:cubicBezTo>
                      <a:cubicBezTo>
                        <a:pt x="468" y="469"/>
                        <a:pt x="467" y="469"/>
                        <a:pt x="466" y="469"/>
                      </a:cubicBezTo>
                      <a:cubicBezTo>
                        <a:pt x="468" y="470"/>
                        <a:pt x="466" y="471"/>
                        <a:pt x="466" y="471"/>
                      </a:cubicBezTo>
                      <a:cubicBezTo>
                        <a:pt x="467" y="471"/>
                        <a:pt x="468" y="472"/>
                        <a:pt x="468" y="472"/>
                      </a:cubicBezTo>
                      <a:cubicBezTo>
                        <a:pt x="467" y="472"/>
                        <a:pt x="465" y="473"/>
                        <a:pt x="466" y="474"/>
                      </a:cubicBezTo>
                      <a:cubicBezTo>
                        <a:pt x="467" y="473"/>
                        <a:pt x="467" y="473"/>
                        <a:pt x="467" y="473"/>
                      </a:cubicBezTo>
                      <a:cubicBezTo>
                        <a:pt x="467" y="475"/>
                        <a:pt x="468" y="475"/>
                        <a:pt x="468" y="476"/>
                      </a:cubicBezTo>
                      <a:cubicBezTo>
                        <a:pt x="467" y="476"/>
                        <a:pt x="468" y="477"/>
                        <a:pt x="468" y="478"/>
                      </a:cubicBezTo>
                      <a:cubicBezTo>
                        <a:pt x="468" y="478"/>
                        <a:pt x="467" y="480"/>
                        <a:pt x="469" y="480"/>
                      </a:cubicBezTo>
                      <a:cubicBezTo>
                        <a:pt x="469" y="477"/>
                        <a:pt x="469" y="477"/>
                        <a:pt x="469" y="477"/>
                      </a:cubicBezTo>
                      <a:cubicBezTo>
                        <a:pt x="468" y="476"/>
                        <a:pt x="469" y="473"/>
                        <a:pt x="469" y="473"/>
                      </a:cubicBezTo>
                      <a:close/>
                      <a:moveTo>
                        <a:pt x="463" y="471"/>
                      </a:moveTo>
                      <a:cubicBezTo>
                        <a:pt x="461" y="471"/>
                        <a:pt x="461" y="471"/>
                        <a:pt x="460" y="469"/>
                      </a:cubicBezTo>
                      <a:cubicBezTo>
                        <a:pt x="460" y="471"/>
                        <a:pt x="458" y="469"/>
                        <a:pt x="459" y="470"/>
                      </a:cubicBezTo>
                      <a:cubicBezTo>
                        <a:pt x="459" y="470"/>
                        <a:pt x="460" y="470"/>
                        <a:pt x="460" y="471"/>
                      </a:cubicBezTo>
                      <a:cubicBezTo>
                        <a:pt x="460" y="471"/>
                        <a:pt x="459" y="471"/>
                        <a:pt x="459" y="471"/>
                      </a:cubicBezTo>
                      <a:cubicBezTo>
                        <a:pt x="460" y="471"/>
                        <a:pt x="460" y="472"/>
                        <a:pt x="460" y="472"/>
                      </a:cubicBezTo>
                      <a:cubicBezTo>
                        <a:pt x="460" y="472"/>
                        <a:pt x="459" y="472"/>
                        <a:pt x="459" y="473"/>
                      </a:cubicBezTo>
                      <a:cubicBezTo>
                        <a:pt x="460" y="474"/>
                        <a:pt x="461" y="477"/>
                        <a:pt x="460" y="479"/>
                      </a:cubicBezTo>
                      <a:cubicBezTo>
                        <a:pt x="462" y="479"/>
                        <a:pt x="460" y="474"/>
                        <a:pt x="461" y="474"/>
                      </a:cubicBezTo>
                      <a:cubicBezTo>
                        <a:pt x="461" y="475"/>
                        <a:pt x="462" y="477"/>
                        <a:pt x="462" y="475"/>
                      </a:cubicBezTo>
                      <a:cubicBezTo>
                        <a:pt x="462" y="475"/>
                        <a:pt x="461" y="472"/>
                        <a:pt x="463" y="471"/>
                      </a:cubicBezTo>
                      <a:close/>
                      <a:moveTo>
                        <a:pt x="431" y="468"/>
                      </a:moveTo>
                      <a:cubicBezTo>
                        <a:pt x="432" y="470"/>
                        <a:pt x="431" y="474"/>
                        <a:pt x="431" y="479"/>
                      </a:cubicBezTo>
                      <a:cubicBezTo>
                        <a:pt x="432" y="478"/>
                        <a:pt x="433" y="470"/>
                        <a:pt x="431" y="468"/>
                      </a:cubicBezTo>
                      <a:close/>
                      <a:moveTo>
                        <a:pt x="439" y="475"/>
                      </a:moveTo>
                      <a:cubicBezTo>
                        <a:pt x="440" y="474"/>
                        <a:pt x="440" y="472"/>
                        <a:pt x="439" y="472"/>
                      </a:cubicBezTo>
                      <a:cubicBezTo>
                        <a:pt x="438" y="474"/>
                        <a:pt x="438" y="475"/>
                        <a:pt x="438" y="478"/>
                      </a:cubicBezTo>
                      <a:cubicBezTo>
                        <a:pt x="440" y="477"/>
                        <a:pt x="440" y="474"/>
                        <a:pt x="439" y="475"/>
                      </a:cubicBezTo>
                      <a:close/>
                      <a:moveTo>
                        <a:pt x="481" y="476"/>
                      </a:moveTo>
                      <a:cubicBezTo>
                        <a:pt x="481" y="475"/>
                        <a:pt x="481" y="475"/>
                        <a:pt x="481" y="474"/>
                      </a:cubicBezTo>
                      <a:cubicBezTo>
                        <a:pt x="481" y="469"/>
                        <a:pt x="480" y="473"/>
                        <a:pt x="481" y="476"/>
                      </a:cubicBezTo>
                      <a:close/>
                      <a:moveTo>
                        <a:pt x="455" y="471"/>
                      </a:moveTo>
                      <a:cubicBezTo>
                        <a:pt x="457" y="470"/>
                        <a:pt x="457" y="474"/>
                        <a:pt x="456" y="475"/>
                      </a:cubicBezTo>
                      <a:cubicBezTo>
                        <a:pt x="459" y="474"/>
                        <a:pt x="456" y="472"/>
                        <a:pt x="458" y="470"/>
                      </a:cubicBezTo>
                      <a:cubicBezTo>
                        <a:pt x="458" y="471"/>
                        <a:pt x="458" y="471"/>
                        <a:pt x="458" y="470"/>
                      </a:cubicBezTo>
                      <a:cubicBezTo>
                        <a:pt x="458" y="469"/>
                        <a:pt x="454" y="471"/>
                        <a:pt x="455" y="471"/>
                      </a:cubicBezTo>
                      <a:close/>
                      <a:moveTo>
                        <a:pt x="424" y="458"/>
                      </a:moveTo>
                      <a:cubicBezTo>
                        <a:pt x="426" y="458"/>
                        <a:pt x="423" y="459"/>
                        <a:pt x="423" y="460"/>
                      </a:cubicBezTo>
                      <a:cubicBezTo>
                        <a:pt x="424" y="461"/>
                        <a:pt x="424" y="459"/>
                        <a:pt x="425" y="459"/>
                      </a:cubicBezTo>
                      <a:cubicBezTo>
                        <a:pt x="423" y="461"/>
                        <a:pt x="425" y="464"/>
                        <a:pt x="424" y="463"/>
                      </a:cubicBezTo>
                      <a:cubicBezTo>
                        <a:pt x="425" y="465"/>
                        <a:pt x="425" y="468"/>
                        <a:pt x="425" y="469"/>
                      </a:cubicBezTo>
                      <a:cubicBezTo>
                        <a:pt x="425" y="468"/>
                        <a:pt x="428" y="470"/>
                        <a:pt x="427" y="472"/>
                      </a:cubicBezTo>
                      <a:cubicBezTo>
                        <a:pt x="428" y="473"/>
                        <a:pt x="429" y="470"/>
                        <a:pt x="429" y="471"/>
                      </a:cubicBezTo>
                      <a:cubicBezTo>
                        <a:pt x="428" y="472"/>
                        <a:pt x="430" y="474"/>
                        <a:pt x="430" y="474"/>
                      </a:cubicBezTo>
                      <a:cubicBezTo>
                        <a:pt x="430" y="472"/>
                        <a:pt x="430" y="471"/>
                        <a:pt x="430" y="469"/>
                      </a:cubicBezTo>
                      <a:cubicBezTo>
                        <a:pt x="423" y="469"/>
                        <a:pt x="429" y="459"/>
                        <a:pt x="424" y="458"/>
                      </a:cubicBezTo>
                      <a:close/>
                      <a:moveTo>
                        <a:pt x="457" y="461"/>
                      </a:moveTo>
                      <a:cubicBezTo>
                        <a:pt x="456" y="462"/>
                        <a:pt x="456" y="466"/>
                        <a:pt x="456" y="467"/>
                      </a:cubicBezTo>
                      <a:cubicBezTo>
                        <a:pt x="457" y="466"/>
                        <a:pt x="456" y="469"/>
                        <a:pt x="456" y="469"/>
                      </a:cubicBezTo>
                      <a:cubicBezTo>
                        <a:pt x="460" y="467"/>
                        <a:pt x="456" y="463"/>
                        <a:pt x="457" y="461"/>
                      </a:cubicBezTo>
                      <a:close/>
                      <a:moveTo>
                        <a:pt x="352" y="467"/>
                      </a:moveTo>
                      <a:cubicBezTo>
                        <a:pt x="350" y="468"/>
                        <a:pt x="354" y="470"/>
                        <a:pt x="352" y="471"/>
                      </a:cubicBezTo>
                      <a:cubicBezTo>
                        <a:pt x="355" y="471"/>
                        <a:pt x="351" y="467"/>
                        <a:pt x="352" y="467"/>
                      </a:cubicBezTo>
                      <a:close/>
                      <a:moveTo>
                        <a:pt x="435" y="447"/>
                      </a:moveTo>
                      <a:cubicBezTo>
                        <a:pt x="433" y="446"/>
                        <a:pt x="434" y="442"/>
                        <a:pt x="433" y="440"/>
                      </a:cubicBezTo>
                      <a:cubicBezTo>
                        <a:pt x="433" y="440"/>
                        <a:pt x="434" y="440"/>
                        <a:pt x="434" y="440"/>
                      </a:cubicBezTo>
                      <a:cubicBezTo>
                        <a:pt x="433" y="440"/>
                        <a:pt x="432" y="440"/>
                        <a:pt x="432" y="441"/>
                      </a:cubicBezTo>
                      <a:cubicBezTo>
                        <a:pt x="433" y="447"/>
                        <a:pt x="434" y="450"/>
                        <a:pt x="432" y="456"/>
                      </a:cubicBezTo>
                      <a:cubicBezTo>
                        <a:pt x="430" y="457"/>
                        <a:pt x="431" y="454"/>
                        <a:pt x="429" y="454"/>
                      </a:cubicBezTo>
                      <a:cubicBezTo>
                        <a:pt x="429" y="456"/>
                        <a:pt x="431" y="456"/>
                        <a:pt x="429" y="457"/>
                      </a:cubicBezTo>
                      <a:cubicBezTo>
                        <a:pt x="430" y="458"/>
                        <a:pt x="431" y="456"/>
                        <a:pt x="431" y="457"/>
                      </a:cubicBezTo>
                      <a:cubicBezTo>
                        <a:pt x="431" y="458"/>
                        <a:pt x="432" y="459"/>
                        <a:pt x="431" y="459"/>
                      </a:cubicBezTo>
                      <a:cubicBezTo>
                        <a:pt x="430" y="459"/>
                        <a:pt x="430" y="457"/>
                        <a:pt x="429" y="459"/>
                      </a:cubicBezTo>
                      <a:cubicBezTo>
                        <a:pt x="431" y="460"/>
                        <a:pt x="429" y="464"/>
                        <a:pt x="432" y="467"/>
                      </a:cubicBezTo>
                      <a:cubicBezTo>
                        <a:pt x="431" y="466"/>
                        <a:pt x="431" y="463"/>
                        <a:pt x="431" y="461"/>
                      </a:cubicBezTo>
                      <a:cubicBezTo>
                        <a:pt x="433" y="462"/>
                        <a:pt x="432" y="460"/>
                        <a:pt x="432" y="459"/>
                      </a:cubicBezTo>
                      <a:cubicBezTo>
                        <a:pt x="434" y="461"/>
                        <a:pt x="432" y="458"/>
                        <a:pt x="434" y="457"/>
                      </a:cubicBezTo>
                      <a:cubicBezTo>
                        <a:pt x="434" y="458"/>
                        <a:pt x="434" y="459"/>
                        <a:pt x="435" y="458"/>
                      </a:cubicBezTo>
                      <a:cubicBezTo>
                        <a:pt x="434" y="457"/>
                        <a:pt x="434" y="454"/>
                        <a:pt x="435" y="453"/>
                      </a:cubicBezTo>
                      <a:cubicBezTo>
                        <a:pt x="435" y="451"/>
                        <a:pt x="433" y="448"/>
                        <a:pt x="435" y="447"/>
                      </a:cubicBezTo>
                      <a:close/>
                      <a:moveTo>
                        <a:pt x="475" y="462"/>
                      </a:moveTo>
                      <a:cubicBezTo>
                        <a:pt x="473" y="463"/>
                        <a:pt x="473" y="463"/>
                        <a:pt x="473" y="463"/>
                      </a:cubicBezTo>
                      <a:cubicBezTo>
                        <a:pt x="472" y="464"/>
                        <a:pt x="474" y="466"/>
                        <a:pt x="475" y="465"/>
                      </a:cubicBezTo>
                      <a:cubicBezTo>
                        <a:pt x="473" y="464"/>
                        <a:pt x="475" y="463"/>
                        <a:pt x="475" y="462"/>
                      </a:cubicBezTo>
                      <a:close/>
                      <a:moveTo>
                        <a:pt x="473" y="457"/>
                      </a:moveTo>
                      <a:cubicBezTo>
                        <a:pt x="473" y="459"/>
                        <a:pt x="473" y="461"/>
                        <a:pt x="475" y="462"/>
                      </a:cubicBezTo>
                      <a:cubicBezTo>
                        <a:pt x="475" y="461"/>
                        <a:pt x="474" y="458"/>
                        <a:pt x="476" y="455"/>
                      </a:cubicBezTo>
                      <a:cubicBezTo>
                        <a:pt x="474" y="454"/>
                        <a:pt x="474" y="455"/>
                        <a:pt x="473" y="453"/>
                      </a:cubicBezTo>
                      <a:cubicBezTo>
                        <a:pt x="473" y="454"/>
                        <a:pt x="473" y="454"/>
                        <a:pt x="473" y="454"/>
                      </a:cubicBezTo>
                      <a:cubicBezTo>
                        <a:pt x="473" y="455"/>
                        <a:pt x="476" y="455"/>
                        <a:pt x="474" y="456"/>
                      </a:cubicBezTo>
                      <a:cubicBezTo>
                        <a:pt x="474" y="456"/>
                        <a:pt x="473" y="456"/>
                        <a:pt x="473" y="456"/>
                      </a:cubicBezTo>
                      <a:cubicBezTo>
                        <a:pt x="475" y="456"/>
                        <a:pt x="475" y="458"/>
                        <a:pt x="473" y="457"/>
                      </a:cubicBezTo>
                      <a:close/>
                      <a:moveTo>
                        <a:pt x="459" y="458"/>
                      </a:moveTo>
                      <a:cubicBezTo>
                        <a:pt x="458" y="458"/>
                        <a:pt x="457" y="460"/>
                        <a:pt x="457" y="459"/>
                      </a:cubicBezTo>
                      <a:cubicBezTo>
                        <a:pt x="457" y="459"/>
                        <a:pt x="457" y="458"/>
                        <a:pt x="457" y="458"/>
                      </a:cubicBezTo>
                      <a:cubicBezTo>
                        <a:pt x="456" y="459"/>
                        <a:pt x="456" y="459"/>
                        <a:pt x="456" y="461"/>
                      </a:cubicBezTo>
                      <a:cubicBezTo>
                        <a:pt x="458" y="460"/>
                        <a:pt x="458" y="460"/>
                        <a:pt x="459" y="458"/>
                      </a:cubicBezTo>
                      <a:close/>
                      <a:moveTo>
                        <a:pt x="436" y="444"/>
                      </a:moveTo>
                      <a:cubicBezTo>
                        <a:pt x="436" y="447"/>
                        <a:pt x="435" y="449"/>
                        <a:pt x="437" y="449"/>
                      </a:cubicBezTo>
                      <a:cubicBezTo>
                        <a:pt x="437" y="450"/>
                        <a:pt x="434" y="450"/>
                        <a:pt x="437" y="453"/>
                      </a:cubicBezTo>
                      <a:cubicBezTo>
                        <a:pt x="436" y="453"/>
                        <a:pt x="436" y="456"/>
                        <a:pt x="438" y="457"/>
                      </a:cubicBezTo>
                      <a:cubicBezTo>
                        <a:pt x="437" y="457"/>
                        <a:pt x="436" y="458"/>
                        <a:pt x="437" y="458"/>
                      </a:cubicBezTo>
                      <a:cubicBezTo>
                        <a:pt x="437" y="457"/>
                        <a:pt x="438" y="457"/>
                        <a:pt x="438" y="457"/>
                      </a:cubicBezTo>
                      <a:cubicBezTo>
                        <a:pt x="437" y="454"/>
                        <a:pt x="439" y="446"/>
                        <a:pt x="436" y="444"/>
                      </a:cubicBezTo>
                      <a:close/>
                      <a:moveTo>
                        <a:pt x="132" y="460"/>
                      </a:moveTo>
                      <a:cubicBezTo>
                        <a:pt x="132" y="462"/>
                        <a:pt x="131" y="463"/>
                        <a:pt x="130" y="464"/>
                      </a:cubicBezTo>
                      <a:cubicBezTo>
                        <a:pt x="130" y="463"/>
                        <a:pt x="130" y="460"/>
                        <a:pt x="130" y="462"/>
                      </a:cubicBezTo>
                      <a:cubicBezTo>
                        <a:pt x="130" y="464"/>
                        <a:pt x="130" y="464"/>
                        <a:pt x="130" y="464"/>
                      </a:cubicBezTo>
                      <a:cubicBezTo>
                        <a:pt x="132" y="464"/>
                        <a:pt x="130" y="470"/>
                        <a:pt x="132" y="469"/>
                      </a:cubicBezTo>
                      <a:cubicBezTo>
                        <a:pt x="131" y="467"/>
                        <a:pt x="134" y="465"/>
                        <a:pt x="131" y="464"/>
                      </a:cubicBezTo>
                      <a:cubicBezTo>
                        <a:pt x="133" y="464"/>
                        <a:pt x="133" y="461"/>
                        <a:pt x="134" y="464"/>
                      </a:cubicBezTo>
                      <a:cubicBezTo>
                        <a:pt x="134" y="462"/>
                        <a:pt x="134" y="462"/>
                        <a:pt x="134" y="462"/>
                      </a:cubicBezTo>
                      <a:cubicBezTo>
                        <a:pt x="132" y="462"/>
                        <a:pt x="133" y="461"/>
                        <a:pt x="132" y="460"/>
                      </a:cubicBezTo>
                      <a:close/>
                      <a:moveTo>
                        <a:pt x="484" y="463"/>
                      </a:moveTo>
                      <a:cubicBezTo>
                        <a:pt x="483" y="459"/>
                        <a:pt x="483" y="457"/>
                        <a:pt x="484" y="451"/>
                      </a:cubicBezTo>
                      <a:cubicBezTo>
                        <a:pt x="483" y="451"/>
                        <a:pt x="483" y="451"/>
                        <a:pt x="483" y="451"/>
                      </a:cubicBezTo>
                      <a:cubicBezTo>
                        <a:pt x="483" y="448"/>
                        <a:pt x="482" y="449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1"/>
                        <a:pt x="480" y="452"/>
                        <a:pt x="480" y="451"/>
                      </a:cubicBezTo>
                      <a:cubicBezTo>
                        <a:pt x="481" y="451"/>
                        <a:pt x="480" y="449"/>
                        <a:pt x="480" y="449"/>
                      </a:cubicBezTo>
                      <a:cubicBezTo>
                        <a:pt x="480" y="452"/>
                        <a:pt x="480" y="449"/>
                        <a:pt x="478" y="450"/>
                      </a:cubicBezTo>
                      <a:cubicBezTo>
                        <a:pt x="478" y="451"/>
                        <a:pt x="478" y="451"/>
                        <a:pt x="477" y="451"/>
                      </a:cubicBezTo>
                      <a:cubicBezTo>
                        <a:pt x="482" y="450"/>
                        <a:pt x="478" y="459"/>
                        <a:pt x="481" y="462"/>
                      </a:cubicBezTo>
                      <a:cubicBezTo>
                        <a:pt x="481" y="461"/>
                        <a:pt x="482" y="461"/>
                        <a:pt x="482" y="460"/>
                      </a:cubicBezTo>
                      <a:cubicBezTo>
                        <a:pt x="480" y="460"/>
                        <a:pt x="481" y="456"/>
                        <a:pt x="481" y="455"/>
                      </a:cubicBezTo>
                      <a:cubicBezTo>
                        <a:pt x="484" y="454"/>
                        <a:pt x="482" y="457"/>
                        <a:pt x="482" y="458"/>
                      </a:cubicBezTo>
                      <a:cubicBezTo>
                        <a:pt x="482" y="460"/>
                        <a:pt x="483" y="463"/>
                        <a:pt x="484" y="463"/>
                      </a:cubicBezTo>
                      <a:close/>
                      <a:moveTo>
                        <a:pt x="472" y="444"/>
                      </a:moveTo>
                      <a:cubicBezTo>
                        <a:pt x="472" y="444"/>
                        <a:pt x="473" y="444"/>
                        <a:pt x="473" y="444"/>
                      </a:cubicBezTo>
                      <a:cubicBezTo>
                        <a:pt x="472" y="443"/>
                        <a:pt x="471" y="444"/>
                        <a:pt x="470" y="444"/>
                      </a:cubicBezTo>
                      <a:cubicBezTo>
                        <a:pt x="471" y="446"/>
                        <a:pt x="471" y="450"/>
                        <a:pt x="472" y="451"/>
                      </a:cubicBezTo>
                      <a:cubicBezTo>
                        <a:pt x="472" y="450"/>
                        <a:pt x="473" y="451"/>
                        <a:pt x="473" y="450"/>
                      </a:cubicBezTo>
                      <a:cubicBezTo>
                        <a:pt x="470" y="448"/>
                        <a:pt x="473" y="447"/>
                        <a:pt x="472" y="444"/>
                      </a:cubicBezTo>
                      <a:close/>
                      <a:moveTo>
                        <a:pt x="478" y="450"/>
                      </a:moveTo>
                      <a:cubicBezTo>
                        <a:pt x="477" y="448"/>
                        <a:pt x="477" y="448"/>
                        <a:pt x="478" y="446"/>
                      </a:cubicBezTo>
                      <a:cubicBezTo>
                        <a:pt x="476" y="446"/>
                        <a:pt x="476" y="449"/>
                        <a:pt x="478" y="450"/>
                      </a:cubicBezTo>
                      <a:close/>
                      <a:moveTo>
                        <a:pt x="77" y="461"/>
                      </a:moveTo>
                      <a:cubicBezTo>
                        <a:pt x="77" y="461"/>
                        <a:pt x="77" y="462"/>
                        <a:pt x="78" y="461"/>
                      </a:cubicBezTo>
                      <a:cubicBezTo>
                        <a:pt x="77" y="460"/>
                        <a:pt x="79" y="457"/>
                        <a:pt x="77" y="454"/>
                      </a:cubicBezTo>
                      <a:cubicBezTo>
                        <a:pt x="77" y="458"/>
                        <a:pt x="75" y="455"/>
                        <a:pt x="74" y="457"/>
                      </a:cubicBezTo>
                      <a:cubicBezTo>
                        <a:pt x="76" y="457"/>
                        <a:pt x="74" y="464"/>
                        <a:pt x="76" y="462"/>
                      </a:cubicBezTo>
                      <a:cubicBezTo>
                        <a:pt x="76" y="462"/>
                        <a:pt x="76" y="463"/>
                        <a:pt x="76" y="463"/>
                      </a:cubicBezTo>
                      <a:cubicBezTo>
                        <a:pt x="75" y="463"/>
                        <a:pt x="75" y="462"/>
                        <a:pt x="74" y="463"/>
                      </a:cubicBezTo>
                      <a:cubicBezTo>
                        <a:pt x="76" y="463"/>
                        <a:pt x="74" y="466"/>
                        <a:pt x="75" y="465"/>
                      </a:cubicBezTo>
                      <a:cubicBezTo>
                        <a:pt x="76" y="463"/>
                        <a:pt x="77" y="465"/>
                        <a:pt x="77" y="462"/>
                      </a:cubicBezTo>
                      <a:cubicBezTo>
                        <a:pt x="78" y="463"/>
                        <a:pt x="78" y="464"/>
                        <a:pt x="78" y="464"/>
                      </a:cubicBezTo>
                      <a:cubicBezTo>
                        <a:pt x="79" y="461"/>
                        <a:pt x="77" y="464"/>
                        <a:pt x="77" y="461"/>
                      </a:cubicBezTo>
                      <a:close/>
                      <a:moveTo>
                        <a:pt x="53" y="451"/>
                      </a:moveTo>
                      <a:cubicBezTo>
                        <a:pt x="53" y="453"/>
                        <a:pt x="51" y="456"/>
                        <a:pt x="50" y="455"/>
                      </a:cubicBezTo>
                      <a:cubicBezTo>
                        <a:pt x="51" y="456"/>
                        <a:pt x="50" y="459"/>
                        <a:pt x="52" y="460"/>
                      </a:cubicBezTo>
                      <a:cubicBezTo>
                        <a:pt x="51" y="458"/>
                        <a:pt x="51" y="457"/>
                        <a:pt x="52" y="456"/>
                      </a:cubicBezTo>
                      <a:cubicBezTo>
                        <a:pt x="52" y="456"/>
                        <a:pt x="52" y="457"/>
                        <a:pt x="53" y="457"/>
                      </a:cubicBezTo>
                      <a:cubicBezTo>
                        <a:pt x="54" y="456"/>
                        <a:pt x="50" y="455"/>
                        <a:pt x="53" y="454"/>
                      </a:cubicBezTo>
                      <a:cubicBezTo>
                        <a:pt x="54" y="453"/>
                        <a:pt x="55" y="455"/>
                        <a:pt x="55" y="454"/>
                      </a:cubicBezTo>
                      <a:cubicBezTo>
                        <a:pt x="54" y="454"/>
                        <a:pt x="54" y="450"/>
                        <a:pt x="53" y="451"/>
                      </a:cubicBezTo>
                      <a:close/>
                      <a:moveTo>
                        <a:pt x="48" y="446"/>
                      </a:moveTo>
                      <a:cubicBezTo>
                        <a:pt x="48" y="448"/>
                        <a:pt x="49" y="452"/>
                        <a:pt x="47" y="453"/>
                      </a:cubicBezTo>
                      <a:cubicBezTo>
                        <a:pt x="46" y="451"/>
                        <a:pt x="47" y="452"/>
                        <a:pt x="46" y="450"/>
                      </a:cubicBezTo>
                      <a:cubicBezTo>
                        <a:pt x="48" y="447"/>
                        <a:pt x="46" y="439"/>
                        <a:pt x="45" y="436"/>
                      </a:cubicBezTo>
                      <a:cubicBezTo>
                        <a:pt x="45" y="437"/>
                        <a:pt x="45" y="440"/>
                        <a:pt x="44" y="439"/>
                      </a:cubicBezTo>
                      <a:cubicBezTo>
                        <a:pt x="45" y="442"/>
                        <a:pt x="44" y="444"/>
                        <a:pt x="43" y="447"/>
                      </a:cubicBezTo>
                      <a:cubicBezTo>
                        <a:pt x="44" y="445"/>
                        <a:pt x="43" y="444"/>
                        <a:pt x="42" y="443"/>
                      </a:cubicBezTo>
                      <a:cubicBezTo>
                        <a:pt x="44" y="442"/>
                        <a:pt x="40" y="440"/>
                        <a:pt x="42" y="437"/>
                      </a:cubicBezTo>
                      <a:cubicBezTo>
                        <a:pt x="42" y="436"/>
                        <a:pt x="41" y="438"/>
                        <a:pt x="40" y="437"/>
                      </a:cubicBezTo>
                      <a:cubicBezTo>
                        <a:pt x="41" y="436"/>
                        <a:pt x="41" y="432"/>
                        <a:pt x="40" y="433"/>
                      </a:cubicBezTo>
                      <a:cubicBezTo>
                        <a:pt x="40" y="441"/>
                        <a:pt x="40" y="444"/>
                        <a:pt x="41" y="450"/>
                      </a:cubicBezTo>
                      <a:cubicBezTo>
                        <a:pt x="41" y="450"/>
                        <a:pt x="41" y="449"/>
                        <a:pt x="40" y="450"/>
                      </a:cubicBezTo>
                      <a:cubicBezTo>
                        <a:pt x="42" y="450"/>
                        <a:pt x="41" y="453"/>
                        <a:pt x="42" y="454"/>
                      </a:cubicBezTo>
                      <a:cubicBezTo>
                        <a:pt x="43" y="452"/>
                        <a:pt x="41" y="451"/>
                        <a:pt x="42" y="450"/>
                      </a:cubicBezTo>
                      <a:cubicBezTo>
                        <a:pt x="43" y="451"/>
                        <a:pt x="43" y="454"/>
                        <a:pt x="43" y="455"/>
                      </a:cubicBezTo>
                      <a:cubicBezTo>
                        <a:pt x="44" y="460"/>
                        <a:pt x="43" y="454"/>
                        <a:pt x="44" y="452"/>
                      </a:cubicBezTo>
                      <a:cubicBezTo>
                        <a:pt x="44" y="454"/>
                        <a:pt x="45" y="460"/>
                        <a:pt x="46" y="459"/>
                      </a:cubicBezTo>
                      <a:cubicBezTo>
                        <a:pt x="45" y="458"/>
                        <a:pt x="46" y="456"/>
                        <a:pt x="47" y="455"/>
                      </a:cubicBezTo>
                      <a:cubicBezTo>
                        <a:pt x="47" y="456"/>
                        <a:pt x="47" y="459"/>
                        <a:pt x="48" y="457"/>
                      </a:cubicBezTo>
                      <a:cubicBezTo>
                        <a:pt x="48" y="455"/>
                        <a:pt x="48" y="454"/>
                        <a:pt x="50" y="455"/>
                      </a:cubicBezTo>
                      <a:cubicBezTo>
                        <a:pt x="47" y="453"/>
                        <a:pt x="51" y="449"/>
                        <a:pt x="48" y="446"/>
                      </a:cubicBezTo>
                      <a:close/>
                      <a:moveTo>
                        <a:pt x="333" y="440"/>
                      </a:moveTo>
                      <a:cubicBezTo>
                        <a:pt x="333" y="441"/>
                        <a:pt x="333" y="441"/>
                        <a:pt x="332" y="441"/>
                      </a:cubicBezTo>
                      <a:cubicBezTo>
                        <a:pt x="332" y="441"/>
                        <a:pt x="332" y="441"/>
                        <a:pt x="332" y="440"/>
                      </a:cubicBezTo>
                      <a:cubicBezTo>
                        <a:pt x="333" y="441"/>
                        <a:pt x="333" y="440"/>
                        <a:pt x="334" y="440"/>
                      </a:cubicBezTo>
                      <a:cubicBezTo>
                        <a:pt x="333" y="439"/>
                        <a:pt x="334" y="435"/>
                        <a:pt x="332" y="436"/>
                      </a:cubicBezTo>
                      <a:cubicBezTo>
                        <a:pt x="333" y="437"/>
                        <a:pt x="333" y="439"/>
                        <a:pt x="332" y="439"/>
                      </a:cubicBezTo>
                      <a:cubicBezTo>
                        <a:pt x="332" y="439"/>
                        <a:pt x="331" y="439"/>
                        <a:pt x="331" y="439"/>
                      </a:cubicBezTo>
                      <a:cubicBezTo>
                        <a:pt x="332" y="438"/>
                        <a:pt x="331" y="433"/>
                        <a:pt x="330" y="434"/>
                      </a:cubicBezTo>
                      <a:cubicBezTo>
                        <a:pt x="329" y="433"/>
                        <a:pt x="330" y="432"/>
                        <a:pt x="330" y="431"/>
                      </a:cubicBezTo>
                      <a:cubicBezTo>
                        <a:pt x="329" y="431"/>
                        <a:pt x="329" y="431"/>
                        <a:pt x="329" y="431"/>
                      </a:cubicBezTo>
                      <a:cubicBezTo>
                        <a:pt x="329" y="431"/>
                        <a:pt x="328" y="432"/>
                        <a:pt x="328" y="432"/>
                      </a:cubicBezTo>
                      <a:cubicBezTo>
                        <a:pt x="330" y="434"/>
                        <a:pt x="329" y="438"/>
                        <a:pt x="331" y="440"/>
                      </a:cubicBezTo>
                      <a:cubicBezTo>
                        <a:pt x="331" y="440"/>
                        <a:pt x="330" y="440"/>
                        <a:pt x="330" y="439"/>
                      </a:cubicBezTo>
                      <a:cubicBezTo>
                        <a:pt x="330" y="442"/>
                        <a:pt x="330" y="443"/>
                        <a:pt x="332" y="445"/>
                      </a:cubicBezTo>
                      <a:cubicBezTo>
                        <a:pt x="333" y="444"/>
                        <a:pt x="330" y="443"/>
                        <a:pt x="332" y="442"/>
                      </a:cubicBezTo>
                      <a:cubicBezTo>
                        <a:pt x="334" y="443"/>
                        <a:pt x="332" y="446"/>
                        <a:pt x="333" y="447"/>
                      </a:cubicBezTo>
                      <a:cubicBezTo>
                        <a:pt x="335" y="445"/>
                        <a:pt x="333" y="443"/>
                        <a:pt x="334" y="442"/>
                      </a:cubicBezTo>
                      <a:cubicBezTo>
                        <a:pt x="333" y="442"/>
                        <a:pt x="334" y="440"/>
                        <a:pt x="333" y="440"/>
                      </a:cubicBezTo>
                      <a:close/>
                      <a:moveTo>
                        <a:pt x="459" y="439"/>
                      </a:moveTo>
                      <a:cubicBezTo>
                        <a:pt x="458" y="439"/>
                        <a:pt x="459" y="439"/>
                        <a:pt x="457" y="439"/>
                      </a:cubicBezTo>
                      <a:cubicBezTo>
                        <a:pt x="458" y="435"/>
                        <a:pt x="455" y="431"/>
                        <a:pt x="458" y="430"/>
                      </a:cubicBezTo>
                      <a:cubicBezTo>
                        <a:pt x="456" y="430"/>
                        <a:pt x="457" y="427"/>
                        <a:pt x="456" y="426"/>
                      </a:cubicBezTo>
                      <a:cubicBezTo>
                        <a:pt x="455" y="431"/>
                        <a:pt x="456" y="437"/>
                        <a:pt x="457" y="442"/>
                      </a:cubicBezTo>
                      <a:cubicBezTo>
                        <a:pt x="457" y="440"/>
                        <a:pt x="459" y="441"/>
                        <a:pt x="459" y="439"/>
                      </a:cubicBezTo>
                      <a:close/>
                      <a:moveTo>
                        <a:pt x="423" y="438"/>
                      </a:moveTo>
                      <a:cubicBezTo>
                        <a:pt x="424" y="437"/>
                        <a:pt x="426" y="438"/>
                        <a:pt x="426" y="437"/>
                      </a:cubicBezTo>
                      <a:cubicBezTo>
                        <a:pt x="426" y="437"/>
                        <a:pt x="425" y="437"/>
                        <a:pt x="425" y="436"/>
                      </a:cubicBezTo>
                      <a:cubicBezTo>
                        <a:pt x="427" y="435"/>
                        <a:pt x="427" y="437"/>
                        <a:pt x="428" y="437"/>
                      </a:cubicBezTo>
                      <a:cubicBezTo>
                        <a:pt x="428" y="438"/>
                        <a:pt x="427" y="440"/>
                        <a:pt x="428" y="441"/>
                      </a:cubicBezTo>
                      <a:cubicBezTo>
                        <a:pt x="429" y="440"/>
                        <a:pt x="429" y="439"/>
                        <a:pt x="429" y="439"/>
                      </a:cubicBezTo>
                      <a:cubicBezTo>
                        <a:pt x="430" y="440"/>
                        <a:pt x="429" y="440"/>
                        <a:pt x="429" y="441"/>
                      </a:cubicBezTo>
                      <a:cubicBezTo>
                        <a:pt x="431" y="441"/>
                        <a:pt x="431" y="441"/>
                        <a:pt x="431" y="441"/>
                      </a:cubicBezTo>
                      <a:cubicBezTo>
                        <a:pt x="431" y="439"/>
                        <a:pt x="431" y="439"/>
                        <a:pt x="434" y="438"/>
                      </a:cubicBezTo>
                      <a:cubicBezTo>
                        <a:pt x="433" y="438"/>
                        <a:pt x="433" y="438"/>
                        <a:pt x="433" y="437"/>
                      </a:cubicBezTo>
                      <a:cubicBezTo>
                        <a:pt x="431" y="438"/>
                        <a:pt x="430" y="439"/>
                        <a:pt x="429" y="437"/>
                      </a:cubicBezTo>
                      <a:cubicBezTo>
                        <a:pt x="430" y="437"/>
                        <a:pt x="430" y="437"/>
                        <a:pt x="431" y="437"/>
                      </a:cubicBezTo>
                      <a:cubicBezTo>
                        <a:pt x="430" y="435"/>
                        <a:pt x="432" y="435"/>
                        <a:pt x="433" y="436"/>
                      </a:cubicBezTo>
                      <a:cubicBezTo>
                        <a:pt x="432" y="434"/>
                        <a:pt x="433" y="434"/>
                        <a:pt x="433" y="430"/>
                      </a:cubicBezTo>
                      <a:cubicBezTo>
                        <a:pt x="432" y="431"/>
                        <a:pt x="431" y="429"/>
                        <a:pt x="430" y="430"/>
                      </a:cubicBezTo>
                      <a:cubicBezTo>
                        <a:pt x="431" y="430"/>
                        <a:pt x="431" y="430"/>
                        <a:pt x="431" y="430"/>
                      </a:cubicBezTo>
                      <a:cubicBezTo>
                        <a:pt x="431" y="433"/>
                        <a:pt x="431" y="433"/>
                        <a:pt x="432" y="432"/>
                      </a:cubicBezTo>
                      <a:cubicBezTo>
                        <a:pt x="432" y="433"/>
                        <a:pt x="433" y="434"/>
                        <a:pt x="432" y="434"/>
                      </a:cubicBezTo>
                      <a:cubicBezTo>
                        <a:pt x="431" y="433"/>
                        <a:pt x="431" y="434"/>
                        <a:pt x="430" y="434"/>
                      </a:cubicBezTo>
                      <a:cubicBezTo>
                        <a:pt x="432" y="432"/>
                        <a:pt x="429" y="430"/>
                        <a:pt x="430" y="428"/>
                      </a:cubicBezTo>
                      <a:cubicBezTo>
                        <a:pt x="430" y="429"/>
                        <a:pt x="431" y="430"/>
                        <a:pt x="431" y="429"/>
                      </a:cubicBezTo>
                      <a:cubicBezTo>
                        <a:pt x="430" y="429"/>
                        <a:pt x="430" y="428"/>
                        <a:pt x="429" y="427"/>
                      </a:cubicBezTo>
                      <a:cubicBezTo>
                        <a:pt x="432" y="428"/>
                        <a:pt x="430" y="424"/>
                        <a:pt x="429" y="426"/>
                      </a:cubicBezTo>
                      <a:cubicBezTo>
                        <a:pt x="431" y="428"/>
                        <a:pt x="428" y="425"/>
                        <a:pt x="428" y="426"/>
                      </a:cubicBezTo>
                      <a:cubicBezTo>
                        <a:pt x="428" y="430"/>
                        <a:pt x="426" y="432"/>
                        <a:pt x="428" y="435"/>
                      </a:cubicBezTo>
                      <a:cubicBezTo>
                        <a:pt x="427" y="434"/>
                        <a:pt x="428" y="435"/>
                        <a:pt x="426" y="435"/>
                      </a:cubicBezTo>
                      <a:cubicBezTo>
                        <a:pt x="426" y="432"/>
                        <a:pt x="426" y="432"/>
                        <a:pt x="426" y="430"/>
                      </a:cubicBezTo>
                      <a:cubicBezTo>
                        <a:pt x="425" y="430"/>
                        <a:pt x="425" y="431"/>
                        <a:pt x="425" y="430"/>
                      </a:cubicBezTo>
                      <a:cubicBezTo>
                        <a:pt x="425" y="430"/>
                        <a:pt x="425" y="429"/>
                        <a:pt x="424" y="430"/>
                      </a:cubicBezTo>
                      <a:cubicBezTo>
                        <a:pt x="424" y="431"/>
                        <a:pt x="426" y="430"/>
                        <a:pt x="425" y="432"/>
                      </a:cubicBezTo>
                      <a:cubicBezTo>
                        <a:pt x="423" y="431"/>
                        <a:pt x="426" y="438"/>
                        <a:pt x="423" y="438"/>
                      </a:cubicBezTo>
                      <a:close/>
                      <a:moveTo>
                        <a:pt x="278" y="433"/>
                      </a:moveTo>
                      <a:cubicBezTo>
                        <a:pt x="275" y="436"/>
                        <a:pt x="278" y="441"/>
                        <a:pt x="276" y="444"/>
                      </a:cubicBezTo>
                      <a:cubicBezTo>
                        <a:pt x="276" y="440"/>
                        <a:pt x="275" y="435"/>
                        <a:pt x="274" y="434"/>
                      </a:cubicBezTo>
                      <a:cubicBezTo>
                        <a:pt x="274" y="437"/>
                        <a:pt x="275" y="440"/>
                        <a:pt x="274" y="444"/>
                      </a:cubicBezTo>
                      <a:cubicBezTo>
                        <a:pt x="274" y="443"/>
                        <a:pt x="274" y="443"/>
                        <a:pt x="273" y="443"/>
                      </a:cubicBezTo>
                      <a:cubicBezTo>
                        <a:pt x="273" y="443"/>
                        <a:pt x="272" y="446"/>
                        <a:pt x="274" y="446"/>
                      </a:cubicBezTo>
                      <a:cubicBezTo>
                        <a:pt x="274" y="445"/>
                        <a:pt x="274" y="444"/>
                        <a:pt x="275" y="444"/>
                      </a:cubicBezTo>
                      <a:cubicBezTo>
                        <a:pt x="276" y="445"/>
                        <a:pt x="275" y="447"/>
                        <a:pt x="276" y="447"/>
                      </a:cubicBezTo>
                      <a:cubicBezTo>
                        <a:pt x="276" y="444"/>
                        <a:pt x="277" y="444"/>
                        <a:pt x="278" y="445"/>
                      </a:cubicBezTo>
                      <a:cubicBezTo>
                        <a:pt x="277" y="439"/>
                        <a:pt x="278" y="437"/>
                        <a:pt x="278" y="433"/>
                      </a:cubicBezTo>
                      <a:close/>
                      <a:moveTo>
                        <a:pt x="270" y="422"/>
                      </a:moveTo>
                      <a:cubicBezTo>
                        <a:pt x="269" y="422"/>
                        <a:pt x="268" y="421"/>
                        <a:pt x="268" y="420"/>
                      </a:cubicBezTo>
                      <a:cubicBezTo>
                        <a:pt x="268" y="425"/>
                        <a:pt x="266" y="432"/>
                        <a:pt x="267" y="436"/>
                      </a:cubicBezTo>
                      <a:cubicBezTo>
                        <a:pt x="267" y="435"/>
                        <a:pt x="267" y="434"/>
                        <a:pt x="268" y="434"/>
                      </a:cubicBezTo>
                      <a:cubicBezTo>
                        <a:pt x="267" y="439"/>
                        <a:pt x="266" y="442"/>
                        <a:pt x="269" y="446"/>
                      </a:cubicBezTo>
                      <a:cubicBezTo>
                        <a:pt x="272" y="439"/>
                        <a:pt x="268" y="436"/>
                        <a:pt x="271" y="429"/>
                      </a:cubicBezTo>
                      <a:cubicBezTo>
                        <a:pt x="269" y="428"/>
                        <a:pt x="269" y="422"/>
                        <a:pt x="270" y="422"/>
                      </a:cubicBezTo>
                      <a:close/>
                      <a:moveTo>
                        <a:pt x="30" y="435"/>
                      </a:moveTo>
                      <a:cubicBezTo>
                        <a:pt x="30" y="437"/>
                        <a:pt x="30" y="436"/>
                        <a:pt x="28" y="438"/>
                      </a:cubicBezTo>
                      <a:cubicBezTo>
                        <a:pt x="27" y="437"/>
                        <a:pt x="30" y="434"/>
                        <a:pt x="27" y="434"/>
                      </a:cubicBezTo>
                      <a:cubicBezTo>
                        <a:pt x="31" y="432"/>
                        <a:pt x="28" y="421"/>
                        <a:pt x="27" y="416"/>
                      </a:cubicBezTo>
                      <a:cubicBezTo>
                        <a:pt x="26" y="420"/>
                        <a:pt x="28" y="426"/>
                        <a:pt x="26" y="424"/>
                      </a:cubicBezTo>
                      <a:cubicBezTo>
                        <a:pt x="26" y="426"/>
                        <a:pt x="26" y="428"/>
                        <a:pt x="27" y="428"/>
                      </a:cubicBezTo>
                      <a:cubicBezTo>
                        <a:pt x="24" y="433"/>
                        <a:pt x="29" y="438"/>
                        <a:pt x="28" y="443"/>
                      </a:cubicBezTo>
                      <a:cubicBezTo>
                        <a:pt x="27" y="441"/>
                        <a:pt x="27" y="440"/>
                        <a:pt x="24" y="441"/>
                      </a:cubicBezTo>
                      <a:cubicBezTo>
                        <a:pt x="23" y="436"/>
                        <a:pt x="24" y="430"/>
                        <a:pt x="22" y="428"/>
                      </a:cubicBezTo>
                      <a:cubicBezTo>
                        <a:pt x="24" y="424"/>
                        <a:pt x="22" y="415"/>
                        <a:pt x="21" y="411"/>
                      </a:cubicBezTo>
                      <a:cubicBezTo>
                        <a:pt x="21" y="419"/>
                        <a:pt x="20" y="430"/>
                        <a:pt x="23" y="440"/>
                      </a:cubicBezTo>
                      <a:cubicBezTo>
                        <a:pt x="23" y="440"/>
                        <a:pt x="22" y="441"/>
                        <a:pt x="22" y="441"/>
                      </a:cubicBezTo>
                      <a:cubicBezTo>
                        <a:pt x="23" y="444"/>
                        <a:pt x="23" y="446"/>
                        <a:pt x="24" y="450"/>
                      </a:cubicBezTo>
                      <a:cubicBezTo>
                        <a:pt x="25" y="450"/>
                        <a:pt x="26" y="450"/>
                        <a:pt x="27" y="451"/>
                      </a:cubicBezTo>
                      <a:cubicBezTo>
                        <a:pt x="27" y="452"/>
                        <a:pt x="25" y="453"/>
                        <a:pt x="26" y="454"/>
                      </a:cubicBezTo>
                      <a:cubicBezTo>
                        <a:pt x="28" y="452"/>
                        <a:pt x="29" y="450"/>
                        <a:pt x="29" y="448"/>
                      </a:cubicBezTo>
                      <a:cubicBezTo>
                        <a:pt x="31" y="450"/>
                        <a:pt x="32" y="452"/>
                        <a:pt x="33" y="455"/>
                      </a:cubicBezTo>
                      <a:cubicBezTo>
                        <a:pt x="32" y="448"/>
                        <a:pt x="33" y="440"/>
                        <a:pt x="30" y="435"/>
                      </a:cubicBezTo>
                      <a:close/>
                      <a:moveTo>
                        <a:pt x="279" y="431"/>
                      </a:moveTo>
                      <a:cubicBezTo>
                        <a:pt x="281" y="434"/>
                        <a:pt x="278" y="441"/>
                        <a:pt x="281" y="444"/>
                      </a:cubicBezTo>
                      <a:cubicBezTo>
                        <a:pt x="280" y="440"/>
                        <a:pt x="282" y="433"/>
                        <a:pt x="279" y="431"/>
                      </a:cubicBezTo>
                      <a:close/>
                      <a:moveTo>
                        <a:pt x="149" y="441"/>
                      </a:moveTo>
                      <a:cubicBezTo>
                        <a:pt x="149" y="443"/>
                        <a:pt x="150" y="446"/>
                        <a:pt x="149" y="448"/>
                      </a:cubicBezTo>
                      <a:cubicBezTo>
                        <a:pt x="151" y="448"/>
                        <a:pt x="150" y="440"/>
                        <a:pt x="149" y="441"/>
                      </a:cubicBezTo>
                      <a:close/>
                      <a:moveTo>
                        <a:pt x="462" y="431"/>
                      </a:moveTo>
                      <a:cubicBezTo>
                        <a:pt x="462" y="433"/>
                        <a:pt x="463" y="434"/>
                        <a:pt x="463" y="435"/>
                      </a:cubicBezTo>
                      <a:cubicBezTo>
                        <a:pt x="463" y="434"/>
                        <a:pt x="463" y="435"/>
                        <a:pt x="464" y="435"/>
                      </a:cubicBezTo>
                      <a:cubicBezTo>
                        <a:pt x="468" y="432"/>
                        <a:pt x="464" y="434"/>
                        <a:pt x="465" y="431"/>
                      </a:cubicBezTo>
                      <a:cubicBezTo>
                        <a:pt x="463" y="432"/>
                        <a:pt x="463" y="430"/>
                        <a:pt x="462" y="431"/>
                      </a:cubicBezTo>
                      <a:close/>
                      <a:moveTo>
                        <a:pt x="387" y="430"/>
                      </a:moveTo>
                      <a:cubicBezTo>
                        <a:pt x="386" y="431"/>
                        <a:pt x="386" y="428"/>
                        <a:pt x="385" y="430"/>
                      </a:cubicBezTo>
                      <a:cubicBezTo>
                        <a:pt x="386" y="430"/>
                        <a:pt x="386" y="431"/>
                        <a:pt x="385" y="431"/>
                      </a:cubicBezTo>
                      <a:cubicBezTo>
                        <a:pt x="385" y="431"/>
                        <a:pt x="385" y="430"/>
                        <a:pt x="385" y="431"/>
                      </a:cubicBezTo>
                      <a:cubicBezTo>
                        <a:pt x="386" y="431"/>
                        <a:pt x="384" y="433"/>
                        <a:pt x="386" y="432"/>
                      </a:cubicBezTo>
                      <a:cubicBezTo>
                        <a:pt x="385" y="434"/>
                        <a:pt x="386" y="436"/>
                        <a:pt x="386" y="437"/>
                      </a:cubicBezTo>
                      <a:cubicBezTo>
                        <a:pt x="388" y="437"/>
                        <a:pt x="386" y="434"/>
                        <a:pt x="387" y="433"/>
                      </a:cubicBezTo>
                      <a:cubicBezTo>
                        <a:pt x="385" y="433"/>
                        <a:pt x="387" y="431"/>
                        <a:pt x="387" y="430"/>
                      </a:cubicBezTo>
                      <a:close/>
                      <a:moveTo>
                        <a:pt x="452" y="430"/>
                      </a:moveTo>
                      <a:cubicBezTo>
                        <a:pt x="452" y="431"/>
                        <a:pt x="451" y="434"/>
                        <a:pt x="453" y="434"/>
                      </a:cubicBezTo>
                      <a:cubicBezTo>
                        <a:pt x="452" y="432"/>
                        <a:pt x="454" y="431"/>
                        <a:pt x="452" y="430"/>
                      </a:cubicBezTo>
                      <a:close/>
                      <a:moveTo>
                        <a:pt x="313" y="435"/>
                      </a:moveTo>
                      <a:cubicBezTo>
                        <a:pt x="313" y="436"/>
                        <a:pt x="313" y="435"/>
                        <a:pt x="312" y="435"/>
                      </a:cubicBezTo>
                      <a:cubicBezTo>
                        <a:pt x="312" y="436"/>
                        <a:pt x="312" y="438"/>
                        <a:pt x="313" y="438"/>
                      </a:cubicBezTo>
                      <a:cubicBezTo>
                        <a:pt x="312" y="436"/>
                        <a:pt x="314" y="436"/>
                        <a:pt x="313" y="435"/>
                      </a:cubicBezTo>
                      <a:close/>
                      <a:moveTo>
                        <a:pt x="478" y="421"/>
                      </a:moveTo>
                      <a:cubicBezTo>
                        <a:pt x="477" y="421"/>
                        <a:pt x="476" y="421"/>
                        <a:pt x="476" y="420"/>
                      </a:cubicBezTo>
                      <a:cubicBezTo>
                        <a:pt x="477" y="421"/>
                        <a:pt x="476" y="416"/>
                        <a:pt x="474" y="415"/>
                      </a:cubicBezTo>
                      <a:cubicBezTo>
                        <a:pt x="476" y="422"/>
                        <a:pt x="476" y="426"/>
                        <a:pt x="477" y="431"/>
                      </a:cubicBezTo>
                      <a:cubicBezTo>
                        <a:pt x="478" y="431"/>
                        <a:pt x="477" y="424"/>
                        <a:pt x="478" y="421"/>
                      </a:cubicBezTo>
                      <a:close/>
                      <a:moveTo>
                        <a:pt x="401" y="422"/>
                      </a:moveTo>
                      <a:cubicBezTo>
                        <a:pt x="401" y="422"/>
                        <a:pt x="401" y="421"/>
                        <a:pt x="401" y="421"/>
                      </a:cubicBezTo>
                      <a:cubicBezTo>
                        <a:pt x="401" y="421"/>
                        <a:pt x="401" y="421"/>
                        <a:pt x="401" y="422"/>
                      </a:cubicBezTo>
                      <a:close/>
                      <a:moveTo>
                        <a:pt x="400" y="425"/>
                      </a:moveTo>
                      <a:cubicBezTo>
                        <a:pt x="403" y="425"/>
                        <a:pt x="400" y="423"/>
                        <a:pt x="401" y="422"/>
                      </a:cubicBezTo>
                      <a:cubicBezTo>
                        <a:pt x="401" y="422"/>
                        <a:pt x="400" y="422"/>
                        <a:pt x="400" y="422"/>
                      </a:cubicBezTo>
                      <a:cubicBezTo>
                        <a:pt x="401" y="420"/>
                        <a:pt x="400" y="417"/>
                        <a:pt x="399" y="419"/>
                      </a:cubicBezTo>
                      <a:cubicBezTo>
                        <a:pt x="398" y="417"/>
                        <a:pt x="399" y="417"/>
                        <a:pt x="400" y="416"/>
                      </a:cubicBezTo>
                      <a:cubicBezTo>
                        <a:pt x="399" y="416"/>
                        <a:pt x="398" y="415"/>
                        <a:pt x="398" y="415"/>
                      </a:cubicBezTo>
                      <a:cubicBezTo>
                        <a:pt x="398" y="415"/>
                        <a:pt x="398" y="415"/>
                        <a:pt x="398" y="415"/>
                      </a:cubicBezTo>
                      <a:cubicBezTo>
                        <a:pt x="399" y="418"/>
                        <a:pt x="398" y="416"/>
                        <a:pt x="397" y="417"/>
                      </a:cubicBezTo>
                      <a:cubicBezTo>
                        <a:pt x="398" y="422"/>
                        <a:pt x="398" y="425"/>
                        <a:pt x="400" y="431"/>
                      </a:cubicBezTo>
                      <a:cubicBezTo>
                        <a:pt x="401" y="430"/>
                        <a:pt x="402" y="432"/>
                        <a:pt x="402" y="431"/>
                      </a:cubicBezTo>
                      <a:cubicBezTo>
                        <a:pt x="399" y="431"/>
                        <a:pt x="401" y="426"/>
                        <a:pt x="400" y="425"/>
                      </a:cubicBezTo>
                      <a:close/>
                      <a:moveTo>
                        <a:pt x="366" y="424"/>
                      </a:moveTo>
                      <a:cubicBezTo>
                        <a:pt x="367" y="424"/>
                        <a:pt x="365" y="422"/>
                        <a:pt x="367" y="421"/>
                      </a:cubicBezTo>
                      <a:cubicBezTo>
                        <a:pt x="367" y="421"/>
                        <a:pt x="367" y="421"/>
                        <a:pt x="367" y="420"/>
                      </a:cubicBezTo>
                      <a:cubicBezTo>
                        <a:pt x="366" y="421"/>
                        <a:pt x="365" y="421"/>
                        <a:pt x="365" y="420"/>
                      </a:cubicBezTo>
                      <a:cubicBezTo>
                        <a:pt x="365" y="419"/>
                        <a:pt x="365" y="414"/>
                        <a:pt x="364" y="413"/>
                      </a:cubicBezTo>
                      <a:cubicBezTo>
                        <a:pt x="364" y="417"/>
                        <a:pt x="364" y="422"/>
                        <a:pt x="366" y="423"/>
                      </a:cubicBezTo>
                      <a:cubicBezTo>
                        <a:pt x="366" y="425"/>
                        <a:pt x="365" y="429"/>
                        <a:pt x="366" y="433"/>
                      </a:cubicBezTo>
                      <a:cubicBezTo>
                        <a:pt x="366" y="431"/>
                        <a:pt x="365" y="426"/>
                        <a:pt x="368" y="426"/>
                      </a:cubicBezTo>
                      <a:cubicBezTo>
                        <a:pt x="367" y="426"/>
                        <a:pt x="367" y="427"/>
                        <a:pt x="368" y="427"/>
                      </a:cubicBezTo>
                      <a:cubicBezTo>
                        <a:pt x="369" y="424"/>
                        <a:pt x="367" y="426"/>
                        <a:pt x="366" y="424"/>
                      </a:cubicBezTo>
                      <a:close/>
                      <a:moveTo>
                        <a:pt x="330" y="426"/>
                      </a:moveTo>
                      <a:cubicBezTo>
                        <a:pt x="331" y="426"/>
                        <a:pt x="329" y="427"/>
                        <a:pt x="330" y="427"/>
                      </a:cubicBezTo>
                      <a:cubicBezTo>
                        <a:pt x="332" y="426"/>
                        <a:pt x="330" y="433"/>
                        <a:pt x="332" y="434"/>
                      </a:cubicBezTo>
                      <a:cubicBezTo>
                        <a:pt x="332" y="431"/>
                        <a:pt x="332" y="427"/>
                        <a:pt x="331" y="425"/>
                      </a:cubicBezTo>
                      <a:cubicBezTo>
                        <a:pt x="331" y="426"/>
                        <a:pt x="330" y="425"/>
                        <a:pt x="330" y="426"/>
                      </a:cubicBezTo>
                      <a:close/>
                      <a:moveTo>
                        <a:pt x="321" y="430"/>
                      </a:moveTo>
                      <a:cubicBezTo>
                        <a:pt x="321" y="431"/>
                        <a:pt x="320" y="434"/>
                        <a:pt x="322" y="434"/>
                      </a:cubicBezTo>
                      <a:cubicBezTo>
                        <a:pt x="321" y="432"/>
                        <a:pt x="321" y="429"/>
                        <a:pt x="321" y="430"/>
                      </a:cubicBezTo>
                      <a:close/>
                      <a:moveTo>
                        <a:pt x="4" y="152"/>
                      </a:moveTo>
                      <a:cubicBezTo>
                        <a:pt x="3" y="170"/>
                        <a:pt x="5" y="191"/>
                        <a:pt x="4" y="204"/>
                      </a:cubicBezTo>
                      <a:cubicBezTo>
                        <a:pt x="5" y="209"/>
                        <a:pt x="6" y="217"/>
                        <a:pt x="4" y="224"/>
                      </a:cubicBezTo>
                      <a:cubicBezTo>
                        <a:pt x="7" y="229"/>
                        <a:pt x="5" y="239"/>
                        <a:pt x="7" y="246"/>
                      </a:cubicBezTo>
                      <a:cubicBezTo>
                        <a:pt x="6" y="248"/>
                        <a:pt x="6" y="252"/>
                        <a:pt x="8" y="253"/>
                      </a:cubicBezTo>
                      <a:cubicBezTo>
                        <a:pt x="8" y="253"/>
                        <a:pt x="9" y="252"/>
                        <a:pt x="9" y="253"/>
                      </a:cubicBezTo>
                      <a:cubicBezTo>
                        <a:pt x="9" y="258"/>
                        <a:pt x="12" y="265"/>
                        <a:pt x="9" y="269"/>
                      </a:cubicBezTo>
                      <a:cubicBezTo>
                        <a:pt x="9" y="269"/>
                        <a:pt x="9" y="268"/>
                        <a:pt x="8" y="267"/>
                      </a:cubicBezTo>
                      <a:cubicBezTo>
                        <a:pt x="10" y="282"/>
                        <a:pt x="10" y="302"/>
                        <a:pt x="12" y="314"/>
                      </a:cubicBezTo>
                      <a:cubicBezTo>
                        <a:pt x="13" y="310"/>
                        <a:pt x="10" y="303"/>
                        <a:pt x="12" y="299"/>
                      </a:cubicBezTo>
                      <a:cubicBezTo>
                        <a:pt x="13" y="310"/>
                        <a:pt x="14" y="317"/>
                        <a:pt x="14" y="326"/>
                      </a:cubicBezTo>
                      <a:cubicBezTo>
                        <a:pt x="15" y="333"/>
                        <a:pt x="15" y="341"/>
                        <a:pt x="16" y="348"/>
                      </a:cubicBezTo>
                      <a:cubicBezTo>
                        <a:pt x="17" y="356"/>
                        <a:pt x="19" y="363"/>
                        <a:pt x="18" y="367"/>
                      </a:cubicBezTo>
                      <a:cubicBezTo>
                        <a:pt x="22" y="368"/>
                        <a:pt x="26" y="372"/>
                        <a:pt x="25" y="378"/>
                      </a:cubicBezTo>
                      <a:cubicBezTo>
                        <a:pt x="26" y="377"/>
                        <a:pt x="26" y="379"/>
                        <a:pt x="27" y="378"/>
                      </a:cubicBezTo>
                      <a:cubicBezTo>
                        <a:pt x="26" y="368"/>
                        <a:pt x="27" y="362"/>
                        <a:pt x="29" y="354"/>
                      </a:cubicBezTo>
                      <a:cubicBezTo>
                        <a:pt x="30" y="356"/>
                        <a:pt x="31" y="353"/>
                        <a:pt x="31" y="354"/>
                      </a:cubicBezTo>
                      <a:cubicBezTo>
                        <a:pt x="32" y="355"/>
                        <a:pt x="30" y="358"/>
                        <a:pt x="32" y="359"/>
                      </a:cubicBezTo>
                      <a:cubicBezTo>
                        <a:pt x="32" y="352"/>
                        <a:pt x="30" y="349"/>
                        <a:pt x="29" y="343"/>
                      </a:cubicBezTo>
                      <a:cubicBezTo>
                        <a:pt x="29" y="347"/>
                        <a:pt x="31" y="351"/>
                        <a:pt x="28" y="353"/>
                      </a:cubicBezTo>
                      <a:cubicBezTo>
                        <a:pt x="29" y="347"/>
                        <a:pt x="26" y="343"/>
                        <a:pt x="31" y="340"/>
                      </a:cubicBezTo>
                      <a:cubicBezTo>
                        <a:pt x="30" y="341"/>
                        <a:pt x="31" y="343"/>
                        <a:pt x="32" y="342"/>
                      </a:cubicBezTo>
                      <a:cubicBezTo>
                        <a:pt x="30" y="340"/>
                        <a:pt x="32" y="338"/>
                        <a:pt x="33" y="337"/>
                      </a:cubicBezTo>
                      <a:cubicBezTo>
                        <a:pt x="29" y="335"/>
                        <a:pt x="34" y="334"/>
                        <a:pt x="33" y="332"/>
                      </a:cubicBezTo>
                      <a:cubicBezTo>
                        <a:pt x="37" y="343"/>
                        <a:pt x="33" y="353"/>
                        <a:pt x="37" y="362"/>
                      </a:cubicBezTo>
                      <a:cubicBezTo>
                        <a:pt x="37" y="359"/>
                        <a:pt x="37" y="359"/>
                        <a:pt x="37" y="359"/>
                      </a:cubicBezTo>
                      <a:cubicBezTo>
                        <a:pt x="41" y="358"/>
                        <a:pt x="40" y="354"/>
                        <a:pt x="42" y="351"/>
                      </a:cubicBezTo>
                      <a:cubicBezTo>
                        <a:pt x="41" y="347"/>
                        <a:pt x="38" y="334"/>
                        <a:pt x="42" y="337"/>
                      </a:cubicBezTo>
                      <a:cubicBezTo>
                        <a:pt x="43" y="333"/>
                        <a:pt x="39" y="331"/>
                        <a:pt x="41" y="328"/>
                      </a:cubicBezTo>
                      <a:cubicBezTo>
                        <a:pt x="41" y="328"/>
                        <a:pt x="41" y="329"/>
                        <a:pt x="42" y="329"/>
                      </a:cubicBezTo>
                      <a:cubicBezTo>
                        <a:pt x="40" y="324"/>
                        <a:pt x="43" y="320"/>
                        <a:pt x="40" y="316"/>
                      </a:cubicBezTo>
                      <a:cubicBezTo>
                        <a:pt x="40" y="320"/>
                        <a:pt x="42" y="323"/>
                        <a:pt x="40" y="326"/>
                      </a:cubicBezTo>
                      <a:cubicBezTo>
                        <a:pt x="38" y="324"/>
                        <a:pt x="39" y="324"/>
                        <a:pt x="40" y="322"/>
                      </a:cubicBezTo>
                      <a:cubicBezTo>
                        <a:pt x="41" y="318"/>
                        <a:pt x="39" y="314"/>
                        <a:pt x="38" y="311"/>
                      </a:cubicBezTo>
                      <a:cubicBezTo>
                        <a:pt x="38" y="309"/>
                        <a:pt x="39" y="308"/>
                        <a:pt x="39" y="306"/>
                      </a:cubicBezTo>
                      <a:cubicBezTo>
                        <a:pt x="38" y="303"/>
                        <a:pt x="35" y="291"/>
                        <a:pt x="36" y="286"/>
                      </a:cubicBezTo>
                      <a:cubicBezTo>
                        <a:pt x="36" y="281"/>
                        <a:pt x="38" y="282"/>
                        <a:pt x="42" y="282"/>
                      </a:cubicBezTo>
                      <a:cubicBezTo>
                        <a:pt x="42" y="288"/>
                        <a:pt x="43" y="301"/>
                        <a:pt x="43" y="307"/>
                      </a:cubicBezTo>
                      <a:cubicBezTo>
                        <a:pt x="46" y="307"/>
                        <a:pt x="46" y="310"/>
                        <a:pt x="46" y="312"/>
                      </a:cubicBezTo>
                      <a:cubicBezTo>
                        <a:pt x="49" y="314"/>
                        <a:pt x="47" y="320"/>
                        <a:pt x="48" y="325"/>
                      </a:cubicBezTo>
                      <a:cubicBezTo>
                        <a:pt x="52" y="327"/>
                        <a:pt x="50" y="332"/>
                        <a:pt x="52" y="337"/>
                      </a:cubicBezTo>
                      <a:cubicBezTo>
                        <a:pt x="51" y="337"/>
                        <a:pt x="51" y="337"/>
                        <a:pt x="51" y="336"/>
                      </a:cubicBezTo>
                      <a:cubicBezTo>
                        <a:pt x="52" y="351"/>
                        <a:pt x="56" y="361"/>
                        <a:pt x="54" y="377"/>
                      </a:cubicBezTo>
                      <a:cubicBezTo>
                        <a:pt x="59" y="375"/>
                        <a:pt x="54" y="373"/>
                        <a:pt x="57" y="368"/>
                      </a:cubicBezTo>
                      <a:cubicBezTo>
                        <a:pt x="56" y="368"/>
                        <a:pt x="55" y="369"/>
                        <a:pt x="55" y="368"/>
                      </a:cubicBezTo>
                      <a:cubicBezTo>
                        <a:pt x="58" y="367"/>
                        <a:pt x="56" y="367"/>
                        <a:pt x="56" y="365"/>
                      </a:cubicBezTo>
                      <a:cubicBezTo>
                        <a:pt x="61" y="360"/>
                        <a:pt x="54" y="346"/>
                        <a:pt x="57" y="342"/>
                      </a:cubicBezTo>
                      <a:cubicBezTo>
                        <a:pt x="55" y="334"/>
                        <a:pt x="55" y="323"/>
                        <a:pt x="55" y="315"/>
                      </a:cubicBezTo>
                      <a:cubicBezTo>
                        <a:pt x="56" y="315"/>
                        <a:pt x="56" y="316"/>
                        <a:pt x="57" y="316"/>
                      </a:cubicBezTo>
                      <a:cubicBezTo>
                        <a:pt x="57" y="324"/>
                        <a:pt x="58" y="330"/>
                        <a:pt x="60" y="340"/>
                      </a:cubicBezTo>
                      <a:cubicBezTo>
                        <a:pt x="60" y="341"/>
                        <a:pt x="62" y="341"/>
                        <a:pt x="62" y="342"/>
                      </a:cubicBezTo>
                      <a:cubicBezTo>
                        <a:pt x="59" y="345"/>
                        <a:pt x="64" y="351"/>
                        <a:pt x="61" y="351"/>
                      </a:cubicBezTo>
                      <a:cubicBezTo>
                        <a:pt x="61" y="351"/>
                        <a:pt x="61" y="347"/>
                        <a:pt x="60" y="348"/>
                      </a:cubicBezTo>
                      <a:cubicBezTo>
                        <a:pt x="60" y="351"/>
                        <a:pt x="61" y="352"/>
                        <a:pt x="60" y="354"/>
                      </a:cubicBezTo>
                      <a:cubicBezTo>
                        <a:pt x="62" y="358"/>
                        <a:pt x="62" y="365"/>
                        <a:pt x="63" y="367"/>
                      </a:cubicBezTo>
                      <a:cubicBezTo>
                        <a:pt x="62" y="369"/>
                        <a:pt x="63" y="368"/>
                        <a:pt x="63" y="370"/>
                      </a:cubicBezTo>
                      <a:cubicBezTo>
                        <a:pt x="62" y="370"/>
                        <a:pt x="62" y="369"/>
                        <a:pt x="62" y="370"/>
                      </a:cubicBezTo>
                      <a:cubicBezTo>
                        <a:pt x="62" y="371"/>
                        <a:pt x="63" y="370"/>
                        <a:pt x="63" y="371"/>
                      </a:cubicBezTo>
                      <a:cubicBezTo>
                        <a:pt x="62" y="372"/>
                        <a:pt x="64" y="373"/>
                        <a:pt x="64" y="375"/>
                      </a:cubicBezTo>
                      <a:cubicBezTo>
                        <a:pt x="64" y="372"/>
                        <a:pt x="66" y="367"/>
                        <a:pt x="66" y="361"/>
                      </a:cubicBezTo>
                      <a:cubicBezTo>
                        <a:pt x="66" y="357"/>
                        <a:pt x="64" y="353"/>
                        <a:pt x="66" y="351"/>
                      </a:cubicBezTo>
                      <a:cubicBezTo>
                        <a:pt x="66" y="351"/>
                        <a:pt x="67" y="352"/>
                        <a:pt x="67" y="352"/>
                      </a:cubicBezTo>
                      <a:cubicBezTo>
                        <a:pt x="67" y="353"/>
                        <a:pt x="65" y="354"/>
                        <a:pt x="67" y="355"/>
                      </a:cubicBezTo>
                      <a:cubicBezTo>
                        <a:pt x="67" y="354"/>
                        <a:pt x="68" y="354"/>
                        <a:pt x="68" y="354"/>
                      </a:cubicBezTo>
                      <a:cubicBezTo>
                        <a:pt x="68" y="340"/>
                        <a:pt x="67" y="321"/>
                        <a:pt x="68" y="308"/>
                      </a:cubicBezTo>
                      <a:cubicBezTo>
                        <a:pt x="69" y="308"/>
                        <a:pt x="70" y="309"/>
                        <a:pt x="70" y="310"/>
                      </a:cubicBezTo>
                      <a:cubicBezTo>
                        <a:pt x="67" y="309"/>
                        <a:pt x="72" y="317"/>
                        <a:pt x="69" y="318"/>
                      </a:cubicBezTo>
                      <a:cubicBezTo>
                        <a:pt x="70" y="319"/>
                        <a:pt x="71" y="322"/>
                        <a:pt x="72" y="321"/>
                      </a:cubicBezTo>
                      <a:cubicBezTo>
                        <a:pt x="72" y="312"/>
                        <a:pt x="69" y="299"/>
                        <a:pt x="70" y="288"/>
                      </a:cubicBezTo>
                      <a:cubicBezTo>
                        <a:pt x="72" y="313"/>
                        <a:pt x="73" y="332"/>
                        <a:pt x="76" y="358"/>
                      </a:cubicBezTo>
                      <a:cubicBezTo>
                        <a:pt x="77" y="352"/>
                        <a:pt x="76" y="348"/>
                        <a:pt x="77" y="340"/>
                      </a:cubicBezTo>
                      <a:cubicBezTo>
                        <a:pt x="79" y="347"/>
                        <a:pt x="78" y="353"/>
                        <a:pt x="80" y="357"/>
                      </a:cubicBezTo>
                      <a:cubicBezTo>
                        <a:pt x="81" y="349"/>
                        <a:pt x="80" y="341"/>
                        <a:pt x="78" y="333"/>
                      </a:cubicBezTo>
                      <a:cubicBezTo>
                        <a:pt x="80" y="334"/>
                        <a:pt x="79" y="331"/>
                        <a:pt x="80" y="332"/>
                      </a:cubicBezTo>
                      <a:cubicBezTo>
                        <a:pt x="86" y="339"/>
                        <a:pt x="84" y="358"/>
                        <a:pt x="86" y="363"/>
                      </a:cubicBezTo>
                      <a:cubicBezTo>
                        <a:pt x="87" y="362"/>
                        <a:pt x="88" y="360"/>
                        <a:pt x="89" y="359"/>
                      </a:cubicBezTo>
                      <a:cubicBezTo>
                        <a:pt x="91" y="359"/>
                        <a:pt x="90" y="362"/>
                        <a:pt x="91" y="362"/>
                      </a:cubicBezTo>
                      <a:cubicBezTo>
                        <a:pt x="90" y="358"/>
                        <a:pt x="92" y="353"/>
                        <a:pt x="92" y="349"/>
                      </a:cubicBezTo>
                      <a:cubicBezTo>
                        <a:pt x="94" y="349"/>
                        <a:pt x="94" y="351"/>
                        <a:pt x="94" y="354"/>
                      </a:cubicBezTo>
                      <a:cubicBezTo>
                        <a:pt x="95" y="354"/>
                        <a:pt x="95" y="353"/>
                        <a:pt x="96" y="353"/>
                      </a:cubicBezTo>
                      <a:cubicBezTo>
                        <a:pt x="97" y="351"/>
                        <a:pt x="95" y="351"/>
                        <a:pt x="95" y="348"/>
                      </a:cubicBezTo>
                      <a:cubicBezTo>
                        <a:pt x="96" y="349"/>
                        <a:pt x="96" y="348"/>
                        <a:pt x="97" y="347"/>
                      </a:cubicBezTo>
                      <a:cubicBezTo>
                        <a:pt x="97" y="349"/>
                        <a:pt x="99" y="349"/>
                        <a:pt x="99" y="350"/>
                      </a:cubicBezTo>
                      <a:cubicBezTo>
                        <a:pt x="97" y="361"/>
                        <a:pt x="102" y="371"/>
                        <a:pt x="102" y="378"/>
                      </a:cubicBezTo>
                      <a:cubicBezTo>
                        <a:pt x="103" y="374"/>
                        <a:pt x="103" y="369"/>
                        <a:pt x="104" y="366"/>
                      </a:cubicBezTo>
                      <a:cubicBezTo>
                        <a:pt x="105" y="366"/>
                        <a:pt x="103" y="369"/>
                        <a:pt x="105" y="370"/>
                      </a:cubicBezTo>
                      <a:cubicBezTo>
                        <a:pt x="107" y="365"/>
                        <a:pt x="103" y="362"/>
                        <a:pt x="104" y="356"/>
                      </a:cubicBezTo>
                      <a:cubicBezTo>
                        <a:pt x="105" y="355"/>
                        <a:pt x="106" y="353"/>
                        <a:pt x="105" y="352"/>
                      </a:cubicBezTo>
                      <a:cubicBezTo>
                        <a:pt x="104" y="352"/>
                        <a:pt x="104" y="352"/>
                        <a:pt x="104" y="352"/>
                      </a:cubicBezTo>
                      <a:cubicBezTo>
                        <a:pt x="103" y="342"/>
                        <a:pt x="102" y="333"/>
                        <a:pt x="102" y="321"/>
                      </a:cubicBezTo>
                      <a:cubicBezTo>
                        <a:pt x="103" y="322"/>
                        <a:pt x="103" y="320"/>
                        <a:pt x="105" y="320"/>
                      </a:cubicBezTo>
                      <a:cubicBezTo>
                        <a:pt x="105" y="324"/>
                        <a:pt x="106" y="329"/>
                        <a:pt x="106" y="333"/>
                      </a:cubicBezTo>
                      <a:cubicBezTo>
                        <a:pt x="108" y="333"/>
                        <a:pt x="107" y="336"/>
                        <a:pt x="107" y="338"/>
                      </a:cubicBezTo>
                      <a:cubicBezTo>
                        <a:pt x="108" y="344"/>
                        <a:pt x="108" y="352"/>
                        <a:pt x="109" y="357"/>
                      </a:cubicBezTo>
                      <a:cubicBezTo>
                        <a:pt x="109" y="357"/>
                        <a:pt x="108" y="357"/>
                        <a:pt x="108" y="358"/>
                      </a:cubicBezTo>
                      <a:cubicBezTo>
                        <a:pt x="111" y="363"/>
                        <a:pt x="110" y="373"/>
                        <a:pt x="110" y="381"/>
                      </a:cubicBezTo>
                      <a:cubicBezTo>
                        <a:pt x="110" y="384"/>
                        <a:pt x="110" y="387"/>
                        <a:pt x="112" y="388"/>
                      </a:cubicBezTo>
                      <a:cubicBezTo>
                        <a:pt x="111" y="384"/>
                        <a:pt x="114" y="373"/>
                        <a:pt x="111" y="377"/>
                      </a:cubicBezTo>
                      <a:cubicBezTo>
                        <a:pt x="112" y="376"/>
                        <a:pt x="110" y="374"/>
                        <a:pt x="111" y="373"/>
                      </a:cubicBezTo>
                      <a:cubicBezTo>
                        <a:pt x="112" y="373"/>
                        <a:pt x="112" y="375"/>
                        <a:pt x="112" y="375"/>
                      </a:cubicBezTo>
                      <a:cubicBezTo>
                        <a:pt x="112" y="371"/>
                        <a:pt x="112" y="366"/>
                        <a:pt x="112" y="361"/>
                      </a:cubicBezTo>
                      <a:cubicBezTo>
                        <a:pt x="113" y="363"/>
                        <a:pt x="114" y="366"/>
                        <a:pt x="113" y="369"/>
                      </a:cubicBezTo>
                      <a:cubicBezTo>
                        <a:pt x="115" y="363"/>
                        <a:pt x="112" y="357"/>
                        <a:pt x="113" y="351"/>
                      </a:cubicBezTo>
                      <a:cubicBezTo>
                        <a:pt x="113" y="346"/>
                        <a:pt x="114" y="341"/>
                        <a:pt x="112" y="336"/>
                      </a:cubicBezTo>
                      <a:cubicBezTo>
                        <a:pt x="113" y="336"/>
                        <a:pt x="113" y="335"/>
                        <a:pt x="114" y="335"/>
                      </a:cubicBezTo>
                      <a:cubicBezTo>
                        <a:pt x="115" y="338"/>
                        <a:pt x="113" y="346"/>
                        <a:pt x="116" y="349"/>
                      </a:cubicBezTo>
                      <a:cubicBezTo>
                        <a:pt x="115" y="350"/>
                        <a:pt x="114" y="357"/>
                        <a:pt x="116" y="358"/>
                      </a:cubicBezTo>
                      <a:cubicBezTo>
                        <a:pt x="115" y="363"/>
                        <a:pt x="117" y="371"/>
                        <a:pt x="118" y="376"/>
                      </a:cubicBezTo>
                      <a:cubicBezTo>
                        <a:pt x="119" y="376"/>
                        <a:pt x="118" y="369"/>
                        <a:pt x="120" y="372"/>
                      </a:cubicBezTo>
                      <a:cubicBezTo>
                        <a:pt x="118" y="363"/>
                        <a:pt x="118" y="351"/>
                        <a:pt x="119" y="346"/>
                      </a:cubicBezTo>
                      <a:cubicBezTo>
                        <a:pt x="119" y="346"/>
                        <a:pt x="119" y="347"/>
                        <a:pt x="118" y="347"/>
                      </a:cubicBezTo>
                      <a:cubicBezTo>
                        <a:pt x="118" y="343"/>
                        <a:pt x="117" y="342"/>
                        <a:pt x="119" y="339"/>
                      </a:cubicBezTo>
                      <a:cubicBezTo>
                        <a:pt x="117" y="339"/>
                        <a:pt x="117" y="335"/>
                        <a:pt x="118" y="335"/>
                      </a:cubicBezTo>
                      <a:cubicBezTo>
                        <a:pt x="123" y="345"/>
                        <a:pt x="120" y="354"/>
                        <a:pt x="124" y="364"/>
                      </a:cubicBezTo>
                      <a:cubicBezTo>
                        <a:pt x="122" y="368"/>
                        <a:pt x="122" y="375"/>
                        <a:pt x="125" y="380"/>
                      </a:cubicBezTo>
                      <a:cubicBezTo>
                        <a:pt x="126" y="369"/>
                        <a:pt x="124" y="364"/>
                        <a:pt x="124" y="351"/>
                      </a:cubicBezTo>
                      <a:cubicBezTo>
                        <a:pt x="125" y="351"/>
                        <a:pt x="125" y="349"/>
                        <a:pt x="126" y="348"/>
                      </a:cubicBezTo>
                      <a:cubicBezTo>
                        <a:pt x="126" y="352"/>
                        <a:pt x="127" y="353"/>
                        <a:pt x="127" y="356"/>
                      </a:cubicBezTo>
                      <a:cubicBezTo>
                        <a:pt x="130" y="357"/>
                        <a:pt x="127" y="361"/>
                        <a:pt x="129" y="361"/>
                      </a:cubicBezTo>
                      <a:cubicBezTo>
                        <a:pt x="127" y="355"/>
                        <a:pt x="130" y="348"/>
                        <a:pt x="128" y="344"/>
                      </a:cubicBezTo>
                      <a:cubicBezTo>
                        <a:pt x="128" y="344"/>
                        <a:pt x="127" y="345"/>
                        <a:pt x="127" y="345"/>
                      </a:cubicBezTo>
                      <a:cubicBezTo>
                        <a:pt x="130" y="341"/>
                        <a:pt x="127" y="334"/>
                        <a:pt x="129" y="331"/>
                      </a:cubicBezTo>
                      <a:cubicBezTo>
                        <a:pt x="130" y="335"/>
                        <a:pt x="131" y="340"/>
                        <a:pt x="131" y="345"/>
                      </a:cubicBezTo>
                      <a:cubicBezTo>
                        <a:pt x="131" y="345"/>
                        <a:pt x="130" y="345"/>
                        <a:pt x="130" y="345"/>
                      </a:cubicBezTo>
                      <a:cubicBezTo>
                        <a:pt x="131" y="349"/>
                        <a:pt x="131" y="351"/>
                        <a:pt x="130" y="354"/>
                      </a:cubicBezTo>
                      <a:cubicBezTo>
                        <a:pt x="130" y="355"/>
                        <a:pt x="130" y="356"/>
                        <a:pt x="130" y="357"/>
                      </a:cubicBezTo>
                      <a:cubicBezTo>
                        <a:pt x="132" y="356"/>
                        <a:pt x="132" y="356"/>
                        <a:pt x="132" y="358"/>
                      </a:cubicBezTo>
                      <a:cubicBezTo>
                        <a:pt x="131" y="365"/>
                        <a:pt x="134" y="371"/>
                        <a:pt x="133" y="377"/>
                      </a:cubicBezTo>
                      <a:cubicBezTo>
                        <a:pt x="133" y="376"/>
                        <a:pt x="133" y="376"/>
                        <a:pt x="133" y="377"/>
                      </a:cubicBezTo>
                      <a:cubicBezTo>
                        <a:pt x="134" y="384"/>
                        <a:pt x="135" y="391"/>
                        <a:pt x="135" y="397"/>
                      </a:cubicBezTo>
                      <a:cubicBezTo>
                        <a:pt x="135" y="398"/>
                        <a:pt x="136" y="398"/>
                        <a:pt x="137" y="398"/>
                      </a:cubicBezTo>
                      <a:cubicBezTo>
                        <a:pt x="139" y="392"/>
                        <a:pt x="136" y="380"/>
                        <a:pt x="138" y="375"/>
                      </a:cubicBezTo>
                      <a:cubicBezTo>
                        <a:pt x="138" y="376"/>
                        <a:pt x="137" y="377"/>
                        <a:pt x="137" y="378"/>
                      </a:cubicBezTo>
                      <a:cubicBezTo>
                        <a:pt x="138" y="378"/>
                        <a:pt x="138" y="377"/>
                        <a:pt x="139" y="377"/>
                      </a:cubicBezTo>
                      <a:cubicBezTo>
                        <a:pt x="139" y="383"/>
                        <a:pt x="139" y="388"/>
                        <a:pt x="141" y="392"/>
                      </a:cubicBezTo>
                      <a:cubicBezTo>
                        <a:pt x="140" y="393"/>
                        <a:pt x="140" y="392"/>
                        <a:pt x="139" y="392"/>
                      </a:cubicBezTo>
                      <a:cubicBezTo>
                        <a:pt x="139" y="393"/>
                        <a:pt x="140" y="395"/>
                        <a:pt x="139" y="396"/>
                      </a:cubicBezTo>
                      <a:cubicBezTo>
                        <a:pt x="140" y="396"/>
                        <a:pt x="140" y="397"/>
                        <a:pt x="141" y="396"/>
                      </a:cubicBezTo>
                      <a:cubicBezTo>
                        <a:pt x="142" y="392"/>
                        <a:pt x="143" y="390"/>
                        <a:pt x="142" y="386"/>
                      </a:cubicBezTo>
                      <a:cubicBezTo>
                        <a:pt x="142" y="389"/>
                        <a:pt x="139" y="384"/>
                        <a:pt x="142" y="383"/>
                      </a:cubicBezTo>
                      <a:cubicBezTo>
                        <a:pt x="142" y="384"/>
                        <a:pt x="142" y="385"/>
                        <a:pt x="143" y="385"/>
                      </a:cubicBezTo>
                      <a:cubicBezTo>
                        <a:pt x="143" y="380"/>
                        <a:pt x="142" y="375"/>
                        <a:pt x="141" y="372"/>
                      </a:cubicBezTo>
                      <a:cubicBezTo>
                        <a:pt x="141" y="373"/>
                        <a:pt x="142" y="375"/>
                        <a:pt x="141" y="375"/>
                      </a:cubicBezTo>
                      <a:cubicBezTo>
                        <a:pt x="140" y="370"/>
                        <a:pt x="140" y="366"/>
                        <a:pt x="139" y="362"/>
                      </a:cubicBezTo>
                      <a:cubicBezTo>
                        <a:pt x="137" y="365"/>
                        <a:pt x="141" y="369"/>
                        <a:pt x="139" y="370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40" y="373"/>
                        <a:pt x="138" y="374"/>
                        <a:pt x="137" y="375"/>
                      </a:cubicBezTo>
                      <a:cubicBezTo>
                        <a:pt x="138" y="372"/>
                        <a:pt x="134" y="368"/>
                        <a:pt x="138" y="367"/>
                      </a:cubicBezTo>
                      <a:cubicBezTo>
                        <a:pt x="135" y="365"/>
                        <a:pt x="135" y="360"/>
                        <a:pt x="137" y="358"/>
                      </a:cubicBezTo>
                      <a:cubicBezTo>
                        <a:pt x="139" y="359"/>
                        <a:pt x="139" y="358"/>
                        <a:pt x="140" y="360"/>
                      </a:cubicBezTo>
                      <a:cubicBezTo>
                        <a:pt x="141" y="358"/>
                        <a:pt x="138" y="355"/>
                        <a:pt x="140" y="353"/>
                      </a:cubicBezTo>
                      <a:cubicBezTo>
                        <a:pt x="146" y="357"/>
                        <a:pt x="144" y="370"/>
                        <a:pt x="144" y="378"/>
                      </a:cubicBezTo>
                      <a:cubicBezTo>
                        <a:pt x="144" y="377"/>
                        <a:pt x="144" y="377"/>
                        <a:pt x="145" y="377"/>
                      </a:cubicBezTo>
                      <a:cubicBezTo>
                        <a:pt x="145" y="381"/>
                        <a:pt x="144" y="385"/>
                        <a:pt x="146" y="387"/>
                      </a:cubicBezTo>
                      <a:cubicBezTo>
                        <a:pt x="145" y="386"/>
                        <a:pt x="146" y="385"/>
                        <a:pt x="147" y="384"/>
                      </a:cubicBezTo>
                      <a:cubicBezTo>
                        <a:pt x="145" y="383"/>
                        <a:pt x="147" y="379"/>
                        <a:pt x="148" y="378"/>
                      </a:cubicBezTo>
                      <a:cubicBezTo>
                        <a:pt x="148" y="380"/>
                        <a:pt x="149" y="382"/>
                        <a:pt x="149" y="383"/>
                      </a:cubicBezTo>
                      <a:cubicBezTo>
                        <a:pt x="150" y="381"/>
                        <a:pt x="150" y="385"/>
                        <a:pt x="151" y="385"/>
                      </a:cubicBezTo>
                      <a:cubicBezTo>
                        <a:pt x="152" y="383"/>
                        <a:pt x="150" y="382"/>
                        <a:pt x="151" y="382"/>
                      </a:cubicBezTo>
                      <a:cubicBezTo>
                        <a:pt x="152" y="383"/>
                        <a:pt x="151" y="378"/>
                        <a:pt x="153" y="379"/>
                      </a:cubicBezTo>
                      <a:cubicBezTo>
                        <a:pt x="153" y="381"/>
                        <a:pt x="153" y="384"/>
                        <a:pt x="153" y="385"/>
                      </a:cubicBezTo>
                      <a:cubicBezTo>
                        <a:pt x="153" y="384"/>
                        <a:pt x="154" y="384"/>
                        <a:pt x="155" y="384"/>
                      </a:cubicBezTo>
                      <a:cubicBezTo>
                        <a:pt x="157" y="389"/>
                        <a:pt x="157" y="397"/>
                        <a:pt x="160" y="402"/>
                      </a:cubicBezTo>
                      <a:cubicBezTo>
                        <a:pt x="158" y="404"/>
                        <a:pt x="159" y="408"/>
                        <a:pt x="161" y="410"/>
                      </a:cubicBezTo>
                      <a:cubicBezTo>
                        <a:pt x="160" y="410"/>
                        <a:pt x="159" y="410"/>
                        <a:pt x="159" y="412"/>
                      </a:cubicBezTo>
                      <a:cubicBezTo>
                        <a:pt x="161" y="411"/>
                        <a:pt x="160" y="414"/>
                        <a:pt x="161" y="414"/>
                      </a:cubicBezTo>
                      <a:cubicBezTo>
                        <a:pt x="160" y="416"/>
                        <a:pt x="161" y="425"/>
                        <a:pt x="163" y="426"/>
                      </a:cubicBezTo>
                      <a:cubicBezTo>
                        <a:pt x="160" y="399"/>
                        <a:pt x="159" y="377"/>
                        <a:pt x="158" y="351"/>
                      </a:cubicBezTo>
                      <a:cubicBezTo>
                        <a:pt x="160" y="352"/>
                        <a:pt x="158" y="353"/>
                        <a:pt x="161" y="353"/>
                      </a:cubicBezTo>
                      <a:cubicBezTo>
                        <a:pt x="162" y="347"/>
                        <a:pt x="160" y="337"/>
                        <a:pt x="161" y="333"/>
                      </a:cubicBezTo>
                      <a:cubicBezTo>
                        <a:pt x="160" y="332"/>
                        <a:pt x="160" y="324"/>
                        <a:pt x="161" y="321"/>
                      </a:cubicBezTo>
                      <a:cubicBezTo>
                        <a:pt x="161" y="330"/>
                        <a:pt x="162" y="345"/>
                        <a:pt x="164" y="351"/>
                      </a:cubicBezTo>
                      <a:cubicBezTo>
                        <a:pt x="164" y="350"/>
                        <a:pt x="165" y="350"/>
                        <a:pt x="166" y="349"/>
                      </a:cubicBezTo>
                      <a:cubicBezTo>
                        <a:pt x="166" y="351"/>
                        <a:pt x="166" y="355"/>
                        <a:pt x="166" y="353"/>
                      </a:cubicBezTo>
                      <a:cubicBezTo>
                        <a:pt x="167" y="350"/>
                        <a:pt x="165" y="345"/>
                        <a:pt x="167" y="341"/>
                      </a:cubicBezTo>
                      <a:cubicBezTo>
                        <a:pt x="168" y="348"/>
                        <a:pt x="170" y="357"/>
                        <a:pt x="170" y="363"/>
                      </a:cubicBezTo>
                      <a:cubicBezTo>
                        <a:pt x="170" y="366"/>
                        <a:pt x="168" y="370"/>
                        <a:pt x="169" y="373"/>
                      </a:cubicBezTo>
                      <a:cubicBezTo>
                        <a:pt x="169" y="374"/>
                        <a:pt x="170" y="376"/>
                        <a:pt x="170" y="377"/>
                      </a:cubicBezTo>
                      <a:cubicBezTo>
                        <a:pt x="172" y="389"/>
                        <a:pt x="172" y="400"/>
                        <a:pt x="174" y="410"/>
                      </a:cubicBezTo>
                      <a:cubicBezTo>
                        <a:pt x="176" y="408"/>
                        <a:pt x="173" y="406"/>
                        <a:pt x="176" y="404"/>
                      </a:cubicBezTo>
                      <a:cubicBezTo>
                        <a:pt x="174" y="402"/>
                        <a:pt x="175" y="398"/>
                        <a:pt x="174" y="395"/>
                      </a:cubicBezTo>
                      <a:cubicBezTo>
                        <a:pt x="176" y="389"/>
                        <a:pt x="174" y="377"/>
                        <a:pt x="173" y="369"/>
                      </a:cubicBezTo>
                      <a:cubicBezTo>
                        <a:pt x="173" y="352"/>
                        <a:pt x="172" y="336"/>
                        <a:pt x="171" y="323"/>
                      </a:cubicBezTo>
                      <a:cubicBezTo>
                        <a:pt x="175" y="318"/>
                        <a:pt x="171" y="309"/>
                        <a:pt x="170" y="303"/>
                      </a:cubicBezTo>
                      <a:cubicBezTo>
                        <a:pt x="171" y="302"/>
                        <a:pt x="172" y="302"/>
                        <a:pt x="172" y="301"/>
                      </a:cubicBezTo>
                      <a:cubicBezTo>
                        <a:pt x="172" y="298"/>
                        <a:pt x="171" y="294"/>
                        <a:pt x="174" y="293"/>
                      </a:cubicBezTo>
                      <a:cubicBezTo>
                        <a:pt x="175" y="301"/>
                        <a:pt x="174" y="308"/>
                        <a:pt x="176" y="317"/>
                      </a:cubicBezTo>
                      <a:cubicBezTo>
                        <a:pt x="177" y="313"/>
                        <a:pt x="175" y="307"/>
                        <a:pt x="177" y="305"/>
                      </a:cubicBezTo>
                      <a:cubicBezTo>
                        <a:pt x="179" y="325"/>
                        <a:pt x="178" y="342"/>
                        <a:pt x="182" y="358"/>
                      </a:cubicBezTo>
                      <a:cubicBezTo>
                        <a:pt x="182" y="352"/>
                        <a:pt x="180" y="347"/>
                        <a:pt x="182" y="343"/>
                      </a:cubicBezTo>
                      <a:cubicBezTo>
                        <a:pt x="184" y="343"/>
                        <a:pt x="184" y="343"/>
                        <a:pt x="184" y="343"/>
                      </a:cubicBezTo>
                      <a:cubicBezTo>
                        <a:pt x="184" y="347"/>
                        <a:pt x="183" y="349"/>
                        <a:pt x="185" y="352"/>
                      </a:cubicBezTo>
                      <a:cubicBezTo>
                        <a:pt x="185" y="347"/>
                        <a:pt x="184" y="343"/>
                        <a:pt x="184" y="339"/>
                      </a:cubicBezTo>
                      <a:cubicBezTo>
                        <a:pt x="184" y="338"/>
                        <a:pt x="183" y="335"/>
                        <a:pt x="186" y="334"/>
                      </a:cubicBezTo>
                      <a:cubicBezTo>
                        <a:pt x="189" y="341"/>
                        <a:pt x="186" y="351"/>
                        <a:pt x="189" y="360"/>
                      </a:cubicBezTo>
                      <a:cubicBezTo>
                        <a:pt x="189" y="357"/>
                        <a:pt x="191" y="361"/>
                        <a:pt x="191" y="359"/>
                      </a:cubicBezTo>
                      <a:cubicBezTo>
                        <a:pt x="192" y="352"/>
                        <a:pt x="189" y="347"/>
                        <a:pt x="192" y="340"/>
                      </a:cubicBezTo>
                      <a:cubicBezTo>
                        <a:pt x="192" y="342"/>
                        <a:pt x="192" y="343"/>
                        <a:pt x="193" y="343"/>
                      </a:cubicBezTo>
                      <a:cubicBezTo>
                        <a:pt x="191" y="343"/>
                        <a:pt x="192" y="355"/>
                        <a:pt x="193" y="352"/>
                      </a:cubicBezTo>
                      <a:cubicBezTo>
                        <a:pt x="193" y="354"/>
                        <a:pt x="193" y="358"/>
                        <a:pt x="194" y="358"/>
                      </a:cubicBezTo>
                      <a:cubicBezTo>
                        <a:pt x="194" y="355"/>
                        <a:pt x="193" y="353"/>
                        <a:pt x="194" y="351"/>
                      </a:cubicBezTo>
                      <a:cubicBezTo>
                        <a:pt x="194" y="352"/>
                        <a:pt x="194" y="353"/>
                        <a:pt x="195" y="352"/>
                      </a:cubicBezTo>
                      <a:cubicBezTo>
                        <a:pt x="196" y="347"/>
                        <a:pt x="192" y="343"/>
                        <a:pt x="196" y="340"/>
                      </a:cubicBezTo>
                      <a:cubicBezTo>
                        <a:pt x="194" y="340"/>
                        <a:pt x="197" y="339"/>
                        <a:pt x="194" y="338"/>
                      </a:cubicBezTo>
                      <a:cubicBezTo>
                        <a:pt x="196" y="337"/>
                        <a:pt x="195" y="334"/>
                        <a:pt x="193" y="332"/>
                      </a:cubicBezTo>
                      <a:cubicBezTo>
                        <a:pt x="193" y="333"/>
                        <a:pt x="194" y="334"/>
                        <a:pt x="193" y="334"/>
                      </a:cubicBezTo>
                      <a:cubicBezTo>
                        <a:pt x="192" y="334"/>
                        <a:pt x="193" y="330"/>
                        <a:pt x="194" y="332"/>
                      </a:cubicBezTo>
                      <a:cubicBezTo>
                        <a:pt x="194" y="323"/>
                        <a:pt x="191" y="320"/>
                        <a:pt x="195" y="313"/>
                      </a:cubicBezTo>
                      <a:cubicBezTo>
                        <a:pt x="197" y="316"/>
                        <a:pt x="196" y="321"/>
                        <a:pt x="196" y="325"/>
                      </a:cubicBezTo>
                      <a:cubicBezTo>
                        <a:pt x="197" y="327"/>
                        <a:pt x="198" y="329"/>
                        <a:pt x="198" y="331"/>
                      </a:cubicBezTo>
                      <a:cubicBezTo>
                        <a:pt x="198" y="332"/>
                        <a:pt x="197" y="333"/>
                        <a:pt x="197" y="335"/>
                      </a:cubicBezTo>
                      <a:cubicBezTo>
                        <a:pt x="197" y="338"/>
                        <a:pt x="199" y="344"/>
                        <a:pt x="198" y="344"/>
                      </a:cubicBezTo>
                      <a:cubicBezTo>
                        <a:pt x="199" y="345"/>
                        <a:pt x="199" y="346"/>
                        <a:pt x="200" y="347"/>
                      </a:cubicBezTo>
                      <a:cubicBezTo>
                        <a:pt x="199" y="347"/>
                        <a:pt x="199" y="347"/>
                        <a:pt x="199" y="347"/>
                      </a:cubicBezTo>
                      <a:cubicBezTo>
                        <a:pt x="200" y="347"/>
                        <a:pt x="199" y="353"/>
                        <a:pt x="201" y="351"/>
                      </a:cubicBezTo>
                      <a:cubicBezTo>
                        <a:pt x="200" y="352"/>
                        <a:pt x="200" y="353"/>
                        <a:pt x="200" y="354"/>
                      </a:cubicBezTo>
                      <a:cubicBezTo>
                        <a:pt x="202" y="356"/>
                        <a:pt x="199" y="357"/>
                        <a:pt x="202" y="358"/>
                      </a:cubicBezTo>
                      <a:cubicBezTo>
                        <a:pt x="201" y="358"/>
                        <a:pt x="202" y="360"/>
                        <a:pt x="202" y="361"/>
                      </a:cubicBezTo>
                      <a:cubicBezTo>
                        <a:pt x="201" y="360"/>
                        <a:pt x="200" y="360"/>
                        <a:pt x="200" y="361"/>
                      </a:cubicBezTo>
                      <a:cubicBezTo>
                        <a:pt x="203" y="363"/>
                        <a:pt x="201" y="362"/>
                        <a:pt x="201" y="364"/>
                      </a:cubicBezTo>
                      <a:cubicBezTo>
                        <a:pt x="202" y="364"/>
                        <a:pt x="202" y="363"/>
                        <a:pt x="203" y="363"/>
                      </a:cubicBezTo>
                      <a:cubicBezTo>
                        <a:pt x="203" y="366"/>
                        <a:pt x="202" y="370"/>
                        <a:pt x="203" y="370"/>
                      </a:cubicBezTo>
                      <a:cubicBezTo>
                        <a:pt x="202" y="371"/>
                        <a:pt x="202" y="370"/>
                        <a:pt x="201" y="370"/>
                      </a:cubicBezTo>
                      <a:cubicBezTo>
                        <a:pt x="205" y="377"/>
                        <a:pt x="203" y="391"/>
                        <a:pt x="207" y="401"/>
                      </a:cubicBezTo>
                      <a:cubicBezTo>
                        <a:pt x="208" y="401"/>
                        <a:pt x="209" y="400"/>
                        <a:pt x="210" y="401"/>
                      </a:cubicBezTo>
                      <a:cubicBezTo>
                        <a:pt x="210" y="402"/>
                        <a:pt x="209" y="404"/>
                        <a:pt x="211" y="405"/>
                      </a:cubicBezTo>
                      <a:cubicBezTo>
                        <a:pt x="211" y="404"/>
                        <a:pt x="212" y="402"/>
                        <a:pt x="212" y="399"/>
                      </a:cubicBezTo>
                      <a:cubicBezTo>
                        <a:pt x="212" y="399"/>
                        <a:pt x="213" y="399"/>
                        <a:pt x="214" y="399"/>
                      </a:cubicBezTo>
                      <a:cubicBezTo>
                        <a:pt x="214" y="381"/>
                        <a:pt x="210" y="368"/>
                        <a:pt x="211" y="358"/>
                      </a:cubicBezTo>
                      <a:cubicBezTo>
                        <a:pt x="212" y="358"/>
                        <a:pt x="212" y="358"/>
                        <a:pt x="213" y="358"/>
                      </a:cubicBezTo>
                      <a:cubicBezTo>
                        <a:pt x="216" y="371"/>
                        <a:pt x="214" y="387"/>
                        <a:pt x="218" y="400"/>
                      </a:cubicBezTo>
                      <a:cubicBezTo>
                        <a:pt x="216" y="394"/>
                        <a:pt x="218" y="390"/>
                        <a:pt x="218" y="385"/>
                      </a:cubicBezTo>
                      <a:cubicBezTo>
                        <a:pt x="216" y="386"/>
                        <a:pt x="216" y="383"/>
                        <a:pt x="217" y="382"/>
                      </a:cubicBezTo>
                      <a:cubicBezTo>
                        <a:pt x="217" y="382"/>
                        <a:pt x="217" y="384"/>
                        <a:pt x="218" y="384"/>
                      </a:cubicBezTo>
                      <a:cubicBezTo>
                        <a:pt x="218" y="381"/>
                        <a:pt x="218" y="381"/>
                        <a:pt x="216" y="381"/>
                      </a:cubicBezTo>
                      <a:cubicBezTo>
                        <a:pt x="216" y="379"/>
                        <a:pt x="217" y="378"/>
                        <a:pt x="218" y="378"/>
                      </a:cubicBezTo>
                      <a:cubicBezTo>
                        <a:pt x="218" y="373"/>
                        <a:pt x="215" y="362"/>
                        <a:pt x="217" y="360"/>
                      </a:cubicBezTo>
                      <a:cubicBezTo>
                        <a:pt x="216" y="352"/>
                        <a:pt x="216" y="343"/>
                        <a:pt x="216" y="333"/>
                      </a:cubicBezTo>
                      <a:cubicBezTo>
                        <a:pt x="217" y="335"/>
                        <a:pt x="216" y="345"/>
                        <a:pt x="219" y="341"/>
                      </a:cubicBezTo>
                      <a:cubicBezTo>
                        <a:pt x="221" y="361"/>
                        <a:pt x="220" y="375"/>
                        <a:pt x="223" y="394"/>
                      </a:cubicBezTo>
                      <a:cubicBezTo>
                        <a:pt x="224" y="389"/>
                        <a:pt x="222" y="382"/>
                        <a:pt x="223" y="377"/>
                      </a:cubicBezTo>
                      <a:cubicBezTo>
                        <a:pt x="223" y="377"/>
                        <a:pt x="223" y="378"/>
                        <a:pt x="224" y="378"/>
                      </a:cubicBezTo>
                      <a:cubicBezTo>
                        <a:pt x="223" y="374"/>
                        <a:pt x="224" y="376"/>
                        <a:pt x="224" y="372"/>
                      </a:cubicBezTo>
                      <a:cubicBezTo>
                        <a:pt x="224" y="366"/>
                        <a:pt x="224" y="359"/>
                        <a:pt x="224" y="356"/>
                      </a:cubicBezTo>
                      <a:cubicBezTo>
                        <a:pt x="227" y="360"/>
                        <a:pt x="226" y="369"/>
                        <a:pt x="226" y="373"/>
                      </a:cubicBezTo>
                      <a:cubicBezTo>
                        <a:pt x="226" y="373"/>
                        <a:pt x="225" y="371"/>
                        <a:pt x="225" y="373"/>
                      </a:cubicBezTo>
                      <a:cubicBezTo>
                        <a:pt x="228" y="374"/>
                        <a:pt x="225" y="379"/>
                        <a:pt x="225" y="382"/>
                      </a:cubicBezTo>
                      <a:cubicBezTo>
                        <a:pt x="227" y="382"/>
                        <a:pt x="227" y="384"/>
                        <a:pt x="228" y="384"/>
                      </a:cubicBezTo>
                      <a:cubicBezTo>
                        <a:pt x="228" y="383"/>
                        <a:pt x="228" y="382"/>
                        <a:pt x="228" y="382"/>
                      </a:cubicBezTo>
                      <a:cubicBezTo>
                        <a:pt x="229" y="383"/>
                        <a:pt x="229" y="383"/>
                        <a:pt x="229" y="383"/>
                      </a:cubicBezTo>
                      <a:cubicBezTo>
                        <a:pt x="229" y="387"/>
                        <a:pt x="230" y="392"/>
                        <a:pt x="231" y="395"/>
                      </a:cubicBezTo>
                      <a:cubicBezTo>
                        <a:pt x="232" y="394"/>
                        <a:pt x="230" y="389"/>
                        <a:pt x="233" y="388"/>
                      </a:cubicBezTo>
                      <a:cubicBezTo>
                        <a:pt x="233" y="389"/>
                        <a:pt x="234" y="389"/>
                        <a:pt x="234" y="390"/>
                      </a:cubicBezTo>
                      <a:cubicBezTo>
                        <a:pt x="233" y="385"/>
                        <a:pt x="237" y="380"/>
                        <a:pt x="234" y="379"/>
                      </a:cubicBezTo>
                      <a:cubicBezTo>
                        <a:pt x="234" y="372"/>
                        <a:pt x="233" y="369"/>
                        <a:pt x="234" y="362"/>
                      </a:cubicBezTo>
                      <a:cubicBezTo>
                        <a:pt x="234" y="365"/>
                        <a:pt x="235" y="367"/>
                        <a:pt x="236" y="368"/>
                      </a:cubicBezTo>
                      <a:cubicBezTo>
                        <a:pt x="236" y="368"/>
                        <a:pt x="235" y="367"/>
                        <a:pt x="236" y="367"/>
                      </a:cubicBezTo>
                      <a:cubicBezTo>
                        <a:pt x="241" y="374"/>
                        <a:pt x="237" y="388"/>
                        <a:pt x="241" y="396"/>
                      </a:cubicBezTo>
                      <a:cubicBezTo>
                        <a:pt x="241" y="397"/>
                        <a:pt x="239" y="397"/>
                        <a:pt x="240" y="398"/>
                      </a:cubicBezTo>
                      <a:cubicBezTo>
                        <a:pt x="242" y="398"/>
                        <a:pt x="242" y="398"/>
                        <a:pt x="242" y="398"/>
                      </a:cubicBezTo>
                      <a:cubicBezTo>
                        <a:pt x="242" y="395"/>
                        <a:pt x="240" y="391"/>
                        <a:pt x="243" y="392"/>
                      </a:cubicBezTo>
                      <a:cubicBezTo>
                        <a:pt x="240" y="389"/>
                        <a:pt x="243" y="386"/>
                        <a:pt x="247" y="384"/>
                      </a:cubicBezTo>
                      <a:cubicBezTo>
                        <a:pt x="250" y="386"/>
                        <a:pt x="249" y="393"/>
                        <a:pt x="249" y="397"/>
                      </a:cubicBezTo>
                      <a:cubicBezTo>
                        <a:pt x="251" y="397"/>
                        <a:pt x="251" y="397"/>
                        <a:pt x="251" y="397"/>
                      </a:cubicBezTo>
                      <a:cubicBezTo>
                        <a:pt x="251" y="394"/>
                        <a:pt x="250" y="394"/>
                        <a:pt x="252" y="391"/>
                      </a:cubicBezTo>
                      <a:cubicBezTo>
                        <a:pt x="251" y="391"/>
                        <a:pt x="250" y="390"/>
                        <a:pt x="250" y="389"/>
                      </a:cubicBezTo>
                      <a:cubicBezTo>
                        <a:pt x="251" y="389"/>
                        <a:pt x="251" y="388"/>
                        <a:pt x="251" y="388"/>
                      </a:cubicBezTo>
                      <a:cubicBezTo>
                        <a:pt x="253" y="389"/>
                        <a:pt x="251" y="392"/>
                        <a:pt x="253" y="393"/>
                      </a:cubicBezTo>
                      <a:cubicBezTo>
                        <a:pt x="253" y="392"/>
                        <a:pt x="253" y="392"/>
                        <a:pt x="254" y="392"/>
                      </a:cubicBezTo>
                      <a:cubicBezTo>
                        <a:pt x="253" y="395"/>
                        <a:pt x="256" y="395"/>
                        <a:pt x="255" y="399"/>
                      </a:cubicBezTo>
                      <a:cubicBezTo>
                        <a:pt x="257" y="399"/>
                        <a:pt x="257" y="400"/>
                        <a:pt x="258" y="401"/>
                      </a:cubicBezTo>
                      <a:cubicBezTo>
                        <a:pt x="257" y="408"/>
                        <a:pt x="259" y="413"/>
                        <a:pt x="258" y="424"/>
                      </a:cubicBezTo>
                      <a:cubicBezTo>
                        <a:pt x="260" y="424"/>
                        <a:pt x="260" y="424"/>
                        <a:pt x="260" y="424"/>
                      </a:cubicBezTo>
                      <a:cubicBezTo>
                        <a:pt x="261" y="423"/>
                        <a:pt x="260" y="421"/>
                        <a:pt x="261" y="421"/>
                      </a:cubicBezTo>
                      <a:cubicBezTo>
                        <a:pt x="264" y="424"/>
                        <a:pt x="261" y="429"/>
                        <a:pt x="263" y="431"/>
                      </a:cubicBezTo>
                      <a:cubicBezTo>
                        <a:pt x="263" y="428"/>
                        <a:pt x="263" y="421"/>
                        <a:pt x="261" y="418"/>
                      </a:cubicBezTo>
                      <a:cubicBezTo>
                        <a:pt x="261" y="419"/>
                        <a:pt x="262" y="420"/>
                        <a:pt x="260" y="420"/>
                      </a:cubicBezTo>
                      <a:cubicBezTo>
                        <a:pt x="260" y="418"/>
                        <a:pt x="261" y="417"/>
                        <a:pt x="261" y="415"/>
                      </a:cubicBezTo>
                      <a:cubicBezTo>
                        <a:pt x="261" y="415"/>
                        <a:pt x="260" y="416"/>
                        <a:pt x="260" y="415"/>
                      </a:cubicBezTo>
                      <a:cubicBezTo>
                        <a:pt x="260" y="409"/>
                        <a:pt x="258" y="405"/>
                        <a:pt x="261" y="399"/>
                      </a:cubicBezTo>
                      <a:cubicBezTo>
                        <a:pt x="263" y="399"/>
                        <a:pt x="263" y="399"/>
                        <a:pt x="263" y="399"/>
                      </a:cubicBezTo>
                      <a:cubicBezTo>
                        <a:pt x="263" y="401"/>
                        <a:pt x="263" y="402"/>
                        <a:pt x="264" y="400"/>
                      </a:cubicBezTo>
                      <a:cubicBezTo>
                        <a:pt x="263" y="404"/>
                        <a:pt x="263" y="413"/>
                        <a:pt x="264" y="417"/>
                      </a:cubicBezTo>
                      <a:cubicBezTo>
                        <a:pt x="266" y="414"/>
                        <a:pt x="266" y="422"/>
                        <a:pt x="267" y="420"/>
                      </a:cubicBezTo>
                      <a:cubicBezTo>
                        <a:pt x="268" y="415"/>
                        <a:pt x="268" y="414"/>
                        <a:pt x="267" y="410"/>
                      </a:cubicBezTo>
                      <a:cubicBezTo>
                        <a:pt x="269" y="410"/>
                        <a:pt x="266" y="407"/>
                        <a:pt x="269" y="408"/>
                      </a:cubicBezTo>
                      <a:cubicBezTo>
                        <a:pt x="269" y="404"/>
                        <a:pt x="269" y="404"/>
                        <a:pt x="269" y="404"/>
                      </a:cubicBezTo>
                      <a:cubicBezTo>
                        <a:pt x="267" y="404"/>
                        <a:pt x="266" y="402"/>
                        <a:pt x="264" y="402"/>
                      </a:cubicBezTo>
                      <a:cubicBezTo>
                        <a:pt x="266" y="393"/>
                        <a:pt x="264" y="387"/>
                        <a:pt x="269" y="379"/>
                      </a:cubicBezTo>
                      <a:cubicBezTo>
                        <a:pt x="273" y="383"/>
                        <a:pt x="268" y="389"/>
                        <a:pt x="270" y="396"/>
                      </a:cubicBezTo>
                      <a:cubicBezTo>
                        <a:pt x="270" y="395"/>
                        <a:pt x="271" y="395"/>
                        <a:pt x="271" y="395"/>
                      </a:cubicBezTo>
                      <a:cubicBezTo>
                        <a:pt x="269" y="399"/>
                        <a:pt x="271" y="409"/>
                        <a:pt x="271" y="399"/>
                      </a:cubicBezTo>
                      <a:cubicBezTo>
                        <a:pt x="271" y="400"/>
                        <a:pt x="270" y="402"/>
                        <a:pt x="272" y="402"/>
                      </a:cubicBezTo>
                      <a:cubicBezTo>
                        <a:pt x="274" y="395"/>
                        <a:pt x="276" y="384"/>
                        <a:pt x="274" y="377"/>
                      </a:cubicBezTo>
                      <a:cubicBezTo>
                        <a:pt x="280" y="373"/>
                        <a:pt x="274" y="360"/>
                        <a:pt x="276" y="352"/>
                      </a:cubicBezTo>
                      <a:cubicBezTo>
                        <a:pt x="275" y="353"/>
                        <a:pt x="277" y="354"/>
                        <a:pt x="278" y="356"/>
                      </a:cubicBezTo>
                      <a:cubicBezTo>
                        <a:pt x="278" y="356"/>
                        <a:pt x="277" y="365"/>
                        <a:pt x="277" y="360"/>
                      </a:cubicBezTo>
                      <a:cubicBezTo>
                        <a:pt x="276" y="365"/>
                        <a:pt x="279" y="367"/>
                        <a:pt x="277" y="369"/>
                      </a:cubicBezTo>
                      <a:cubicBezTo>
                        <a:pt x="277" y="370"/>
                        <a:pt x="278" y="368"/>
                        <a:pt x="278" y="369"/>
                      </a:cubicBezTo>
                      <a:cubicBezTo>
                        <a:pt x="277" y="372"/>
                        <a:pt x="279" y="375"/>
                        <a:pt x="279" y="379"/>
                      </a:cubicBezTo>
                      <a:cubicBezTo>
                        <a:pt x="280" y="381"/>
                        <a:pt x="279" y="376"/>
                        <a:pt x="280" y="377"/>
                      </a:cubicBezTo>
                      <a:cubicBezTo>
                        <a:pt x="279" y="375"/>
                        <a:pt x="279" y="372"/>
                        <a:pt x="280" y="371"/>
                      </a:cubicBezTo>
                      <a:cubicBezTo>
                        <a:pt x="280" y="372"/>
                        <a:pt x="282" y="369"/>
                        <a:pt x="282" y="368"/>
                      </a:cubicBezTo>
                      <a:cubicBezTo>
                        <a:pt x="284" y="370"/>
                        <a:pt x="280" y="371"/>
                        <a:pt x="282" y="371"/>
                      </a:cubicBezTo>
                      <a:cubicBezTo>
                        <a:pt x="283" y="371"/>
                        <a:pt x="282" y="374"/>
                        <a:pt x="284" y="372"/>
                      </a:cubicBezTo>
                      <a:cubicBezTo>
                        <a:pt x="282" y="374"/>
                        <a:pt x="285" y="374"/>
                        <a:pt x="285" y="375"/>
                      </a:cubicBezTo>
                      <a:cubicBezTo>
                        <a:pt x="285" y="379"/>
                        <a:pt x="281" y="383"/>
                        <a:pt x="284" y="386"/>
                      </a:cubicBezTo>
                      <a:cubicBezTo>
                        <a:pt x="285" y="385"/>
                        <a:pt x="285" y="385"/>
                        <a:pt x="285" y="385"/>
                      </a:cubicBezTo>
                      <a:cubicBezTo>
                        <a:pt x="287" y="395"/>
                        <a:pt x="285" y="405"/>
                        <a:pt x="288" y="416"/>
                      </a:cubicBezTo>
                      <a:cubicBezTo>
                        <a:pt x="289" y="414"/>
                        <a:pt x="288" y="414"/>
                        <a:pt x="289" y="412"/>
                      </a:cubicBezTo>
                      <a:cubicBezTo>
                        <a:pt x="289" y="413"/>
                        <a:pt x="289" y="414"/>
                        <a:pt x="290" y="413"/>
                      </a:cubicBezTo>
                      <a:cubicBezTo>
                        <a:pt x="291" y="412"/>
                        <a:pt x="286" y="404"/>
                        <a:pt x="291" y="402"/>
                      </a:cubicBezTo>
                      <a:cubicBezTo>
                        <a:pt x="291" y="403"/>
                        <a:pt x="291" y="406"/>
                        <a:pt x="292" y="404"/>
                      </a:cubicBezTo>
                      <a:cubicBezTo>
                        <a:pt x="291" y="400"/>
                        <a:pt x="293" y="400"/>
                        <a:pt x="292" y="397"/>
                      </a:cubicBezTo>
                      <a:cubicBezTo>
                        <a:pt x="293" y="399"/>
                        <a:pt x="295" y="396"/>
                        <a:pt x="294" y="395"/>
                      </a:cubicBezTo>
                      <a:cubicBezTo>
                        <a:pt x="294" y="396"/>
                        <a:pt x="293" y="396"/>
                        <a:pt x="293" y="396"/>
                      </a:cubicBezTo>
                      <a:cubicBezTo>
                        <a:pt x="293" y="391"/>
                        <a:pt x="294" y="386"/>
                        <a:pt x="293" y="383"/>
                      </a:cubicBezTo>
                      <a:cubicBezTo>
                        <a:pt x="293" y="380"/>
                        <a:pt x="292" y="380"/>
                        <a:pt x="291" y="380"/>
                      </a:cubicBezTo>
                      <a:cubicBezTo>
                        <a:pt x="293" y="379"/>
                        <a:pt x="292" y="375"/>
                        <a:pt x="291" y="375"/>
                      </a:cubicBezTo>
                      <a:cubicBezTo>
                        <a:pt x="291" y="377"/>
                        <a:pt x="291" y="380"/>
                        <a:pt x="291" y="381"/>
                      </a:cubicBezTo>
                      <a:cubicBezTo>
                        <a:pt x="289" y="378"/>
                        <a:pt x="288" y="371"/>
                        <a:pt x="291" y="367"/>
                      </a:cubicBezTo>
                      <a:cubicBezTo>
                        <a:pt x="291" y="368"/>
                        <a:pt x="290" y="371"/>
                        <a:pt x="291" y="370"/>
                      </a:cubicBezTo>
                      <a:cubicBezTo>
                        <a:pt x="292" y="357"/>
                        <a:pt x="289" y="341"/>
                        <a:pt x="290" y="323"/>
                      </a:cubicBezTo>
                      <a:cubicBezTo>
                        <a:pt x="292" y="330"/>
                        <a:pt x="290" y="333"/>
                        <a:pt x="292" y="336"/>
                      </a:cubicBezTo>
                      <a:cubicBezTo>
                        <a:pt x="292" y="335"/>
                        <a:pt x="291" y="332"/>
                        <a:pt x="292" y="331"/>
                      </a:cubicBezTo>
                      <a:cubicBezTo>
                        <a:pt x="296" y="350"/>
                        <a:pt x="296" y="370"/>
                        <a:pt x="297" y="386"/>
                      </a:cubicBezTo>
                      <a:cubicBezTo>
                        <a:pt x="298" y="385"/>
                        <a:pt x="297" y="384"/>
                        <a:pt x="299" y="384"/>
                      </a:cubicBezTo>
                      <a:cubicBezTo>
                        <a:pt x="298" y="396"/>
                        <a:pt x="301" y="399"/>
                        <a:pt x="302" y="412"/>
                      </a:cubicBezTo>
                      <a:cubicBezTo>
                        <a:pt x="302" y="409"/>
                        <a:pt x="302" y="403"/>
                        <a:pt x="301" y="400"/>
                      </a:cubicBezTo>
                      <a:cubicBezTo>
                        <a:pt x="302" y="400"/>
                        <a:pt x="302" y="401"/>
                        <a:pt x="303" y="401"/>
                      </a:cubicBezTo>
                      <a:cubicBezTo>
                        <a:pt x="302" y="392"/>
                        <a:pt x="302" y="390"/>
                        <a:pt x="301" y="384"/>
                      </a:cubicBezTo>
                      <a:cubicBezTo>
                        <a:pt x="300" y="388"/>
                        <a:pt x="302" y="395"/>
                        <a:pt x="300" y="398"/>
                      </a:cubicBezTo>
                      <a:cubicBezTo>
                        <a:pt x="300" y="393"/>
                        <a:pt x="300" y="384"/>
                        <a:pt x="298" y="381"/>
                      </a:cubicBezTo>
                      <a:cubicBezTo>
                        <a:pt x="299" y="375"/>
                        <a:pt x="295" y="364"/>
                        <a:pt x="299" y="356"/>
                      </a:cubicBezTo>
                      <a:cubicBezTo>
                        <a:pt x="298" y="346"/>
                        <a:pt x="303" y="336"/>
                        <a:pt x="301" y="325"/>
                      </a:cubicBezTo>
                      <a:cubicBezTo>
                        <a:pt x="304" y="321"/>
                        <a:pt x="303" y="329"/>
                        <a:pt x="304" y="333"/>
                      </a:cubicBezTo>
                      <a:cubicBezTo>
                        <a:pt x="304" y="339"/>
                        <a:pt x="305" y="346"/>
                        <a:pt x="305" y="349"/>
                      </a:cubicBezTo>
                      <a:cubicBezTo>
                        <a:pt x="305" y="349"/>
                        <a:pt x="305" y="348"/>
                        <a:pt x="305" y="349"/>
                      </a:cubicBezTo>
                      <a:cubicBezTo>
                        <a:pt x="306" y="353"/>
                        <a:pt x="306" y="359"/>
                        <a:pt x="307" y="363"/>
                      </a:cubicBezTo>
                      <a:cubicBezTo>
                        <a:pt x="308" y="347"/>
                        <a:pt x="306" y="336"/>
                        <a:pt x="306" y="321"/>
                      </a:cubicBezTo>
                      <a:cubicBezTo>
                        <a:pt x="308" y="323"/>
                        <a:pt x="306" y="318"/>
                        <a:pt x="308" y="319"/>
                      </a:cubicBezTo>
                      <a:cubicBezTo>
                        <a:pt x="306" y="320"/>
                        <a:pt x="308" y="324"/>
                        <a:pt x="306" y="322"/>
                      </a:cubicBezTo>
                      <a:cubicBezTo>
                        <a:pt x="306" y="324"/>
                        <a:pt x="307" y="324"/>
                        <a:pt x="307" y="325"/>
                      </a:cubicBezTo>
                      <a:cubicBezTo>
                        <a:pt x="308" y="331"/>
                        <a:pt x="307" y="326"/>
                        <a:pt x="307" y="323"/>
                      </a:cubicBezTo>
                      <a:cubicBezTo>
                        <a:pt x="309" y="326"/>
                        <a:pt x="307" y="329"/>
                        <a:pt x="309" y="330"/>
                      </a:cubicBezTo>
                      <a:cubicBezTo>
                        <a:pt x="310" y="326"/>
                        <a:pt x="307" y="321"/>
                        <a:pt x="310" y="316"/>
                      </a:cubicBezTo>
                      <a:cubicBezTo>
                        <a:pt x="310" y="318"/>
                        <a:pt x="309" y="319"/>
                        <a:pt x="310" y="321"/>
                      </a:cubicBezTo>
                      <a:cubicBezTo>
                        <a:pt x="310" y="320"/>
                        <a:pt x="310" y="319"/>
                        <a:pt x="311" y="319"/>
                      </a:cubicBezTo>
                      <a:cubicBezTo>
                        <a:pt x="311" y="320"/>
                        <a:pt x="312" y="321"/>
                        <a:pt x="311" y="322"/>
                      </a:cubicBezTo>
                      <a:cubicBezTo>
                        <a:pt x="310" y="322"/>
                        <a:pt x="310" y="321"/>
                        <a:pt x="310" y="321"/>
                      </a:cubicBezTo>
                      <a:cubicBezTo>
                        <a:pt x="311" y="324"/>
                        <a:pt x="309" y="332"/>
                        <a:pt x="311" y="337"/>
                      </a:cubicBezTo>
                      <a:cubicBezTo>
                        <a:pt x="312" y="336"/>
                        <a:pt x="311" y="336"/>
                        <a:pt x="312" y="335"/>
                      </a:cubicBezTo>
                      <a:cubicBezTo>
                        <a:pt x="312" y="336"/>
                        <a:pt x="314" y="336"/>
                        <a:pt x="313" y="337"/>
                      </a:cubicBezTo>
                      <a:cubicBezTo>
                        <a:pt x="313" y="340"/>
                        <a:pt x="315" y="350"/>
                        <a:pt x="318" y="356"/>
                      </a:cubicBezTo>
                      <a:cubicBezTo>
                        <a:pt x="316" y="355"/>
                        <a:pt x="317" y="357"/>
                        <a:pt x="317" y="358"/>
                      </a:cubicBezTo>
                      <a:cubicBezTo>
                        <a:pt x="318" y="358"/>
                        <a:pt x="319" y="359"/>
                        <a:pt x="319" y="360"/>
                      </a:cubicBezTo>
                      <a:cubicBezTo>
                        <a:pt x="319" y="374"/>
                        <a:pt x="323" y="384"/>
                        <a:pt x="322" y="397"/>
                      </a:cubicBezTo>
                      <a:cubicBezTo>
                        <a:pt x="320" y="394"/>
                        <a:pt x="320" y="390"/>
                        <a:pt x="320" y="387"/>
                      </a:cubicBezTo>
                      <a:cubicBezTo>
                        <a:pt x="320" y="387"/>
                        <a:pt x="319" y="384"/>
                        <a:pt x="319" y="384"/>
                      </a:cubicBezTo>
                      <a:cubicBezTo>
                        <a:pt x="318" y="386"/>
                        <a:pt x="319" y="389"/>
                        <a:pt x="319" y="392"/>
                      </a:cubicBezTo>
                      <a:cubicBezTo>
                        <a:pt x="319" y="396"/>
                        <a:pt x="324" y="400"/>
                        <a:pt x="324" y="406"/>
                      </a:cubicBezTo>
                      <a:cubicBezTo>
                        <a:pt x="326" y="406"/>
                        <a:pt x="326" y="406"/>
                        <a:pt x="326" y="406"/>
                      </a:cubicBezTo>
                      <a:cubicBezTo>
                        <a:pt x="326" y="399"/>
                        <a:pt x="324" y="397"/>
                        <a:pt x="323" y="392"/>
                      </a:cubicBezTo>
                      <a:cubicBezTo>
                        <a:pt x="324" y="391"/>
                        <a:pt x="324" y="391"/>
                        <a:pt x="324" y="389"/>
                      </a:cubicBezTo>
                      <a:cubicBezTo>
                        <a:pt x="326" y="375"/>
                        <a:pt x="319" y="361"/>
                        <a:pt x="324" y="353"/>
                      </a:cubicBezTo>
                      <a:cubicBezTo>
                        <a:pt x="327" y="353"/>
                        <a:pt x="326" y="362"/>
                        <a:pt x="325" y="357"/>
                      </a:cubicBezTo>
                      <a:cubicBezTo>
                        <a:pt x="324" y="362"/>
                        <a:pt x="326" y="362"/>
                        <a:pt x="325" y="368"/>
                      </a:cubicBezTo>
                      <a:cubicBezTo>
                        <a:pt x="326" y="368"/>
                        <a:pt x="328" y="367"/>
                        <a:pt x="327" y="369"/>
                      </a:cubicBezTo>
                      <a:cubicBezTo>
                        <a:pt x="327" y="370"/>
                        <a:pt x="326" y="368"/>
                        <a:pt x="325" y="369"/>
                      </a:cubicBezTo>
                      <a:cubicBezTo>
                        <a:pt x="323" y="374"/>
                        <a:pt x="326" y="382"/>
                        <a:pt x="326" y="386"/>
                      </a:cubicBezTo>
                      <a:cubicBezTo>
                        <a:pt x="326" y="385"/>
                        <a:pt x="326" y="384"/>
                        <a:pt x="327" y="385"/>
                      </a:cubicBezTo>
                      <a:cubicBezTo>
                        <a:pt x="328" y="389"/>
                        <a:pt x="325" y="389"/>
                        <a:pt x="326" y="393"/>
                      </a:cubicBezTo>
                      <a:cubicBezTo>
                        <a:pt x="329" y="391"/>
                        <a:pt x="328" y="398"/>
                        <a:pt x="330" y="399"/>
                      </a:cubicBezTo>
                      <a:cubicBezTo>
                        <a:pt x="330" y="395"/>
                        <a:pt x="329" y="389"/>
                        <a:pt x="329" y="384"/>
                      </a:cubicBezTo>
                      <a:cubicBezTo>
                        <a:pt x="330" y="385"/>
                        <a:pt x="331" y="384"/>
                        <a:pt x="332" y="385"/>
                      </a:cubicBezTo>
                      <a:cubicBezTo>
                        <a:pt x="335" y="390"/>
                        <a:pt x="333" y="396"/>
                        <a:pt x="335" y="400"/>
                      </a:cubicBezTo>
                      <a:cubicBezTo>
                        <a:pt x="337" y="396"/>
                        <a:pt x="334" y="392"/>
                        <a:pt x="334" y="388"/>
                      </a:cubicBezTo>
                      <a:cubicBezTo>
                        <a:pt x="334" y="386"/>
                        <a:pt x="336" y="384"/>
                        <a:pt x="336" y="382"/>
                      </a:cubicBezTo>
                      <a:cubicBezTo>
                        <a:pt x="336" y="382"/>
                        <a:pt x="335" y="381"/>
                        <a:pt x="335" y="380"/>
                      </a:cubicBezTo>
                      <a:cubicBezTo>
                        <a:pt x="334" y="379"/>
                        <a:pt x="337" y="378"/>
                        <a:pt x="335" y="377"/>
                      </a:cubicBezTo>
                      <a:cubicBezTo>
                        <a:pt x="334" y="377"/>
                        <a:pt x="334" y="372"/>
                        <a:pt x="334" y="368"/>
                      </a:cubicBezTo>
                      <a:cubicBezTo>
                        <a:pt x="331" y="368"/>
                        <a:pt x="334" y="370"/>
                        <a:pt x="332" y="371"/>
                      </a:cubicBezTo>
                      <a:cubicBezTo>
                        <a:pt x="330" y="364"/>
                        <a:pt x="333" y="365"/>
                        <a:pt x="335" y="361"/>
                      </a:cubicBezTo>
                      <a:cubicBezTo>
                        <a:pt x="332" y="360"/>
                        <a:pt x="334" y="356"/>
                        <a:pt x="334" y="354"/>
                      </a:cubicBezTo>
                      <a:cubicBezTo>
                        <a:pt x="335" y="353"/>
                        <a:pt x="336" y="355"/>
                        <a:pt x="336" y="356"/>
                      </a:cubicBezTo>
                      <a:cubicBezTo>
                        <a:pt x="338" y="370"/>
                        <a:pt x="336" y="382"/>
                        <a:pt x="339" y="396"/>
                      </a:cubicBezTo>
                      <a:cubicBezTo>
                        <a:pt x="340" y="392"/>
                        <a:pt x="337" y="388"/>
                        <a:pt x="339" y="386"/>
                      </a:cubicBezTo>
                      <a:cubicBezTo>
                        <a:pt x="341" y="387"/>
                        <a:pt x="340" y="392"/>
                        <a:pt x="343" y="393"/>
                      </a:cubicBezTo>
                      <a:cubicBezTo>
                        <a:pt x="343" y="388"/>
                        <a:pt x="342" y="383"/>
                        <a:pt x="344" y="379"/>
                      </a:cubicBezTo>
                      <a:cubicBezTo>
                        <a:pt x="345" y="381"/>
                        <a:pt x="343" y="382"/>
                        <a:pt x="344" y="383"/>
                      </a:cubicBezTo>
                      <a:cubicBezTo>
                        <a:pt x="346" y="382"/>
                        <a:pt x="346" y="376"/>
                        <a:pt x="344" y="378"/>
                      </a:cubicBezTo>
                      <a:cubicBezTo>
                        <a:pt x="346" y="375"/>
                        <a:pt x="345" y="368"/>
                        <a:pt x="343" y="366"/>
                      </a:cubicBezTo>
                      <a:cubicBezTo>
                        <a:pt x="346" y="363"/>
                        <a:pt x="345" y="361"/>
                        <a:pt x="344" y="357"/>
                      </a:cubicBezTo>
                      <a:cubicBezTo>
                        <a:pt x="345" y="357"/>
                        <a:pt x="346" y="358"/>
                        <a:pt x="347" y="358"/>
                      </a:cubicBezTo>
                      <a:cubicBezTo>
                        <a:pt x="347" y="356"/>
                        <a:pt x="346" y="355"/>
                        <a:pt x="348" y="354"/>
                      </a:cubicBezTo>
                      <a:cubicBezTo>
                        <a:pt x="347" y="354"/>
                        <a:pt x="347" y="354"/>
                        <a:pt x="346" y="353"/>
                      </a:cubicBezTo>
                      <a:cubicBezTo>
                        <a:pt x="349" y="354"/>
                        <a:pt x="346" y="351"/>
                        <a:pt x="348" y="350"/>
                      </a:cubicBezTo>
                      <a:cubicBezTo>
                        <a:pt x="348" y="351"/>
                        <a:pt x="348" y="353"/>
                        <a:pt x="349" y="352"/>
                      </a:cubicBezTo>
                      <a:cubicBezTo>
                        <a:pt x="350" y="350"/>
                        <a:pt x="348" y="346"/>
                        <a:pt x="350" y="344"/>
                      </a:cubicBezTo>
                      <a:cubicBezTo>
                        <a:pt x="350" y="350"/>
                        <a:pt x="350" y="354"/>
                        <a:pt x="351" y="358"/>
                      </a:cubicBezTo>
                      <a:cubicBezTo>
                        <a:pt x="351" y="357"/>
                        <a:pt x="351" y="356"/>
                        <a:pt x="352" y="356"/>
                      </a:cubicBezTo>
                      <a:cubicBezTo>
                        <a:pt x="352" y="349"/>
                        <a:pt x="350" y="343"/>
                        <a:pt x="352" y="337"/>
                      </a:cubicBezTo>
                      <a:cubicBezTo>
                        <a:pt x="353" y="341"/>
                        <a:pt x="354" y="343"/>
                        <a:pt x="355" y="348"/>
                      </a:cubicBezTo>
                      <a:cubicBezTo>
                        <a:pt x="357" y="347"/>
                        <a:pt x="357" y="343"/>
                        <a:pt x="358" y="341"/>
                      </a:cubicBezTo>
                      <a:cubicBezTo>
                        <a:pt x="359" y="343"/>
                        <a:pt x="359" y="343"/>
                        <a:pt x="360" y="341"/>
                      </a:cubicBezTo>
                      <a:cubicBezTo>
                        <a:pt x="360" y="343"/>
                        <a:pt x="361" y="344"/>
                        <a:pt x="361" y="347"/>
                      </a:cubicBezTo>
                      <a:cubicBezTo>
                        <a:pt x="366" y="348"/>
                        <a:pt x="362" y="355"/>
                        <a:pt x="365" y="357"/>
                      </a:cubicBezTo>
                      <a:cubicBezTo>
                        <a:pt x="365" y="356"/>
                        <a:pt x="366" y="354"/>
                        <a:pt x="365" y="352"/>
                      </a:cubicBezTo>
                      <a:cubicBezTo>
                        <a:pt x="367" y="351"/>
                        <a:pt x="368" y="352"/>
                        <a:pt x="369" y="350"/>
                      </a:cubicBezTo>
                      <a:cubicBezTo>
                        <a:pt x="372" y="351"/>
                        <a:pt x="373" y="354"/>
                        <a:pt x="371" y="356"/>
                      </a:cubicBezTo>
                      <a:cubicBezTo>
                        <a:pt x="372" y="356"/>
                        <a:pt x="372" y="356"/>
                        <a:pt x="373" y="356"/>
                      </a:cubicBezTo>
                      <a:cubicBezTo>
                        <a:pt x="374" y="357"/>
                        <a:pt x="373" y="358"/>
                        <a:pt x="372" y="360"/>
                      </a:cubicBezTo>
                      <a:cubicBezTo>
                        <a:pt x="372" y="359"/>
                        <a:pt x="372" y="356"/>
                        <a:pt x="372" y="358"/>
                      </a:cubicBezTo>
                      <a:cubicBezTo>
                        <a:pt x="372" y="360"/>
                        <a:pt x="371" y="363"/>
                        <a:pt x="373" y="365"/>
                      </a:cubicBezTo>
                      <a:cubicBezTo>
                        <a:pt x="371" y="365"/>
                        <a:pt x="371" y="367"/>
                        <a:pt x="372" y="367"/>
                      </a:cubicBezTo>
                      <a:cubicBezTo>
                        <a:pt x="372" y="367"/>
                        <a:pt x="372" y="366"/>
                        <a:pt x="373" y="366"/>
                      </a:cubicBezTo>
                      <a:cubicBezTo>
                        <a:pt x="373" y="369"/>
                        <a:pt x="372" y="373"/>
                        <a:pt x="374" y="375"/>
                      </a:cubicBezTo>
                      <a:cubicBezTo>
                        <a:pt x="374" y="372"/>
                        <a:pt x="374" y="370"/>
                        <a:pt x="374" y="369"/>
                      </a:cubicBezTo>
                      <a:cubicBezTo>
                        <a:pt x="375" y="372"/>
                        <a:pt x="375" y="375"/>
                        <a:pt x="378" y="375"/>
                      </a:cubicBezTo>
                      <a:cubicBezTo>
                        <a:pt x="377" y="373"/>
                        <a:pt x="379" y="370"/>
                        <a:pt x="377" y="370"/>
                      </a:cubicBezTo>
                      <a:cubicBezTo>
                        <a:pt x="377" y="371"/>
                        <a:pt x="377" y="372"/>
                        <a:pt x="377" y="372"/>
                      </a:cubicBezTo>
                      <a:cubicBezTo>
                        <a:pt x="376" y="369"/>
                        <a:pt x="376" y="368"/>
                        <a:pt x="377" y="364"/>
                      </a:cubicBezTo>
                      <a:cubicBezTo>
                        <a:pt x="377" y="366"/>
                        <a:pt x="376" y="368"/>
                        <a:pt x="378" y="369"/>
                      </a:cubicBezTo>
                      <a:cubicBezTo>
                        <a:pt x="376" y="364"/>
                        <a:pt x="379" y="360"/>
                        <a:pt x="376" y="358"/>
                      </a:cubicBezTo>
                      <a:cubicBezTo>
                        <a:pt x="378" y="358"/>
                        <a:pt x="376" y="356"/>
                        <a:pt x="377" y="354"/>
                      </a:cubicBezTo>
                      <a:cubicBezTo>
                        <a:pt x="380" y="358"/>
                        <a:pt x="381" y="367"/>
                        <a:pt x="380" y="372"/>
                      </a:cubicBezTo>
                      <a:cubicBezTo>
                        <a:pt x="382" y="377"/>
                        <a:pt x="380" y="386"/>
                        <a:pt x="384" y="394"/>
                      </a:cubicBezTo>
                      <a:cubicBezTo>
                        <a:pt x="383" y="391"/>
                        <a:pt x="383" y="390"/>
                        <a:pt x="385" y="391"/>
                      </a:cubicBezTo>
                      <a:cubicBezTo>
                        <a:pt x="381" y="384"/>
                        <a:pt x="384" y="373"/>
                        <a:pt x="381" y="366"/>
                      </a:cubicBezTo>
                      <a:cubicBezTo>
                        <a:pt x="383" y="361"/>
                        <a:pt x="380" y="355"/>
                        <a:pt x="381" y="351"/>
                      </a:cubicBezTo>
                      <a:cubicBezTo>
                        <a:pt x="386" y="354"/>
                        <a:pt x="386" y="359"/>
                        <a:pt x="386" y="366"/>
                      </a:cubicBezTo>
                      <a:cubicBezTo>
                        <a:pt x="387" y="366"/>
                        <a:pt x="387" y="366"/>
                        <a:pt x="388" y="367"/>
                      </a:cubicBezTo>
                      <a:cubicBezTo>
                        <a:pt x="385" y="369"/>
                        <a:pt x="388" y="374"/>
                        <a:pt x="384" y="376"/>
                      </a:cubicBezTo>
                      <a:cubicBezTo>
                        <a:pt x="384" y="377"/>
                        <a:pt x="386" y="376"/>
                        <a:pt x="386" y="377"/>
                      </a:cubicBezTo>
                      <a:cubicBezTo>
                        <a:pt x="385" y="377"/>
                        <a:pt x="385" y="377"/>
                        <a:pt x="384" y="378"/>
                      </a:cubicBezTo>
                      <a:cubicBezTo>
                        <a:pt x="385" y="378"/>
                        <a:pt x="385" y="390"/>
                        <a:pt x="386" y="392"/>
                      </a:cubicBezTo>
                      <a:cubicBezTo>
                        <a:pt x="386" y="391"/>
                        <a:pt x="386" y="393"/>
                        <a:pt x="387" y="394"/>
                      </a:cubicBezTo>
                      <a:cubicBezTo>
                        <a:pt x="386" y="394"/>
                        <a:pt x="386" y="394"/>
                        <a:pt x="386" y="395"/>
                      </a:cubicBezTo>
                      <a:cubicBezTo>
                        <a:pt x="386" y="399"/>
                        <a:pt x="387" y="400"/>
                        <a:pt x="387" y="400"/>
                      </a:cubicBezTo>
                      <a:cubicBezTo>
                        <a:pt x="387" y="402"/>
                        <a:pt x="386" y="406"/>
                        <a:pt x="387" y="402"/>
                      </a:cubicBezTo>
                      <a:cubicBezTo>
                        <a:pt x="388" y="397"/>
                        <a:pt x="386" y="392"/>
                        <a:pt x="388" y="390"/>
                      </a:cubicBezTo>
                      <a:cubicBezTo>
                        <a:pt x="389" y="395"/>
                        <a:pt x="388" y="402"/>
                        <a:pt x="390" y="404"/>
                      </a:cubicBezTo>
                      <a:cubicBezTo>
                        <a:pt x="391" y="393"/>
                        <a:pt x="391" y="392"/>
                        <a:pt x="391" y="379"/>
                      </a:cubicBezTo>
                      <a:cubicBezTo>
                        <a:pt x="393" y="380"/>
                        <a:pt x="393" y="375"/>
                        <a:pt x="392" y="375"/>
                      </a:cubicBezTo>
                      <a:cubicBezTo>
                        <a:pt x="392" y="376"/>
                        <a:pt x="392" y="376"/>
                        <a:pt x="391" y="376"/>
                      </a:cubicBezTo>
                      <a:cubicBezTo>
                        <a:pt x="390" y="370"/>
                        <a:pt x="388" y="360"/>
                        <a:pt x="391" y="355"/>
                      </a:cubicBezTo>
                      <a:cubicBezTo>
                        <a:pt x="391" y="359"/>
                        <a:pt x="390" y="364"/>
                        <a:pt x="393" y="366"/>
                      </a:cubicBezTo>
                      <a:cubicBezTo>
                        <a:pt x="393" y="358"/>
                        <a:pt x="390" y="346"/>
                        <a:pt x="392" y="337"/>
                      </a:cubicBezTo>
                      <a:cubicBezTo>
                        <a:pt x="395" y="346"/>
                        <a:pt x="393" y="358"/>
                        <a:pt x="396" y="366"/>
                      </a:cubicBezTo>
                      <a:cubicBezTo>
                        <a:pt x="399" y="365"/>
                        <a:pt x="399" y="365"/>
                        <a:pt x="399" y="365"/>
                      </a:cubicBezTo>
                      <a:cubicBezTo>
                        <a:pt x="401" y="368"/>
                        <a:pt x="399" y="371"/>
                        <a:pt x="401" y="374"/>
                      </a:cubicBezTo>
                      <a:cubicBezTo>
                        <a:pt x="401" y="372"/>
                        <a:pt x="401" y="370"/>
                        <a:pt x="402" y="370"/>
                      </a:cubicBezTo>
                      <a:cubicBezTo>
                        <a:pt x="401" y="366"/>
                        <a:pt x="403" y="363"/>
                        <a:pt x="405" y="360"/>
                      </a:cubicBezTo>
                      <a:cubicBezTo>
                        <a:pt x="408" y="360"/>
                        <a:pt x="407" y="366"/>
                        <a:pt x="406" y="364"/>
                      </a:cubicBezTo>
                      <a:cubicBezTo>
                        <a:pt x="404" y="364"/>
                        <a:pt x="407" y="366"/>
                        <a:pt x="407" y="367"/>
                      </a:cubicBezTo>
                      <a:cubicBezTo>
                        <a:pt x="406" y="367"/>
                        <a:pt x="406" y="366"/>
                        <a:pt x="405" y="366"/>
                      </a:cubicBezTo>
                      <a:cubicBezTo>
                        <a:pt x="405" y="367"/>
                        <a:pt x="407" y="369"/>
                        <a:pt x="406" y="370"/>
                      </a:cubicBezTo>
                      <a:cubicBezTo>
                        <a:pt x="405" y="370"/>
                        <a:pt x="406" y="369"/>
                        <a:pt x="405" y="369"/>
                      </a:cubicBezTo>
                      <a:cubicBezTo>
                        <a:pt x="405" y="378"/>
                        <a:pt x="408" y="384"/>
                        <a:pt x="408" y="395"/>
                      </a:cubicBezTo>
                      <a:cubicBezTo>
                        <a:pt x="408" y="395"/>
                        <a:pt x="409" y="395"/>
                        <a:pt x="409" y="396"/>
                      </a:cubicBezTo>
                      <a:cubicBezTo>
                        <a:pt x="407" y="398"/>
                        <a:pt x="408" y="404"/>
                        <a:pt x="410" y="406"/>
                      </a:cubicBezTo>
                      <a:cubicBezTo>
                        <a:pt x="410" y="404"/>
                        <a:pt x="410" y="402"/>
                        <a:pt x="409" y="401"/>
                      </a:cubicBezTo>
                      <a:cubicBezTo>
                        <a:pt x="411" y="401"/>
                        <a:pt x="408" y="388"/>
                        <a:pt x="411" y="390"/>
                      </a:cubicBezTo>
                      <a:cubicBezTo>
                        <a:pt x="411" y="386"/>
                        <a:pt x="410" y="384"/>
                        <a:pt x="410" y="381"/>
                      </a:cubicBezTo>
                      <a:cubicBezTo>
                        <a:pt x="411" y="380"/>
                        <a:pt x="411" y="381"/>
                        <a:pt x="412" y="380"/>
                      </a:cubicBezTo>
                      <a:cubicBezTo>
                        <a:pt x="411" y="380"/>
                        <a:pt x="412" y="378"/>
                        <a:pt x="411" y="377"/>
                      </a:cubicBezTo>
                      <a:cubicBezTo>
                        <a:pt x="413" y="379"/>
                        <a:pt x="411" y="374"/>
                        <a:pt x="412" y="374"/>
                      </a:cubicBezTo>
                      <a:cubicBezTo>
                        <a:pt x="412" y="375"/>
                        <a:pt x="412" y="377"/>
                        <a:pt x="413" y="377"/>
                      </a:cubicBezTo>
                      <a:cubicBezTo>
                        <a:pt x="414" y="375"/>
                        <a:pt x="413" y="373"/>
                        <a:pt x="414" y="373"/>
                      </a:cubicBezTo>
                      <a:cubicBezTo>
                        <a:pt x="414" y="373"/>
                        <a:pt x="415" y="374"/>
                        <a:pt x="415" y="374"/>
                      </a:cubicBezTo>
                      <a:cubicBezTo>
                        <a:pt x="415" y="376"/>
                        <a:pt x="415" y="378"/>
                        <a:pt x="415" y="378"/>
                      </a:cubicBezTo>
                      <a:cubicBezTo>
                        <a:pt x="413" y="379"/>
                        <a:pt x="414" y="376"/>
                        <a:pt x="413" y="378"/>
                      </a:cubicBezTo>
                      <a:cubicBezTo>
                        <a:pt x="414" y="378"/>
                        <a:pt x="414" y="380"/>
                        <a:pt x="415" y="380"/>
                      </a:cubicBezTo>
                      <a:cubicBezTo>
                        <a:pt x="416" y="384"/>
                        <a:pt x="414" y="387"/>
                        <a:pt x="416" y="389"/>
                      </a:cubicBezTo>
                      <a:cubicBezTo>
                        <a:pt x="414" y="392"/>
                        <a:pt x="415" y="393"/>
                        <a:pt x="415" y="398"/>
                      </a:cubicBezTo>
                      <a:cubicBezTo>
                        <a:pt x="418" y="398"/>
                        <a:pt x="415" y="395"/>
                        <a:pt x="417" y="395"/>
                      </a:cubicBezTo>
                      <a:cubicBezTo>
                        <a:pt x="416" y="398"/>
                        <a:pt x="419" y="400"/>
                        <a:pt x="417" y="401"/>
                      </a:cubicBezTo>
                      <a:cubicBezTo>
                        <a:pt x="416" y="401"/>
                        <a:pt x="417" y="398"/>
                        <a:pt x="416" y="398"/>
                      </a:cubicBezTo>
                      <a:cubicBezTo>
                        <a:pt x="415" y="401"/>
                        <a:pt x="417" y="406"/>
                        <a:pt x="414" y="407"/>
                      </a:cubicBezTo>
                      <a:cubicBezTo>
                        <a:pt x="413" y="406"/>
                        <a:pt x="414" y="407"/>
                        <a:pt x="413" y="407"/>
                      </a:cubicBezTo>
                      <a:cubicBezTo>
                        <a:pt x="413" y="405"/>
                        <a:pt x="415" y="403"/>
                        <a:pt x="412" y="403"/>
                      </a:cubicBezTo>
                      <a:cubicBezTo>
                        <a:pt x="413" y="404"/>
                        <a:pt x="412" y="405"/>
                        <a:pt x="411" y="406"/>
                      </a:cubicBezTo>
                      <a:cubicBezTo>
                        <a:pt x="413" y="406"/>
                        <a:pt x="412" y="409"/>
                        <a:pt x="413" y="410"/>
                      </a:cubicBezTo>
                      <a:cubicBezTo>
                        <a:pt x="411" y="409"/>
                        <a:pt x="411" y="411"/>
                        <a:pt x="412" y="412"/>
                      </a:cubicBezTo>
                      <a:cubicBezTo>
                        <a:pt x="412" y="410"/>
                        <a:pt x="414" y="411"/>
                        <a:pt x="414" y="412"/>
                      </a:cubicBezTo>
                      <a:cubicBezTo>
                        <a:pt x="416" y="410"/>
                        <a:pt x="414" y="409"/>
                        <a:pt x="414" y="408"/>
                      </a:cubicBezTo>
                      <a:cubicBezTo>
                        <a:pt x="415" y="408"/>
                        <a:pt x="415" y="407"/>
                        <a:pt x="415" y="407"/>
                      </a:cubicBezTo>
                      <a:cubicBezTo>
                        <a:pt x="417" y="409"/>
                        <a:pt x="414" y="412"/>
                        <a:pt x="416" y="413"/>
                      </a:cubicBezTo>
                      <a:cubicBezTo>
                        <a:pt x="417" y="408"/>
                        <a:pt x="417" y="406"/>
                        <a:pt x="417" y="402"/>
                      </a:cubicBezTo>
                      <a:cubicBezTo>
                        <a:pt x="419" y="407"/>
                        <a:pt x="418" y="410"/>
                        <a:pt x="419" y="413"/>
                      </a:cubicBezTo>
                      <a:cubicBezTo>
                        <a:pt x="418" y="412"/>
                        <a:pt x="419" y="412"/>
                        <a:pt x="420" y="412"/>
                      </a:cubicBezTo>
                      <a:cubicBezTo>
                        <a:pt x="420" y="413"/>
                        <a:pt x="422" y="414"/>
                        <a:pt x="422" y="412"/>
                      </a:cubicBezTo>
                      <a:cubicBezTo>
                        <a:pt x="420" y="413"/>
                        <a:pt x="422" y="410"/>
                        <a:pt x="422" y="408"/>
                      </a:cubicBezTo>
                      <a:cubicBezTo>
                        <a:pt x="424" y="414"/>
                        <a:pt x="422" y="425"/>
                        <a:pt x="426" y="429"/>
                      </a:cubicBezTo>
                      <a:cubicBezTo>
                        <a:pt x="423" y="422"/>
                        <a:pt x="427" y="412"/>
                        <a:pt x="425" y="404"/>
                      </a:cubicBezTo>
                      <a:cubicBezTo>
                        <a:pt x="427" y="405"/>
                        <a:pt x="425" y="402"/>
                        <a:pt x="426" y="402"/>
                      </a:cubicBezTo>
                      <a:cubicBezTo>
                        <a:pt x="426" y="408"/>
                        <a:pt x="429" y="412"/>
                        <a:pt x="427" y="417"/>
                      </a:cubicBezTo>
                      <a:cubicBezTo>
                        <a:pt x="429" y="418"/>
                        <a:pt x="429" y="420"/>
                        <a:pt x="429" y="422"/>
                      </a:cubicBezTo>
                      <a:cubicBezTo>
                        <a:pt x="432" y="420"/>
                        <a:pt x="431" y="412"/>
                        <a:pt x="429" y="410"/>
                      </a:cubicBezTo>
                      <a:cubicBezTo>
                        <a:pt x="432" y="410"/>
                        <a:pt x="430" y="405"/>
                        <a:pt x="429" y="404"/>
                      </a:cubicBezTo>
                      <a:cubicBezTo>
                        <a:pt x="432" y="403"/>
                        <a:pt x="428" y="398"/>
                        <a:pt x="432" y="397"/>
                      </a:cubicBezTo>
                      <a:cubicBezTo>
                        <a:pt x="434" y="408"/>
                        <a:pt x="433" y="413"/>
                        <a:pt x="434" y="421"/>
                      </a:cubicBezTo>
                      <a:cubicBezTo>
                        <a:pt x="437" y="418"/>
                        <a:pt x="435" y="411"/>
                        <a:pt x="435" y="407"/>
                      </a:cubicBezTo>
                      <a:cubicBezTo>
                        <a:pt x="435" y="398"/>
                        <a:pt x="434" y="387"/>
                        <a:pt x="436" y="379"/>
                      </a:cubicBezTo>
                      <a:cubicBezTo>
                        <a:pt x="438" y="381"/>
                        <a:pt x="437" y="385"/>
                        <a:pt x="437" y="384"/>
                      </a:cubicBezTo>
                      <a:cubicBezTo>
                        <a:pt x="438" y="384"/>
                        <a:pt x="437" y="383"/>
                        <a:pt x="438" y="383"/>
                      </a:cubicBezTo>
                      <a:cubicBezTo>
                        <a:pt x="442" y="385"/>
                        <a:pt x="438" y="388"/>
                        <a:pt x="441" y="391"/>
                      </a:cubicBezTo>
                      <a:cubicBezTo>
                        <a:pt x="441" y="386"/>
                        <a:pt x="440" y="384"/>
                        <a:pt x="442" y="380"/>
                      </a:cubicBezTo>
                      <a:cubicBezTo>
                        <a:pt x="443" y="392"/>
                        <a:pt x="443" y="412"/>
                        <a:pt x="447" y="426"/>
                      </a:cubicBezTo>
                      <a:cubicBezTo>
                        <a:pt x="448" y="425"/>
                        <a:pt x="446" y="424"/>
                        <a:pt x="448" y="423"/>
                      </a:cubicBezTo>
                      <a:cubicBezTo>
                        <a:pt x="448" y="424"/>
                        <a:pt x="448" y="424"/>
                        <a:pt x="449" y="423"/>
                      </a:cubicBezTo>
                      <a:cubicBezTo>
                        <a:pt x="449" y="426"/>
                        <a:pt x="449" y="427"/>
                        <a:pt x="449" y="427"/>
                      </a:cubicBezTo>
                      <a:cubicBezTo>
                        <a:pt x="450" y="431"/>
                        <a:pt x="450" y="420"/>
                        <a:pt x="448" y="422"/>
                      </a:cubicBezTo>
                      <a:cubicBezTo>
                        <a:pt x="448" y="421"/>
                        <a:pt x="448" y="420"/>
                        <a:pt x="449" y="419"/>
                      </a:cubicBezTo>
                      <a:cubicBezTo>
                        <a:pt x="448" y="419"/>
                        <a:pt x="448" y="418"/>
                        <a:pt x="448" y="417"/>
                      </a:cubicBezTo>
                      <a:cubicBezTo>
                        <a:pt x="450" y="418"/>
                        <a:pt x="447" y="410"/>
                        <a:pt x="450" y="411"/>
                      </a:cubicBezTo>
                      <a:cubicBezTo>
                        <a:pt x="449" y="410"/>
                        <a:pt x="449" y="408"/>
                        <a:pt x="450" y="407"/>
                      </a:cubicBezTo>
                      <a:cubicBezTo>
                        <a:pt x="446" y="407"/>
                        <a:pt x="450" y="410"/>
                        <a:pt x="448" y="411"/>
                      </a:cubicBezTo>
                      <a:cubicBezTo>
                        <a:pt x="447" y="408"/>
                        <a:pt x="446" y="405"/>
                        <a:pt x="448" y="402"/>
                      </a:cubicBezTo>
                      <a:cubicBezTo>
                        <a:pt x="450" y="403"/>
                        <a:pt x="449" y="406"/>
                        <a:pt x="451" y="406"/>
                      </a:cubicBezTo>
                      <a:cubicBezTo>
                        <a:pt x="451" y="402"/>
                        <a:pt x="450" y="398"/>
                        <a:pt x="451" y="396"/>
                      </a:cubicBezTo>
                      <a:cubicBezTo>
                        <a:pt x="453" y="398"/>
                        <a:pt x="451" y="406"/>
                        <a:pt x="453" y="405"/>
                      </a:cubicBezTo>
                      <a:cubicBezTo>
                        <a:pt x="453" y="403"/>
                        <a:pt x="454" y="398"/>
                        <a:pt x="452" y="398"/>
                      </a:cubicBezTo>
                      <a:cubicBezTo>
                        <a:pt x="454" y="396"/>
                        <a:pt x="453" y="395"/>
                        <a:pt x="452" y="393"/>
                      </a:cubicBezTo>
                      <a:cubicBezTo>
                        <a:pt x="454" y="394"/>
                        <a:pt x="453" y="392"/>
                        <a:pt x="454" y="392"/>
                      </a:cubicBezTo>
                      <a:cubicBezTo>
                        <a:pt x="454" y="390"/>
                        <a:pt x="453" y="385"/>
                        <a:pt x="455" y="387"/>
                      </a:cubicBezTo>
                      <a:cubicBezTo>
                        <a:pt x="455" y="382"/>
                        <a:pt x="453" y="381"/>
                        <a:pt x="455" y="379"/>
                      </a:cubicBezTo>
                      <a:cubicBezTo>
                        <a:pt x="455" y="380"/>
                        <a:pt x="457" y="379"/>
                        <a:pt x="456" y="381"/>
                      </a:cubicBezTo>
                      <a:cubicBezTo>
                        <a:pt x="457" y="386"/>
                        <a:pt x="457" y="389"/>
                        <a:pt x="458" y="393"/>
                      </a:cubicBezTo>
                      <a:cubicBezTo>
                        <a:pt x="457" y="396"/>
                        <a:pt x="458" y="403"/>
                        <a:pt x="460" y="406"/>
                      </a:cubicBezTo>
                      <a:cubicBezTo>
                        <a:pt x="458" y="412"/>
                        <a:pt x="461" y="419"/>
                        <a:pt x="460" y="423"/>
                      </a:cubicBezTo>
                      <a:cubicBezTo>
                        <a:pt x="460" y="423"/>
                        <a:pt x="460" y="423"/>
                        <a:pt x="460" y="424"/>
                      </a:cubicBezTo>
                      <a:cubicBezTo>
                        <a:pt x="460" y="425"/>
                        <a:pt x="461" y="427"/>
                        <a:pt x="461" y="425"/>
                      </a:cubicBezTo>
                      <a:cubicBezTo>
                        <a:pt x="460" y="423"/>
                        <a:pt x="462" y="421"/>
                        <a:pt x="461" y="420"/>
                      </a:cubicBezTo>
                      <a:cubicBezTo>
                        <a:pt x="461" y="420"/>
                        <a:pt x="461" y="421"/>
                        <a:pt x="461" y="420"/>
                      </a:cubicBezTo>
                      <a:cubicBezTo>
                        <a:pt x="462" y="415"/>
                        <a:pt x="461" y="406"/>
                        <a:pt x="461" y="400"/>
                      </a:cubicBezTo>
                      <a:cubicBezTo>
                        <a:pt x="461" y="394"/>
                        <a:pt x="460" y="389"/>
                        <a:pt x="462" y="386"/>
                      </a:cubicBezTo>
                      <a:cubicBezTo>
                        <a:pt x="463" y="388"/>
                        <a:pt x="463" y="393"/>
                        <a:pt x="463" y="397"/>
                      </a:cubicBezTo>
                      <a:cubicBezTo>
                        <a:pt x="463" y="399"/>
                        <a:pt x="463" y="402"/>
                        <a:pt x="464" y="401"/>
                      </a:cubicBezTo>
                      <a:cubicBezTo>
                        <a:pt x="464" y="391"/>
                        <a:pt x="464" y="391"/>
                        <a:pt x="464" y="391"/>
                      </a:cubicBezTo>
                      <a:cubicBezTo>
                        <a:pt x="465" y="391"/>
                        <a:pt x="466" y="387"/>
                        <a:pt x="465" y="386"/>
                      </a:cubicBezTo>
                      <a:cubicBezTo>
                        <a:pt x="465" y="386"/>
                        <a:pt x="466" y="387"/>
                        <a:pt x="466" y="386"/>
                      </a:cubicBezTo>
                      <a:cubicBezTo>
                        <a:pt x="464" y="381"/>
                        <a:pt x="464" y="374"/>
                        <a:pt x="466" y="369"/>
                      </a:cubicBezTo>
                      <a:cubicBezTo>
                        <a:pt x="467" y="377"/>
                        <a:pt x="466" y="383"/>
                        <a:pt x="468" y="390"/>
                      </a:cubicBezTo>
                      <a:cubicBezTo>
                        <a:pt x="468" y="388"/>
                        <a:pt x="468" y="386"/>
                        <a:pt x="468" y="384"/>
                      </a:cubicBezTo>
                      <a:cubicBezTo>
                        <a:pt x="469" y="385"/>
                        <a:pt x="469" y="386"/>
                        <a:pt x="470" y="384"/>
                      </a:cubicBezTo>
                      <a:cubicBezTo>
                        <a:pt x="469" y="381"/>
                        <a:pt x="472" y="380"/>
                        <a:pt x="470" y="377"/>
                      </a:cubicBezTo>
                      <a:cubicBezTo>
                        <a:pt x="468" y="377"/>
                        <a:pt x="471" y="379"/>
                        <a:pt x="469" y="379"/>
                      </a:cubicBezTo>
                      <a:cubicBezTo>
                        <a:pt x="468" y="373"/>
                        <a:pt x="467" y="368"/>
                        <a:pt x="468" y="361"/>
                      </a:cubicBezTo>
                      <a:cubicBezTo>
                        <a:pt x="467" y="362"/>
                        <a:pt x="468" y="360"/>
                        <a:pt x="468" y="359"/>
                      </a:cubicBezTo>
                      <a:cubicBezTo>
                        <a:pt x="469" y="359"/>
                        <a:pt x="469" y="354"/>
                        <a:pt x="469" y="351"/>
                      </a:cubicBezTo>
                      <a:cubicBezTo>
                        <a:pt x="469" y="351"/>
                        <a:pt x="468" y="348"/>
                        <a:pt x="469" y="348"/>
                      </a:cubicBezTo>
                      <a:cubicBezTo>
                        <a:pt x="468" y="349"/>
                        <a:pt x="471" y="350"/>
                        <a:pt x="470" y="348"/>
                      </a:cubicBezTo>
                      <a:cubicBezTo>
                        <a:pt x="471" y="348"/>
                        <a:pt x="468" y="348"/>
                        <a:pt x="468" y="347"/>
                      </a:cubicBezTo>
                      <a:cubicBezTo>
                        <a:pt x="470" y="345"/>
                        <a:pt x="468" y="342"/>
                        <a:pt x="470" y="338"/>
                      </a:cubicBezTo>
                      <a:cubicBezTo>
                        <a:pt x="470" y="340"/>
                        <a:pt x="472" y="339"/>
                        <a:pt x="472" y="337"/>
                      </a:cubicBezTo>
                      <a:cubicBezTo>
                        <a:pt x="474" y="339"/>
                        <a:pt x="472" y="346"/>
                        <a:pt x="474" y="345"/>
                      </a:cubicBezTo>
                      <a:cubicBezTo>
                        <a:pt x="473" y="340"/>
                        <a:pt x="474" y="336"/>
                        <a:pt x="473" y="334"/>
                      </a:cubicBezTo>
                      <a:cubicBezTo>
                        <a:pt x="475" y="335"/>
                        <a:pt x="474" y="341"/>
                        <a:pt x="476" y="339"/>
                      </a:cubicBezTo>
                      <a:cubicBezTo>
                        <a:pt x="477" y="341"/>
                        <a:pt x="474" y="346"/>
                        <a:pt x="476" y="343"/>
                      </a:cubicBezTo>
                      <a:cubicBezTo>
                        <a:pt x="476" y="347"/>
                        <a:pt x="476" y="350"/>
                        <a:pt x="477" y="351"/>
                      </a:cubicBezTo>
                      <a:cubicBezTo>
                        <a:pt x="478" y="352"/>
                        <a:pt x="476" y="347"/>
                        <a:pt x="477" y="348"/>
                      </a:cubicBezTo>
                      <a:cubicBezTo>
                        <a:pt x="479" y="348"/>
                        <a:pt x="479" y="352"/>
                        <a:pt x="478" y="353"/>
                      </a:cubicBezTo>
                      <a:cubicBezTo>
                        <a:pt x="477" y="353"/>
                        <a:pt x="478" y="352"/>
                        <a:pt x="477" y="352"/>
                      </a:cubicBezTo>
                      <a:cubicBezTo>
                        <a:pt x="477" y="352"/>
                        <a:pt x="477" y="353"/>
                        <a:pt x="476" y="353"/>
                      </a:cubicBezTo>
                      <a:cubicBezTo>
                        <a:pt x="475" y="355"/>
                        <a:pt x="478" y="353"/>
                        <a:pt x="477" y="355"/>
                      </a:cubicBezTo>
                      <a:cubicBezTo>
                        <a:pt x="476" y="354"/>
                        <a:pt x="476" y="354"/>
                        <a:pt x="476" y="356"/>
                      </a:cubicBezTo>
                      <a:cubicBezTo>
                        <a:pt x="480" y="353"/>
                        <a:pt x="478" y="363"/>
                        <a:pt x="480" y="365"/>
                      </a:cubicBezTo>
                      <a:cubicBezTo>
                        <a:pt x="480" y="363"/>
                        <a:pt x="480" y="361"/>
                        <a:pt x="482" y="361"/>
                      </a:cubicBezTo>
                      <a:cubicBezTo>
                        <a:pt x="482" y="368"/>
                        <a:pt x="483" y="382"/>
                        <a:pt x="487" y="389"/>
                      </a:cubicBezTo>
                      <a:cubicBezTo>
                        <a:pt x="488" y="377"/>
                        <a:pt x="484" y="356"/>
                        <a:pt x="486" y="344"/>
                      </a:cubicBezTo>
                      <a:cubicBezTo>
                        <a:pt x="487" y="346"/>
                        <a:pt x="488" y="343"/>
                        <a:pt x="488" y="345"/>
                      </a:cubicBezTo>
                      <a:cubicBezTo>
                        <a:pt x="488" y="344"/>
                        <a:pt x="488" y="344"/>
                        <a:pt x="489" y="343"/>
                      </a:cubicBezTo>
                      <a:cubicBezTo>
                        <a:pt x="492" y="347"/>
                        <a:pt x="489" y="354"/>
                        <a:pt x="492" y="358"/>
                      </a:cubicBezTo>
                      <a:cubicBezTo>
                        <a:pt x="491" y="352"/>
                        <a:pt x="492" y="350"/>
                        <a:pt x="493" y="344"/>
                      </a:cubicBezTo>
                      <a:cubicBezTo>
                        <a:pt x="494" y="344"/>
                        <a:pt x="494" y="345"/>
                        <a:pt x="495" y="345"/>
                      </a:cubicBezTo>
                      <a:cubicBezTo>
                        <a:pt x="496" y="343"/>
                        <a:pt x="496" y="339"/>
                        <a:pt x="499" y="339"/>
                      </a:cubicBezTo>
                      <a:cubicBezTo>
                        <a:pt x="501" y="343"/>
                        <a:pt x="500" y="356"/>
                        <a:pt x="502" y="358"/>
                      </a:cubicBezTo>
                      <a:cubicBezTo>
                        <a:pt x="502" y="350"/>
                        <a:pt x="501" y="339"/>
                        <a:pt x="501" y="329"/>
                      </a:cubicBezTo>
                      <a:cubicBezTo>
                        <a:pt x="504" y="331"/>
                        <a:pt x="501" y="342"/>
                        <a:pt x="505" y="343"/>
                      </a:cubicBezTo>
                      <a:cubicBezTo>
                        <a:pt x="502" y="347"/>
                        <a:pt x="505" y="354"/>
                        <a:pt x="504" y="357"/>
                      </a:cubicBezTo>
                      <a:cubicBezTo>
                        <a:pt x="507" y="357"/>
                        <a:pt x="503" y="352"/>
                        <a:pt x="505" y="351"/>
                      </a:cubicBezTo>
                      <a:cubicBezTo>
                        <a:pt x="506" y="352"/>
                        <a:pt x="505" y="356"/>
                        <a:pt x="507" y="356"/>
                      </a:cubicBezTo>
                      <a:cubicBezTo>
                        <a:pt x="507" y="352"/>
                        <a:pt x="505" y="349"/>
                        <a:pt x="508" y="348"/>
                      </a:cubicBezTo>
                      <a:cubicBezTo>
                        <a:pt x="508" y="350"/>
                        <a:pt x="507" y="354"/>
                        <a:pt x="509" y="352"/>
                      </a:cubicBezTo>
                      <a:cubicBezTo>
                        <a:pt x="508" y="351"/>
                        <a:pt x="508" y="349"/>
                        <a:pt x="508" y="346"/>
                      </a:cubicBezTo>
                      <a:cubicBezTo>
                        <a:pt x="510" y="346"/>
                        <a:pt x="510" y="345"/>
                        <a:pt x="511" y="344"/>
                      </a:cubicBezTo>
                      <a:cubicBezTo>
                        <a:pt x="512" y="345"/>
                        <a:pt x="512" y="346"/>
                        <a:pt x="512" y="347"/>
                      </a:cubicBezTo>
                      <a:cubicBezTo>
                        <a:pt x="515" y="356"/>
                        <a:pt x="510" y="334"/>
                        <a:pt x="514" y="333"/>
                      </a:cubicBezTo>
                      <a:cubicBezTo>
                        <a:pt x="515" y="336"/>
                        <a:pt x="513" y="348"/>
                        <a:pt x="517" y="349"/>
                      </a:cubicBezTo>
                      <a:cubicBezTo>
                        <a:pt x="517" y="344"/>
                        <a:pt x="516" y="340"/>
                        <a:pt x="516" y="331"/>
                      </a:cubicBezTo>
                      <a:cubicBezTo>
                        <a:pt x="517" y="331"/>
                        <a:pt x="517" y="330"/>
                        <a:pt x="518" y="330"/>
                      </a:cubicBezTo>
                      <a:cubicBezTo>
                        <a:pt x="520" y="332"/>
                        <a:pt x="519" y="334"/>
                        <a:pt x="518" y="337"/>
                      </a:cubicBezTo>
                      <a:cubicBezTo>
                        <a:pt x="523" y="347"/>
                        <a:pt x="517" y="359"/>
                        <a:pt x="520" y="371"/>
                      </a:cubicBezTo>
                      <a:cubicBezTo>
                        <a:pt x="521" y="371"/>
                        <a:pt x="522" y="371"/>
                        <a:pt x="522" y="371"/>
                      </a:cubicBezTo>
                      <a:cubicBezTo>
                        <a:pt x="524" y="376"/>
                        <a:pt x="522" y="389"/>
                        <a:pt x="525" y="393"/>
                      </a:cubicBezTo>
                      <a:cubicBezTo>
                        <a:pt x="526" y="386"/>
                        <a:pt x="524" y="376"/>
                        <a:pt x="526" y="370"/>
                      </a:cubicBezTo>
                      <a:cubicBezTo>
                        <a:pt x="526" y="373"/>
                        <a:pt x="526" y="375"/>
                        <a:pt x="528" y="376"/>
                      </a:cubicBezTo>
                      <a:cubicBezTo>
                        <a:pt x="532" y="369"/>
                        <a:pt x="527" y="359"/>
                        <a:pt x="531" y="354"/>
                      </a:cubicBezTo>
                      <a:cubicBezTo>
                        <a:pt x="531" y="360"/>
                        <a:pt x="530" y="368"/>
                        <a:pt x="533" y="370"/>
                      </a:cubicBezTo>
                      <a:cubicBezTo>
                        <a:pt x="533" y="366"/>
                        <a:pt x="533" y="362"/>
                        <a:pt x="532" y="359"/>
                      </a:cubicBezTo>
                      <a:cubicBezTo>
                        <a:pt x="533" y="359"/>
                        <a:pt x="533" y="358"/>
                        <a:pt x="534" y="358"/>
                      </a:cubicBezTo>
                      <a:cubicBezTo>
                        <a:pt x="538" y="359"/>
                        <a:pt x="532" y="367"/>
                        <a:pt x="537" y="366"/>
                      </a:cubicBezTo>
                      <a:cubicBezTo>
                        <a:pt x="538" y="364"/>
                        <a:pt x="535" y="361"/>
                        <a:pt x="538" y="361"/>
                      </a:cubicBezTo>
                      <a:cubicBezTo>
                        <a:pt x="537" y="365"/>
                        <a:pt x="539" y="367"/>
                        <a:pt x="537" y="371"/>
                      </a:cubicBezTo>
                      <a:cubicBezTo>
                        <a:pt x="538" y="371"/>
                        <a:pt x="539" y="371"/>
                        <a:pt x="539" y="372"/>
                      </a:cubicBezTo>
                      <a:cubicBezTo>
                        <a:pt x="536" y="375"/>
                        <a:pt x="540" y="377"/>
                        <a:pt x="537" y="381"/>
                      </a:cubicBezTo>
                      <a:cubicBezTo>
                        <a:pt x="538" y="380"/>
                        <a:pt x="536" y="378"/>
                        <a:pt x="536" y="380"/>
                      </a:cubicBezTo>
                      <a:cubicBezTo>
                        <a:pt x="538" y="380"/>
                        <a:pt x="536" y="384"/>
                        <a:pt x="538" y="384"/>
                      </a:cubicBezTo>
                      <a:cubicBezTo>
                        <a:pt x="539" y="383"/>
                        <a:pt x="537" y="382"/>
                        <a:pt x="538" y="382"/>
                      </a:cubicBezTo>
                      <a:cubicBezTo>
                        <a:pt x="539" y="384"/>
                        <a:pt x="538" y="385"/>
                        <a:pt x="540" y="385"/>
                      </a:cubicBezTo>
                      <a:cubicBezTo>
                        <a:pt x="538" y="385"/>
                        <a:pt x="539" y="391"/>
                        <a:pt x="541" y="389"/>
                      </a:cubicBezTo>
                      <a:cubicBezTo>
                        <a:pt x="540" y="387"/>
                        <a:pt x="542" y="384"/>
                        <a:pt x="540" y="381"/>
                      </a:cubicBezTo>
                      <a:cubicBezTo>
                        <a:pt x="543" y="380"/>
                        <a:pt x="540" y="377"/>
                        <a:pt x="540" y="376"/>
                      </a:cubicBezTo>
                      <a:cubicBezTo>
                        <a:pt x="540" y="376"/>
                        <a:pt x="541" y="376"/>
                        <a:pt x="541" y="375"/>
                      </a:cubicBezTo>
                      <a:cubicBezTo>
                        <a:pt x="540" y="374"/>
                        <a:pt x="540" y="368"/>
                        <a:pt x="541" y="366"/>
                      </a:cubicBezTo>
                      <a:cubicBezTo>
                        <a:pt x="540" y="366"/>
                        <a:pt x="539" y="365"/>
                        <a:pt x="539" y="365"/>
                      </a:cubicBezTo>
                      <a:cubicBezTo>
                        <a:pt x="540" y="364"/>
                        <a:pt x="540" y="361"/>
                        <a:pt x="539" y="362"/>
                      </a:cubicBezTo>
                      <a:cubicBezTo>
                        <a:pt x="540" y="360"/>
                        <a:pt x="540" y="357"/>
                        <a:pt x="539" y="356"/>
                      </a:cubicBezTo>
                      <a:cubicBezTo>
                        <a:pt x="539" y="357"/>
                        <a:pt x="539" y="358"/>
                        <a:pt x="538" y="357"/>
                      </a:cubicBezTo>
                      <a:cubicBezTo>
                        <a:pt x="539" y="355"/>
                        <a:pt x="540" y="356"/>
                        <a:pt x="541" y="353"/>
                      </a:cubicBezTo>
                      <a:cubicBezTo>
                        <a:pt x="541" y="355"/>
                        <a:pt x="543" y="357"/>
                        <a:pt x="542" y="360"/>
                      </a:cubicBezTo>
                      <a:cubicBezTo>
                        <a:pt x="541" y="359"/>
                        <a:pt x="541" y="359"/>
                        <a:pt x="540" y="359"/>
                      </a:cubicBezTo>
                      <a:cubicBezTo>
                        <a:pt x="541" y="363"/>
                        <a:pt x="541" y="364"/>
                        <a:pt x="543" y="364"/>
                      </a:cubicBezTo>
                      <a:cubicBezTo>
                        <a:pt x="543" y="367"/>
                        <a:pt x="541" y="366"/>
                        <a:pt x="541" y="365"/>
                      </a:cubicBezTo>
                      <a:cubicBezTo>
                        <a:pt x="541" y="366"/>
                        <a:pt x="541" y="367"/>
                        <a:pt x="542" y="367"/>
                      </a:cubicBezTo>
                      <a:cubicBezTo>
                        <a:pt x="542" y="367"/>
                        <a:pt x="543" y="365"/>
                        <a:pt x="544" y="367"/>
                      </a:cubicBezTo>
                      <a:cubicBezTo>
                        <a:pt x="545" y="364"/>
                        <a:pt x="541" y="358"/>
                        <a:pt x="545" y="355"/>
                      </a:cubicBezTo>
                      <a:cubicBezTo>
                        <a:pt x="546" y="348"/>
                        <a:pt x="543" y="341"/>
                        <a:pt x="547" y="337"/>
                      </a:cubicBezTo>
                      <a:cubicBezTo>
                        <a:pt x="544" y="335"/>
                        <a:pt x="547" y="331"/>
                        <a:pt x="545" y="330"/>
                      </a:cubicBezTo>
                      <a:cubicBezTo>
                        <a:pt x="546" y="330"/>
                        <a:pt x="547" y="331"/>
                        <a:pt x="547" y="329"/>
                      </a:cubicBezTo>
                      <a:cubicBezTo>
                        <a:pt x="547" y="327"/>
                        <a:pt x="546" y="330"/>
                        <a:pt x="545" y="328"/>
                      </a:cubicBezTo>
                      <a:cubicBezTo>
                        <a:pt x="548" y="326"/>
                        <a:pt x="548" y="324"/>
                        <a:pt x="548" y="322"/>
                      </a:cubicBezTo>
                      <a:cubicBezTo>
                        <a:pt x="548" y="323"/>
                        <a:pt x="546" y="323"/>
                        <a:pt x="546" y="324"/>
                      </a:cubicBezTo>
                      <a:cubicBezTo>
                        <a:pt x="546" y="323"/>
                        <a:pt x="545" y="322"/>
                        <a:pt x="546" y="321"/>
                      </a:cubicBezTo>
                      <a:cubicBezTo>
                        <a:pt x="548" y="322"/>
                        <a:pt x="549" y="320"/>
                        <a:pt x="550" y="322"/>
                      </a:cubicBezTo>
                      <a:cubicBezTo>
                        <a:pt x="550" y="321"/>
                        <a:pt x="549" y="320"/>
                        <a:pt x="550" y="320"/>
                      </a:cubicBezTo>
                      <a:cubicBezTo>
                        <a:pt x="551" y="322"/>
                        <a:pt x="550" y="318"/>
                        <a:pt x="552" y="318"/>
                      </a:cubicBezTo>
                      <a:cubicBezTo>
                        <a:pt x="551" y="322"/>
                        <a:pt x="553" y="320"/>
                        <a:pt x="553" y="324"/>
                      </a:cubicBezTo>
                      <a:cubicBezTo>
                        <a:pt x="553" y="321"/>
                        <a:pt x="554" y="315"/>
                        <a:pt x="551" y="314"/>
                      </a:cubicBezTo>
                      <a:cubicBezTo>
                        <a:pt x="551" y="315"/>
                        <a:pt x="550" y="318"/>
                        <a:pt x="550" y="318"/>
                      </a:cubicBezTo>
                      <a:cubicBezTo>
                        <a:pt x="549" y="317"/>
                        <a:pt x="551" y="316"/>
                        <a:pt x="549" y="316"/>
                      </a:cubicBezTo>
                      <a:cubicBezTo>
                        <a:pt x="548" y="314"/>
                        <a:pt x="549" y="314"/>
                        <a:pt x="550" y="313"/>
                      </a:cubicBezTo>
                      <a:cubicBezTo>
                        <a:pt x="545" y="312"/>
                        <a:pt x="550" y="307"/>
                        <a:pt x="547" y="306"/>
                      </a:cubicBezTo>
                      <a:cubicBezTo>
                        <a:pt x="549" y="304"/>
                        <a:pt x="547" y="300"/>
                        <a:pt x="546" y="297"/>
                      </a:cubicBezTo>
                      <a:cubicBezTo>
                        <a:pt x="547" y="299"/>
                        <a:pt x="546" y="300"/>
                        <a:pt x="545" y="300"/>
                      </a:cubicBezTo>
                      <a:cubicBezTo>
                        <a:pt x="547" y="302"/>
                        <a:pt x="546" y="306"/>
                        <a:pt x="545" y="309"/>
                      </a:cubicBezTo>
                      <a:cubicBezTo>
                        <a:pt x="545" y="302"/>
                        <a:pt x="545" y="298"/>
                        <a:pt x="544" y="294"/>
                      </a:cubicBezTo>
                      <a:cubicBezTo>
                        <a:pt x="546" y="293"/>
                        <a:pt x="547" y="295"/>
                        <a:pt x="546" y="293"/>
                      </a:cubicBezTo>
                      <a:cubicBezTo>
                        <a:pt x="546" y="292"/>
                        <a:pt x="546" y="292"/>
                        <a:pt x="546" y="292"/>
                      </a:cubicBezTo>
                      <a:cubicBezTo>
                        <a:pt x="546" y="292"/>
                        <a:pt x="543" y="291"/>
                        <a:pt x="545" y="290"/>
                      </a:cubicBezTo>
                      <a:cubicBezTo>
                        <a:pt x="545" y="291"/>
                        <a:pt x="545" y="291"/>
                        <a:pt x="545" y="292"/>
                      </a:cubicBezTo>
                      <a:cubicBezTo>
                        <a:pt x="546" y="290"/>
                        <a:pt x="548" y="290"/>
                        <a:pt x="547" y="288"/>
                      </a:cubicBezTo>
                      <a:cubicBezTo>
                        <a:pt x="546" y="291"/>
                        <a:pt x="545" y="286"/>
                        <a:pt x="546" y="285"/>
                      </a:cubicBezTo>
                      <a:cubicBezTo>
                        <a:pt x="548" y="285"/>
                        <a:pt x="546" y="288"/>
                        <a:pt x="547" y="287"/>
                      </a:cubicBezTo>
                      <a:cubicBezTo>
                        <a:pt x="548" y="284"/>
                        <a:pt x="546" y="281"/>
                        <a:pt x="547" y="278"/>
                      </a:cubicBezTo>
                      <a:cubicBezTo>
                        <a:pt x="548" y="283"/>
                        <a:pt x="550" y="288"/>
                        <a:pt x="548" y="291"/>
                      </a:cubicBezTo>
                      <a:cubicBezTo>
                        <a:pt x="549" y="291"/>
                        <a:pt x="550" y="291"/>
                        <a:pt x="550" y="292"/>
                      </a:cubicBezTo>
                      <a:cubicBezTo>
                        <a:pt x="550" y="294"/>
                        <a:pt x="548" y="292"/>
                        <a:pt x="548" y="294"/>
                      </a:cubicBezTo>
                      <a:cubicBezTo>
                        <a:pt x="549" y="294"/>
                        <a:pt x="550" y="296"/>
                        <a:pt x="550" y="294"/>
                      </a:cubicBezTo>
                      <a:cubicBezTo>
                        <a:pt x="550" y="291"/>
                        <a:pt x="550" y="288"/>
                        <a:pt x="550" y="286"/>
                      </a:cubicBezTo>
                      <a:cubicBezTo>
                        <a:pt x="551" y="284"/>
                        <a:pt x="549" y="281"/>
                        <a:pt x="549" y="280"/>
                      </a:cubicBezTo>
                      <a:cubicBezTo>
                        <a:pt x="549" y="279"/>
                        <a:pt x="551" y="278"/>
                        <a:pt x="551" y="277"/>
                      </a:cubicBezTo>
                      <a:cubicBezTo>
                        <a:pt x="551" y="276"/>
                        <a:pt x="549" y="274"/>
                        <a:pt x="549" y="272"/>
                      </a:cubicBezTo>
                      <a:cubicBezTo>
                        <a:pt x="549" y="272"/>
                        <a:pt x="550" y="271"/>
                        <a:pt x="550" y="271"/>
                      </a:cubicBezTo>
                      <a:cubicBezTo>
                        <a:pt x="551" y="269"/>
                        <a:pt x="550" y="267"/>
                        <a:pt x="550" y="265"/>
                      </a:cubicBezTo>
                      <a:cubicBezTo>
                        <a:pt x="550" y="256"/>
                        <a:pt x="549" y="244"/>
                        <a:pt x="548" y="234"/>
                      </a:cubicBezTo>
                      <a:cubicBezTo>
                        <a:pt x="548" y="225"/>
                        <a:pt x="545" y="217"/>
                        <a:pt x="545" y="211"/>
                      </a:cubicBezTo>
                      <a:cubicBezTo>
                        <a:pt x="545" y="191"/>
                        <a:pt x="543" y="173"/>
                        <a:pt x="541" y="151"/>
                      </a:cubicBezTo>
                      <a:cubicBezTo>
                        <a:pt x="541" y="151"/>
                        <a:pt x="541" y="151"/>
                        <a:pt x="541" y="151"/>
                      </a:cubicBezTo>
                      <a:cubicBezTo>
                        <a:pt x="541" y="142"/>
                        <a:pt x="539" y="129"/>
                        <a:pt x="538" y="123"/>
                      </a:cubicBezTo>
                      <a:cubicBezTo>
                        <a:pt x="539" y="106"/>
                        <a:pt x="534" y="87"/>
                        <a:pt x="537" y="67"/>
                      </a:cubicBezTo>
                      <a:cubicBezTo>
                        <a:pt x="536" y="67"/>
                        <a:pt x="535" y="66"/>
                        <a:pt x="535" y="65"/>
                      </a:cubicBezTo>
                      <a:cubicBezTo>
                        <a:pt x="535" y="65"/>
                        <a:pt x="536" y="61"/>
                        <a:pt x="536" y="62"/>
                      </a:cubicBezTo>
                      <a:cubicBezTo>
                        <a:pt x="537" y="57"/>
                        <a:pt x="536" y="54"/>
                        <a:pt x="536" y="49"/>
                      </a:cubicBezTo>
                      <a:cubicBezTo>
                        <a:pt x="536" y="50"/>
                        <a:pt x="538" y="44"/>
                        <a:pt x="535" y="43"/>
                      </a:cubicBezTo>
                      <a:cubicBezTo>
                        <a:pt x="536" y="43"/>
                        <a:pt x="535" y="38"/>
                        <a:pt x="535" y="35"/>
                      </a:cubicBezTo>
                      <a:cubicBezTo>
                        <a:pt x="531" y="35"/>
                        <a:pt x="531" y="35"/>
                        <a:pt x="529" y="33"/>
                      </a:cubicBezTo>
                      <a:cubicBezTo>
                        <a:pt x="529" y="35"/>
                        <a:pt x="528" y="37"/>
                        <a:pt x="527" y="38"/>
                      </a:cubicBezTo>
                      <a:cubicBezTo>
                        <a:pt x="529" y="41"/>
                        <a:pt x="527" y="43"/>
                        <a:pt x="528" y="46"/>
                      </a:cubicBezTo>
                      <a:cubicBezTo>
                        <a:pt x="528" y="45"/>
                        <a:pt x="529" y="45"/>
                        <a:pt x="529" y="46"/>
                      </a:cubicBezTo>
                      <a:cubicBezTo>
                        <a:pt x="528" y="49"/>
                        <a:pt x="532" y="50"/>
                        <a:pt x="530" y="53"/>
                      </a:cubicBezTo>
                      <a:cubicBezTo>
                        <a:pt x="529" y="52"/>
                        <a:pt x="530" y="52"/>
                        <a:pt x="530" y="51"/>
                      </a:cubicBezTo>
                      <a:cubicBezTo>
                        <a:pt x="528" y="50"/>
                        <a:pt x="529" y="52"/>
                        <a:pt x="528" y="52"/>
                      </a:cubicBezTo>
                      <a:cubicBezTo>
                        <a:pt x="528" y="51"/>
                        <a:pt x="527" y="53"/>
                        <a:pt x="527" y="52"/>
                      </a:cubicBezTo>
                      <a:cubicBezTo>
                        <a:pt x="529" y="50"/>
                        <a:pt x="526" y="52"/>
                        <a:pt x="527" y="49"/>
                      </a:cubicBezTo>
                      <a:cubicBezTo>
                        <a:pt x="521" y="50"/>
                        <a:pt x="523" y="40"/>
                        <a:pt x="525" y="40"/>
                      </a:cubicBezTo>
                      <a:cubicBezTo>
                        <a:pt x="524" y="36"/>
                        <a:pt x="528" y="35"/>
                        <a:pt x="526" y="32"/>
                      </a:cubicBezTo>
                      <a:cubicBezTo>
                        <a:pt x="524" y="33"/>
                        <a:pt x="524" y="34"/>
                        <a:pt x="522" y="33"/>
                      </a:cubicBezTo>
                      <a:cubicBezTo>
                        <a:pt x="522" y="34"/>
                        <a:pt x="522" y="35"/>
                        <a:pt x="521" y="36"/>
                      </a:cubicBezTo>
                      <a:cubicBezTo>
                        <a:pt x="522" y="35"/>
                        <a:pt x="520" y="35"/>
                        <a:pt x="519" y="35"/>
                      </a:cubicBezTo>
                      <a:cubicBezTo>
                        <a:pt x="518" y="37"/>
                        <a:pt x="519" y="41"/>
                        <a:pt x="517" y="42"/>
                      </a:cubicBezTo>
                      <a:cubicBezTo>
                        <a:pt x="516" y="36"/>
                        <a:pt x="517" y="33"/>
                        <a:pt x="519" y="29"/>
                      </a:cubicBezTo>
                      <a:cubicBezTo>
                        <a:pt x="516" y="28"/>
                        <a:pt x="518" y="31"/>
                        <a:pt x="516" y="31"/>
                      </a:cubicBezTo>
                      <a:cubicBezTo>
                        <a:pt x="516" y="30"/>
                        <a:pt x="516" y="30"/>
                        <a:pt x="516" y="29"/>
                      </a:cubicBezTo>
                      <a:cubicBezTo>
                        <a:pt x="514" y="30"/>
                        <a:pt x="514" y="28"/>
                        <a:pt x="512" y="29"/>
                      </a:cubicBezTo>
                      <a:cubicBezTo>
                        <a:pt x="510" y="33"/>
                        <a:pt x="511" y="36"/>
                        <a:pt x="510" y="40"/>
                      </a:cubicBezTo>
                      <a:cubicBezTo>
                        <a:pt x="509" y="37"/>
                        <a:pt x="509" y="43"/>
                        <a:pt x="507" y="42"/>
                      </a:cubicBezTo>
                      <a:cubicBezTo>
                        <a:pt x="507" y="35"/>
                        <a:pt x="510" y="30"/>
                        <a:pt x="509" y="23"/>
                      </a:cubicBezTo>
                      <a:cubicBezTo>
                        <a:pt x="507" y="23"/>
                        <a:pt x="508" y="26"/>
                        <a:pt x="506" y="25"/>
                      </a:cubicBezTo>
                      <a:cubicBezTo>
                        <a:pt x="506" y="24"/>
                        <a:pt x="507" y="22"/>
                        <a:pt x="505" y="22"/>
                      </a:cubicBezTo>
                      <a:cubicBezTo>
                        <a:pt x="507" y="27"/>
                        <a:pt x="504" y="32"/>
                        <a:pt x="504" y="35"/>
                      </a:cubicBezTo>
                      <a:cubicBezTo>
                        <a:pt x="503" y="35"/>
                        <a:pt x="503" y="35"/>
                        <a:pt x="502" y="34"/>
                      </a:cubicBezTo>
                      <a:cubicBezTo>
                        <a:pt x="501" y="29"/>
                        <a:pt x="506" y="26"/>
                        <a:pt x="504" y="22"/>
                      </a:cubicBezTo>
                      <a:cubicBezTo>
                        <a:pt x="504" y="25"/>
                        <a:pt x="502" y="23"/>
                        <a:pt x="502" y="22"/>
                      </a:cubicBezTo>
                      <a:cubicBezTo>
                        <a:pt x="502" y="23"/>
                        <a:pt x="501" y="23"/>
                        <a:pt x="500" y="23"/>
                      </a:cubicBezTo>
                      <a:cubicBezTo>
                        <a:pt x="501" y="22"/>
                        <a:pt x="501" y="21"/>
                        <a:pt x="502" y="19"/>
                      </a:cubicBezTo>
                      <a:cubicBezTo>
                        <a:pt x="498" y="19"/>
                        <a:pt x="495" y="18"/>
                        <a:pt x="494" y="15"/>
                      </a:cubicBezTo>
                      <a:cubicBezTo>
                        <a:pt x="492" y="15"/>
                        <a:pt x="493" y="18"/>
                        <a:pt x="491" y="18"/>
                      </a:cubicBezTo>
                      <a:cubicBezTo>
                        <a:pt x="493" y="20"/>
                        <a:pt x="494" y="20"/>
                        <a:pt x="495" y="23"/>
                      </a:cubicBezTo>
                      <a:cubicBezTo>
                        <a:pt x="493" y="23"/>
                        <a:pt x="492" y="24"/>
                        <a:pt x="491" y="25"/>
                      </a:cubicBezTo>
                      <a:cubicBezTo>
                        <a:pt x="491" y="28"/>
                        <a:pt x="491" y="29"/>
                        <a:pt x="489" y="30"/>
                      </a:cubicBezTo>
                      <a:cubicBezTo>
                        <a:pt x="489" y="30"/>
                        <a:pt x="489" y="26"/>
                        <a:pt x="488" y="28"/>
                      </a:cubicBezTo>
                      <a:cubicBezTo>
                        <a:pt x="489" y="30"/>
                        <a:pt x="489" y="31"/>
                        <a:pt x="487" y="32"/>
                      </a:cubicBezTo>
                      <a:cubicBezTo>
                        <a:pt x="488" y="30"/>
                        <a:pt x="487" y="30"/>
                        <a:pt x="488" y="28"/>
                      </a:cubicBezTo>
                      <a:cubicBezTo>
                        <a:pt x="487" y="26"/>
                        <a:pt x="486" y="27"/>
                        <a:pt x="486" y="27"/>
                      </a:cubicBezTo>
                      <a:cubicBezTo>
                        <a:pt x="483" y="25"/>
                        <a:pt x="485" y="20"/>
                        <a:pt x="486" y="20"/>
                      </a:cubicBezTo>
                      <a:cubicBezTo>
                        <a:pt x="488" y="18"/>
                        <a:pt x="490" y="19"/>
                        <a:pt x="491" y="17"/>
                      </a:cubicBezTo>
                      <a:cubicBezTo>
                        <a:pt x="490" y="16"/>
                        <a:pt x="491" y="15"/>
                        <a:pt x="490" y="13"/>
                      </a:cubicBezTo>
                      <a:cubicBezTo>
                        <a:pt x="488" y="13"/>
                        <a:pt x="487" y="10"/>
                        <a:pt x="486" y="11"/>
                      </a:cubicBezTo>
                      <a:cubicBezTo>
                        <a:pt x="487" y="11"/>
                        <a:pt x="486" y="9"/>
                        <a:pt x="485" y="8"/>
                      </a:cubicBezTo>
                      <a:cubicBezTo>
                        <a:pt x="483" y="10"/>
                        <a:pt x="478" y="8"/>
                        <a:pt x="474" y="9"/>
                      </a:cubicBezTo>
                      <a:cubicBezTo>
                        <a:pt x="476" y="10"/>
                        <a:pt x="473" y="13"/>
                        <a:pt x="474" y="14"/>
                      </a:cubicBezTo>
                      <a:cubicBezTo>
                        <a:pt x="475" y="13"/>
                        <a:pt x="475" y="13"/>
                        <a:pt x="475" y="13"/>
                      </a:cubicBezTo>
                      <a:cubicBezTo>
                        <a:pt x="475" y="15"/>
                        <a:pt x="478" y="19"/>
                        <a:pt x="475" y="22"/>
                      </a:cubicBezTo>
                      <a:cubicBezTo>
                        <a:pt x="474" y="21"/>
                        <a:pt x="471" y="22"/>
                        <a:pt x="471" y="20"/>
                      </a:cubicBezTo>
                      <a:cubicBezTo>
                        <a:pt x="472" y="19"/>
                        <a:pt x="473" y="19"/>
                        <a:pt x="473" y="17"/>
                      </a:cubicBezTo>
                      <a:cubicBezTo>
                        <a:pt x="473" y="16"/>
                        <a:pt x="472" y="15"/>
                        <a:pt x="470" y="15"/>
                      </a:cubicBezTo>
                      <a:cubicBezTo>
                        <a:pt x="469" y="17"/>
                        <a:pt x="470" y="18"/>
                        <a:pt x="469" y="19"/>
                      </a:cubicBezTo>
                      <a:cubicBezTo>
                        <a:pt x="468" y="19"/>
                        <a:pt x="467" y="19"/>
                        <a:pt x="467" y="18"/>
                      </a:cubicBezTo>
                      <a:cubicBezTo>
                        <a:pt x="467" y="16"/>
                        <a:pt x="470" y="16"/>
                        <a:pt x="470" y="14"/>
                      </a:cubicBezTo>
                      <a:cubicBezTo>
                        <a:pt x="470" y="12"/>
                        <a:pt x="468" y="11"/>
                        <a:pt x="469" y="11"/>
                      </a:cubicBezTo>
                      <a:cubicBezTo>
                        <a:pt x="470" y="12"/>
                        <a:pt x="471" y="12"/>
                        <a:pt x="472" y="12"/>
                      </a:cubicBezTo>
                      <a:cubicBezTo>
                        <a:pt x="473" y="11"/>
                        <a:pt x="473" y="11"/>
                        <a:pt x="474" y="11"/>
                      </a:cubicBezTo>
                      <a:cubicBezTo>
                        <a:pt x="474" y="9"/>
                        <a:pt x="473" y="10"/>
                        <a:pt x="473" y="8"/>
                      </a:cubicBezTo>
                      <a:cubicBezTo>
                        <a:pt x="471" y="8"/>
                        <a:pt x="470" y="9"/>
                        <a:pt x="469" y="8"/>
                      </a:cubicBezTo>
                      <a:cubicBezTo>
                        <a:pt x="469" y="11"/>
                        <a:pt x="467" y="13"/>
                        <a:pt x="465" y="12"/>
                      </a:cubicBezTo>
                      <a:cubicBezTo>
                        <a:pt x="466" y="10"/>
                        <a:pt x="466" y="10"/>
                        <a:pt x="466" y="9"/>
                      </a:cubicBezTo>
                      <a:cubicBezTo>
                        <a:pt x="463" y="10"/>
                        <a:pt x="462" y="11"/>
                        <a:pt x="462" y="15"/>
                      </a:cubicBezTo>
                      <a:cubicBezTo>
                        <a:pt x="464" y="15"/>
                        <a:pt x="464" y="17"/>
                        <a:pt x="465" y="18"/>
                      </a:cubicBezTo>
                      <a:cubicBezTo>
                        <a:pt x="462" y="18"/>
                        <a:pt x="462" y="18"/>
                        <a:pt x="462" y="18"/>
                      </a:cubicBezTo>
                      <a:cubicBezTo>
                        <a:pt x="463" y="16"/>
                        <a:pt x="459" y="16"/>
                        <a:pt x="459" y="14"/>
                      </a:cubicBezTo>
                      <a:cubicBezTo>
                        <a:pt x="461" y="13"/>
                        <a:pt x="459" y="11"/>
                        <a:pt x="460" y="9"/>
                      </a:cubicBezTo>
                      <a:cubicBezTo>
                        <a:pt x="458" y="9"/>
                        <a:pt x="458" y="9"/>
                        <a:pt x="456" y="9"/>
                      </a:cubicBezTo>
                      <a:cubicBezTo>
                        <a:pt x="456" y="10"/>
                        <a:pt x="455" y="10"/>
                        <a:pt x="455" y="10"/>
                      </a:cubicBezTo>
                      <a:cubicBezTo>
                        <a:pt x="455" y="12"/>
                        <a:pt x="455" y="13"/>
                        <a:pt x="456" y="14"/>
                      </a:cubicBezTo>
                      <a:cubicBezTo>
                        <a:pt x="455" y="14"/>
                        <a:pt x="453" y="14"/>
                        <a:pt x="452" y="13"/>
                      </a:cubicBezTo>
                      <a:cubicBezTo>
                        <a:pt x="453" y="11"/>
                        <a:pt x="451" y="11"/>
                        <a:pt x="452" y="9"/>
                      </a:cubicBezTo>
                      <a:cubicBezTo>
                        <a:pt x="450" y="8"/>
                        <a:pt x="451" y="9"/>
                        <a:pt x="450" y="10"/>
                      </a:cubicBezTo>
                      <a:cubicBezTo>
                        <a:pt x="444" y="5"/>
                        <a:pt x="430" y="8"/>
                        <a:pt x="425" y="9"/>
                      </a:cubicBezTo>
                      <a:cubicBezTo>
                        <a:pt x="424" y="12"/>
                        <a:pt x="423" y="13"/>
                        <a:pt x="423" y="15"/>
                      </a:cubicBezTo>
                      <a:cubicBezTo>
                        <a:pt x="421" y="14"/>
                        <a:pt x="420" y="17"/>
                        <a:pt x="420" y="18"/>
                      </a:cubicBezTo>
                      <a:cubicBezTo>
                        <a:pt x="420" y="17"/>
                        <a:pt x="419" y="17"/>
                        <a:pt x="419" y="17"/>
                      </a:cubicBezTo>
                      <a:cubicBezTo>
                        <a:pt x="420" y="15"/>
                        <a:pt x="421" y="14"/>
                        <a:pt x="423" y="12"/>
                      </a:cubicBezTo>
                      <a:cubicBezTo>
                        <a:pt x="422" y="11"/>
                        <a:pt x="421" y="11"/>
                        <a:pt x="418" y="11"/>
                      </a:cubicBezTo>
                      <a:cubicBezTo>
                        <a:pt x="418" y="9"/>
                        <a:pt x="416" y="9"/>
                        <a:pt x="414" y="9"/>
                      </a:cubicBezTo>
                      <a:cubicBezTo>
                        <a:pt x="413" y="12"/>
                        <a:pt x="415" y="14"/>
                        <a:pt x="417" y="15"/>
                      </a:cubicBezTo>
                      <a:cubicBezTo>
                        <a:pt x="415" y="14"/>
                        <a:pt x="416" y="15"/>
                        <a:pt x="413" y="15"/>
                      </a:cubicBezTo>
                      <a:cubicBezTo>
                        <a:pt x="412" y="14"/>
                        <a:pt x="411" y="13"/>
                        <a:pt x="409" y="13"/>
                      </a:cubicBezTo>
                      <a:cubicBezTo>
                        <a:pt x="408" y="15"/>
                        <a:pt x="411" y="15"/>
                        <a:pt x="409" y="16"/>
                      </a:cubicBezTo>
                      <a:cubicBezTo>
                        <a:pt x="407" y="16"/>
                        <a:pt x="406" y="15"/>
                        <a:pt x="407" y="12"/>
                      </a:cubicBezTo>
                      <a:cubicBezTo>
                        <a:pt x="405" y="13"/>
                        <a:pt x="404" y="12"/>
                        <a:pt x="404" y="10"/>
                      </a:cubicBezTo>
                      <a:cubicBezTo>
                        <a:pt x="404" y="9"/>
                        <a:pt x="404" y="9"/>
                        <a:pt x="405" y="10"/>
                      </a:cubicBezTo>
                      <a:cubicBezTo>
                        <a:pt x="403" y="4"/>
                        <a:pt x="398" y="10"/>
                        <a:pt x="394" y="9"/>
                      </a:cubicBezTo>
                      <a:cubicBezTo>
                        <a:pt x="394" y="11"/>
                        <a:pt x="397" y="10"/>
                        <a:pt x="396" y="13"/>
                      </a:cubicBezTo>
                      <a:cubicBezTo>
                        <a:pt x="395" y="12"/>
                        <a:pt x="392" y="12"/>
                        <a:pt x="393" y="9"/>
                      </a:cubicBezTo>
                      <a:cubicBezTo>
                        <a:pt x="388" y="7"/>
                        <a:pt x="385" y="6"/>
                        <a:pt x="379" y="7"/>
                      </a:cubicBezTo>
                      <a:cubicBezTo>
                        <a:pt x="379" y="6"/>
                        <a:pt x="379" y="6"/>
                        <a:pt x="379" y="5"/>
                      </a:cubicBezTo>
                      <a:cubicBezTo>
                        <a:pt x="373" y="7"/>
                        <a:pt x="371" y="6"/>
                        <a:pt x="364" y="7"/>
                      </a:cubicBezTo>
                      <a:cubicBezTo>
                        <a:pt x="362" y="8"/>
                        <a:pt x="362" y="12"/>
                        <a:pt x="361" y="14"/>
                      </a:cubicBezTo>
                      <a:cubicBezTo>
                        <a:pt x="362" y="11"/>
                        <a:pt x="359" y="13"/>
                        <a:pt x="358" y="12"/>
                      </a:cubicBezTo>
                      <a:cubicBezTo>
                        <a:pt x="358" y="10"/>
                        <a:pt x="361" y="11"/>
                        <a:pt x="360" y="9"/>
                      </a:cubicBezTo>
                      <a:cubicBezTo>
                        <a:pt x="360" y="8"/>
                        <a:pt x="360" y="8"/>
                        <a:pt x="360" y="8"/>
                      </a:cubicBezTo>
                      <a:cubicBezTo>
                        <a:pt x="358" y="7"/>
                        <a:pt x="357" y="9"/>
                        <a:pt x="357" y="10"/>
                      </a:cubicBezTo>
                      <a:cubicBezTo>
                        <a:pt x="358" y="9"/>
                        <a:pt x="358" y="13"/>
                        <a:pt x="357" y="13"/>
                      </a:cubicBezTo>
                      <a:cubicBezTo>
                        <a:pt x="353" y="13"/>
                        <a:pt x="353" y="6"/>
                        <a:pt x="349" y="7"/>
                      </a:cubicBezTo>
                      <a:cubicBezTo>
                        <a:pt x="349" y="13"/>
                        <a:pt x="343" y="11"/>
                        <a:pt x="342" y="8"/>
                      </a:cubicBezTo>
                      <a:cubicBezTo>
                        <a:pt x="341" y="8"/>
                        <a:pt x="342" y="10"/>
                        <a:pt x="340" y="10"/>
                      </a:cubicBezTo>
                      <a:cubicBezTo>
                        <a:pt x="338" y="9"/>
                        <a:pt x="339" y="8"/>
                        <a:pt x="340" y="7"/>
                      </a:cubicBezTo>
                      <a:cubicBezTo>
                        <a:pt x="337" y="6"/>
                        <a:pt x="338" y="6"/>
                        <a:pt x="334" y="6"/>
                      </a:cubicBezTo>
                      <a:cubicBezTo>
                        <a:pt x="325" y="2"/>
                        <a:pt x="317" y="12"/>
                        <a:pt x="311" y="7"/>
                      </a:cubicBezTo>
                      <a:cubicBezTo>
                        <a:pt x="308" y="10"/>
                        <a:pt x="304" y="7"/>
                        <a:pt x="301" y="6"/>
                      </a:cubicBezTo>
                      <a:cubicBezTo>
                        <a:pt x="294" y="11"/>
                        <a:pt x="286" y="7"/>
                        <a:pt x="279" y="10"/>
                      </a:cubicBezTo>
                      <a:cubicBezTo>
                        <a:pt x="279" y="11"/>
                        <a:pt x="280" y="11"/>
                        <a:pt x="280" y="13"/>
                      </a:cubicBezTo>
                      <a:cubicBezTo>
                        <a:pt x="277" y="12"/>
                        <a:pt x="276" y="12"/>
                        <a:pt x="273" y="12"/>
                      </a:cubicBezTo>
                      <a:cubicBezTo>
                        <a:pt x="274" y="11"/>
                        <a:pt x="271" y="11"/>
                        <a:pt x="271" y="9"/>
                      </a:cubicBezTo>
                      <a:cubicBezTo>
                        <a:pt x="270" y="11"/>
                        <a:pt x="268" y="12"/>
                        <a:pt x="265" y="12"/>
                      </a:cubicBezTo>
                      <a:cubicBezTo>
                        <a:pt x="265" y="11"/>
                        <a:pt x="267" y="10"/>
                        <a:pt x="265" y="10"/>
                      </a:cubicBezTo>
                      <a:cubicBezTo>
                        <a:pt x="265" y="11"/>
                        <a:pt x="264" y="9"/>
                        <a:pt x="262" y="10"/>
                      </a:cubicBezTo>
                      <a:cubicBezTo>
                        <a:pt x="262" y="13"/>
                        <a:pt x="258" y="12"/>
                        <a:pt x="258" y="10"/>
                      </a:cubicBezTo>
                      <a:cubicBezTo>
                        <a:pt x="257" y="12"/>
                        <a:pt x="253" y="11"/>
                        <a:pt x="253" y="13"/>
                      </a:cubicBezTo>
                      <a:cubicBezTo>
                        <a:pt x="252" y="11"/>
                        <a:pt x="251" y="12"/>
                        <a:pt x="251" y="10"/>
                      </a:cubicBezTo>
                      <a:cubicBezTo>
                        <a:pt x="250" y="11"/>
                        <a:pt x="247" y="12"/>
                        <a:pt x="246" y="9"/>
                      </a:cubicBezTo>
                      <a:cubicBezTo>
                        <a:pt x="244" y="12"/>
                        <a:pt x="241" y="8"/>
                        <a:pt x="239" y="12"/>
                      </a:cubicBezTo>
                      <a:cubicBezTo>
                        <a:pt x="238" y="10"/>
                        <a:pt x="239" y="11"/>
                        <a:pt x="238" y="10"/>
                      </a:cubicBezTo>
                      <a:cubicBezTo>
                        <a:pt x="236" y="9"/>
                        <a:pt x="237" y="12"/>
                        <a:pt x="236" y="12"/>
                      </a:cubicBezTo>
                      <a:cubicBezTo>
                        <a:pt x="231" y="8"/>
                        <a:pt x="230" y="18"/>
                        <a:pt x="226" y="15"/>
                      </a:cubicBezTo>
                      <a:cubicBezTo>
                        <a:pt x="227" y="12"/>
                        <a:pt x="227" y="9"/>
                        <a:pt x="231" y="8"/>
                      </a:cubicBezTo>
                      <a:cubicBezTo>
                        <a:pt x="230" y="5"/>
                        <a:pt x="227" y="8"/>
                        <a:pt x="225" y="6"/>
                      </a:cubicBezTo>
                      <a:cubicBezTo>
                        <a:pt x="223" y="9"/>
                        <a:pt x="220" y="9"/>
                        <a:pt x="222" y="14"/>
                      </a:cubicBezTo>
                      <a:cubicBezTo>
                        <a:pt x="221" y="15"/>
                        <a:pt x="217" y="16"/>
                        <a:pt x="216" y="18"/>
                      </a:cubicBezTo>
                      <a:cubicBezTo>
                        <a:pt x="215" y="15"/>
                        <a:pt x="217" y="12"/>
                        <a:pt x="220" y="9"/>
                      </a:cubicBezTo>
                      <a:cubicBezTo>
                        <a:pt x="219" y="8"/>
                        <a:pt x="218" y="7"/>
                        <a:pt x="217" y="5"/>
                      </a:cubicBezTo>
                      <a:cubicBezTo>
                        <a:pt x="214" y="8"/>
                        <a:pt x="211" y="7"/>
                        <a:pt x="211" y="9"/>
                      </a:cubicBezTo>
                      <a:cubicBezTo>
                        <a:pt x="207" y="9"/>
                        <a:pt x="204" y="8"/>
                        <a:pt x="199" y="9"/>
                      </a:cubicBezTo>
                      <a:cubicBezTo>
                        <a:pt x="198" y="5"/>
                        <a:pt x="203" y="3"/>
                        <a:pt x="201" y="0"/>
                      </a:cubicBezTo>
                      <a:cubicBezTo>
                        <a:pt x="197" y="2"/>
                        <a:pt x="196" y="11"/>
                        <a:pt x="198" y="14"/>
                      </a:cubicBezTo>
                      <a:cubicBezTo>
                        <a:pt x="196" y="16"/>
                        <a:pt x="194" y="15"/>
                        <a:pt x="194" y="19"/>
                      </a:cubicBezTo>
                      <a:cubicBezTo>
                        <a:pt x="192" y="18"/>
                        <a:pt x="193" y="19"/>
                        <a:pt x="192" y="19"/>
                      </a:cubicBezTo>
                      <a:cubicBezTo>
                        <a:pt x="191" y="17"/>
                        <a:pt x="193" y="17"/>
                        <a:pt x="193" y="15"/>
                      </a:cubicBezTo>
                      <a:cubicBezTo>
                        <a:pt x="190" y="15"/>
                        <a:pt x="189" y="13"/>
                        <a:pt x="186" y="15"/>
                      </a:cubicBezTo>
                      <a:cubicBezTo>
                        <a:pt x="184" y="13"/>
                        <a:pt x="188" y="6"/>
                        <a:pt x="191" y="6"/>
                      </a:cubicBezTo>
                      <a:cubicBezTo>
                        <a:pt x="190" y="5"/>
                        <a:pt x="189" y="4"/>
                        <a:pt x="187" y="3"/>
                      </a:cubicBezTo>
                      <a:cubicBezTo>
                        <a:pt x="186" y="7"/>
                        <a:pt x="184" y="4"/>
                        <a:pt x="181" y="6"/>
                      </a:cubicBezTo>
                      <a:cubicBezTo>
                        <a:pt x="180" y="11"/>
                        <a:pt x="185" y="12"/>
                        <a:pt x="183" y="19"/>
                      </a:cubicBezTo>
                      <a:cubicBezTo>
                        <a:pt x="181" y="20"/>
                        <a:pt x="181" y="20"/>
                        <a:pt x="178" y="20"/>
                      </a:cubicBezTo>
                      <a:cubicBezTo>
                        <a:pt x="177" y="19"/>
                        <a:pt x="178" y="18"/>
                        <a:pt x="177" y="17"/>
                      </a:cubicBezTo>
                      <a:cubicBezTo>
                        <a:pt x="175" y="17"/>
                        <a:pt x="177" y="21"/>
                        <a:pt x="175" y="20"/>
                      </a:cubicBezTo>
                      <a:cubicBezTo>
                        <a:pt x="173" y="19"/>
                        <a:pt x="175" y="16"/>
                        <a:pt x="176" y="15"/>
                      </a:cubicBezTo>
                      <a:cubicBezTo>
                        <a:pt x="178" y="16"/>
                        <a:pt x="180" y="14"/>
                        <a:pt x="181" y="13"/>
                      </a:cubicBezTo>
                      <a:cubicBezTo>
                        <a:pt x="177" y="12"/>
                        <a:pt x="174" y="8"/>
                        <a:pt x="169" y="10"/>
                      </a:cubicBezTo>
                      <a:cubicBezTo>
                        <a:pt x="170" y="7"/>
                        <a:pt x="168" y="4"/>
                        <a:pt x="165" y="5"/>
                      </a:cubicBezTo>
                      <a:cubicBezTo>
                        <a:pt x="165" y="7"/>
                        <a:pt x="167" y="6"/>
                        <a:pt x="167" y="7"/>
                      </a:cubicBezTo>
                      <a:cubicBezTo>
                        <a:pt x="166" y="10"/>
                        <a:pt x="163" y="8"/>
                        <a:pt x="161" y="10"/>
                      </a:cubicBezTo>
                      <a:cubicBezTo>
                        <a:pt x="162" y="11"/>
                        <a:pt x="163" y="11"/>
                        <a:pt x="165" y="10"/>
                      </a:cubicBezTo>
                      <a:cubicBezTo>
                        <a:pt x="166" y="16"/>
                        <a:pt x="167" y="22"/>
                        <a:pt x="172" y="24"/>
                      </a:cubicBezTo>
                      <a:cubicBezTo>
                        <a:pt x="171" y="24"/>
                        <a:pt x="173" y="26"/>
                        <a:pt x="171" y="26"/>
                      </a:cubicBezTo>
                      <a:cubicBezTo>
                        <a:pt x="168" y="23"/>
                        <a:pt x="158" y="22"/>
                        <a:pt x="155" y="25"/>
                      </a:cubicBezTo>
                      <a:cubicBezTo>
                        <a:pt x="158" y="25"/>
                        <a:pt x="158" y="27"/>
                        <a:pt x="162" y="25"/>
                      </a:cubicBezTo>
                      <a:cubicBezTo>
                        <a:pt x="164" y="26"/>
                        <a:pt x="164" y="29"/>
                        <a:pt x="162" y="30"/>
                      </a:cubicBezTo>
                      <a:cubicBezTo>
                        <a:pt x="162" y="36"/>
                        <a:pt x="161" y="47"/>
                        <a:pt x="159" y="54"/>
                      </a:cubicBezTo>
                      <a:cubicBezTo>
                        <a:pt x="159" y="54"/>
                        <a:pt x="160" y="53"/>
                        <a:pt x="160" y="54"/>
                      </a:cubicBezTo>
                      <a:cubicBezTo>
                        <a:pt x="159" y="56"/>
                        <a:pt x="158" y="59"/>
                        <a:pt x="155" y="59"/>
                      </a:cubicBezTo>
                      <a:cubicBezTo>
                        <a:pt x="154" y="52"/>
                        <a:pt x="153" y="49"/>
                        <a:pt x="156" y="44"/>
                      </a:cubicBezTo>
                      <a:cubicBezTo>
                        <a:pt x="158" y="43"/>
                        <a:pt x="156" y="46"/>
                        <a:pt x="157" y="46"/>
                      </a:cubicBezTo>
                      <a:cubicBezTo>
                        <a:pt x="158" y="41"/>
                        <a:pt x="156" y="36"/>
                        <a:pt x="158" y="36"/>
                      </a:cubicBezTo>
                      <a:cubicBezTo>
                        <a:pt x="158" y="34"/>
                        <a:pt x="157" y="32"/>
                        <a:pt x="155" y="32"/>
                      </a:cubicBezTo>
                      <a:cubicBezTo>
                        <a:pt x="154" y="34"/>
                        <a:pt x="153" y="37"/>
                        <a:pt x="152" y="40"/>
                      </a:cubicBezTo>
                      <a:cubicBezTo>
                        <a:pt x="152" y="38"/>
                        <a:pt x="150" y="40"/>
                        <a:pt x="150" y="39"/>
                      </a:cubicBezTo>
                      <a:cubicBezTo>
                        <a:pt x="147" y="33"/>
                        <a:pt x="151" y="29"/>
                        <a:pt x="152" y="24"/>
                      </a:cubicBezTo>
                      <a:cubicBezTo>
                        <a:pt x="150" y="24"/>
                        <a:pt x="150" y="25"/>
                        <a:pt x="148" y="26"/>
                      </a:cubicBezTo>
                      <a:cubicBezTo>
                        <a:pt x="148" y="25"/>
                        <a:pt x="147" y="23"/>
                        <a:pt x="146" y="25"/>
                      </a:cubicBezTo>
                      <a:cubicBezTo>
                        <a:pt x="147" y="26"/>
                        <a:pt x="146" y="27"/>
                        <a:pt x="147" y="29"/>
                      </a:cubicBezTo>
                      <a:cubicBezTo>
                        <a:pt x="146" y="29"/>
                        <a:pt x="146" y="30"/>
                        <a:pt x="145" y="29"/>
                      </a:cubicBezTo>
                      <a:cubicBezTo>
                        <a:pt x="145" y="31"/>
                        <a:pt x="147" y="30"/>
                        <a:pt x="146" y="31"/>
                      </a:cubicBezTo>
                      <a:cubicBezTo>
                        <a:pt x="146" y="31"/>
                        <a:pt x="145" y="32"/>
                        <a:pt x="144" y="32"/>
                      </a:cubicBezTo>
                      <a:cubicBezTo>
                        <a:pt x="143" y="29"/>
                        <a:pt x="147" y="29"/>
                        <a:pt x="146" y="27"/>
                      </a:cubicBezTo>
                      <a:cubicBezTo>
                        <a:pt x="143" y="25"/>
                        <a:pt x="144" y="23"/>
                        <a:pt x="143" y="22"/>
                      </a:cubicBezTo>
                      <a:cubicBezTo>
                        <a:pt x="143" y="26"/>
                        <a:pt x="143" y="26"/>
                        <a:pt x="143" y="26"/>
                      </a:cubicBezTo>
                      <a:cubicBezTo>
                        <a:pt x="141" y="26"/>
                        <a:pt x="140" y="28"/>
                        <a:pt x="138" y="26"/>
                      </a:cubicBezTo>
                      <a:cubicBezTo>
                        <a:pt x="138" y="28"/>
                        <a:pt x="136" y="31"/>
                        <a:pt x="136" y="33"/>
                      </a:cubicBezTo>
                      <a:cubicBezTo>
                        <a:pt x="136" y="32"/>
                        <a:pt x="137" y="32"/>
                        <a:pt x="137" y="33"/>
                      </a:cubicBezTo>
                      <a:cubicBezTo>
                        <a:pt x="136" y="34"/>
                        <a:pt x="134" y="33"/>
                        <a:pt x="134" y="33"/>
                      </a:cubicBezTo>
                      <a:cubicBezTo>
                        <a:pt x="134" y="29"/>
                        <a:pt x="132" y="26"/>
                        <a:pt x="134" y="24"/>
                      </a:cubicBezTo>
                      <a:cubicBezTo>
                        <a:pt x="135" y="24"/>
                        <a:pt x="134" y="29"/>
                        <a:pt x="135" y="28"/>
                      </a:cubicBezTo>
                      <a:cubicBezTo>
                        <a:pt x="135" y="24"/>
                        <a:pt x="135" y="24"/>
                        <a:pt x="135" y="24"/>
                      </a:cubicBezTo>
                      <a:cubicBezTo>
                        <a:pt x="133" y="23"/>
                        <a:pt x="136" y="23"/>
                        <a:pt x="136" y="21"/>
                      </a:cubicBezTo>
                      <a:cubicBezTo>
                        <a:pt x="136" y="21"/>
                        <a:pt x="137" y="22"/>
                        <a:pt x="137" y="23"/>
                      </a:cubicBezTo>
                      <a:cubicBezTo>
                        <a:pt x="136" y="23"/>
                        <a:pt x="135" y="23"/>
                        <a:pt x="135" y="24"/>
                      </a:cubicBezTo>
                      <a:cubicBezTo>
                        <a:pt x="136" y="23"/>
                        <a:pt x="137" y="23"/>
                        <a:pt x="138" y="22"/>
                      </a:cubicBezTo>
                      <a:cubicBezTo>
                        <a:pt x="137" y="21"/>
                        <a:pt x="137" y="19"/>
                        <a:pt x="136" y="19"/>
                      </a:cubicBezTo>
                      <a:cubicBezTo>
                        <a:pt x="137" y="19"/>
                        <a:pt x="136" y="15"/>
                        <a:pt x="138" y="14"/>
                      </a:cubicBezTo>
                      <a:cubicBezTo>
                        <a:pt x="137" y="14"/>
                        <a:pt x="138" y="16"/>
                        <a:pt x="138" y="16"/>
                      </a:cubicBezTo>
                      <a:cubicBezTo>
                        <a:pt x="140" y="13"/>
                        <a:pt x="139" y="11"/>
                        <a:pt x="140" y="7"/>
                      </a:cubicBezTo>
                      <a:cubicBezTo>
                        <a:pt x="139" y="7"/>
                        <a:pt x="139" y="7"/>
                        <a:pt x="139" y="7"/>
                      </a:cubicBezTo>
                      <a:cubicBezTo>
                        <a:pt x="137" y="8"/>
                        <a:pt x="137" y="10"/>
                        <a:pt x="137" y="11"/>
                      </a:cubicBezTo>
                      <a:cubicBezTo>
                        <a:pt x="136" y="10"/>
                        <a:pt x="134" y="9"/>
                        <a:pt x="134" y="8"/>
                      </a:cubicBezTo>
                      <a:cubicBezTo>
                        <a:pt x="132" y="13"/>
                        <a:pt x="130" y="20"/>
                        <a:pt x="132" y="24"/>
                      </a:cubicBezTo>
                      <a:cubicBezTo>
                        <a:pt x="132" y="23"/>
                        <a:pt x="131" y="22"/>
                        <a:pt x="132" y="22"/>
                      </a:cubicBezTo>
                      <a:cubicBezTo>
                        <a:pt x="132" y="24"/>
                        <a:pt x="132" y="24"/>
                        <a:pt x="133" y="25"/>
                      </a:cubicBezTo>
                      <a:cubicBezTo>
                        <a:pt x="132" y="25"/>
                        <a:pt x="132" y="24"/>
                        <a:pt x="131" y="25"/>
                      </a:cubicBezTo>
                      <a:cubicBezTo>
                        <a:pt x="131" y="27"/>
                        <a:pt x="131" y="29"/>
                        <a:pt x="133" y="30"/>
                      </a:cubicBezTo>
                      <a:cubicBezTo>
                        <a:pt x="131" y="30"/>
                        <a:pt x="132" y="33"/>
                        <a:pt x="133" y="35"/>
                      </a:cubicBezTo>
                      <a:cubicBezTo>
                        <a:pt x="131" y="36"/>
                        <a:pt x="132" y="36"/>
                        <a:pt x="130" y="35"/>
                      </a:cubicBezTo>
                      <a:cubicBezTo>
                        <a:pt x="131" y="38"/>
                        <a:pt x="127" y="39"/>
                        <a:pt x="127" y="38"/>
                      </a:cubicBezTo>
                      <a:cubicBezTo>
                        <a:pt x="127" y="39"/>
                        <a:pt x="125" y="41"/>
                        <a:pt x="125" y="40"/>
                      </a:cubicBezTo>
                      <a:cubicBezTo>
                        <a:pt x="125" y="33"/>
                        <a:pt x="125" y="28"/>
                        <a:pt x="121" y="20"/>
                      </a:cubicBezTo>
                      <a:cubicBezTo>
                        <a:pt x="121" y="22"/>
                        <a:pt x="121" y="22"/>
                        <a:pt x="119" y="22"/>
                      </a:cubicBezTo>
                      <a:cubicBezTo>
                        <a:pt x="119" y="24"/>
                        <a:pt x="119" y="27"/>
                        <a:pt x="117" y="27"/>
                      </a:cubicBezTo>
                      <a:cubicBezTo>
                        <a:pt x="118" y="25"/>
                        <a:pt x="118" y="20"/>
                        <a:pt x="117" y="19"/>
                      </a:cubicBezTo>
                      <a:cubicBezTo>
                        <a:pt x="119" y="18"/>
                        <a:pt x="118" y="14"/>
                        <a:pt x="121" y="14"/>
                      </a:cubicBezTo>
                      <a:cubicBezTo>
                        <a:pt x="122" y="14"/>
                        <a:pt x="120" y="16"/>
                        <a:pt x="122" y="16"/>
                      </a:cubicBezTo>
                      <a:cubicBezTo>
                        <a:pt x="122" y="14"/>
                        <a:pt x="124" y="15"/>
                        <a:pt x="123" y="13"/>
                      </a:cubicBezTo>
                      <a:cubicBezTo>
                        <a:pt x="120" y="10"/>
                        <a:pt x="117" y="13"/>
                        <a:pt x="115" y="12"/>
                      </a:cubicBezTo>
                      <a:cubicBezTo>
                        <a:pt x="116" y="9"/>
                        <a:pt x="118" y="8"/>
                        <a:pt x="120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7" y="4"/>
                        <a:pt x="118" y="5"/>
                        <a:pt x="117" y="3"/>
                      </a:cubicBezTo>
                      <a:cubicBezTo>
                        <a:pt x="113" y="3"/>
                        <a:pt x="112" y="7"/>
                        <a:pt x="115" y="9"/>
                      </a:cubicBezTo>
                      <a:cubicBezTo>
                        <a:pt x="112" y="15"/>
                        <a:pt x="104" y="15"/>
                        <a:pt x="102" y="18"/>
                      </a:cubicBezTo>
                      <a:cubicBezTo>
                        <a:pt x="102" y="16"/>
                        <a:pt x="102" y="16"/>
                        <a:pt x="102" y="13"/>
                      </a:cubicBezTo>
                      <a:cubicBezTo>
                        <a:pt x="105" y="11"/>
                        <a:pt x="106" y="7"/>
                        <a:pt x="109" y="5"/>
                      </a:cubicBezTo>
                      <a:cubicBezTo>
                        <a:pt x="105" y="4"/>
                        <a:pt x="106" y="5"/>
                        <a:pt x="103" y="5"/>
                      </a:cubicBezTo>
                      <a:cubicBezTo>
                        <a:pt x="105" y="6"/>
                        <a:pt x="105" y="11"/>
                        <a:pt x="101" y="11"/>
                      </a:cubicBezTo>
                      <a:cubicBezTo>
                        <a:pt x="102" y="13"/>
                        <a:pt x="101" y="15"/>
                        <a:pt x="100" y="16"/>
                      </a:cubicBezTo>
                      <a:cubicBezTo>
                        <a:pt x="93" y="17"/>
                        <a:pt x="94" y="34"/>
                        <a:pt x="95" y="35"/>
                      </a:cubicBezTo>
                      <a:cubicBezTo>
                        <a:pt x="95" y="36"/>
                        <a:pt x="92" y="38"/>
                        <a:pt x="94" y="39"/>
                      </a:cubicBezTo>
                      <a:cubicBezTo>
                        <a:pt x="94" y="39"/>
                        <a:pt x="94" y="38"/>
                        <a:pt x="95" y="38"/>
                      </a:cubicBezTo>
                      <a:cubicBezTo>
                        <a:pt x="94" y="43"/>
                        <a:pt x="95" y="47"/>
                        <a:pt x="93" y="51"/>
                      </a:cubicBezTo>
                      <a:cubicBezTo>
                        <a:pt x="91" y="49"/>
                        <a:pt x="92" y="44"/>
                        <a:pt x="93" y="41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35"/>
                        <a:pt x="91" y="25"/>
                        <a:pt x="94" y="20"/>
                      </a:cubicBezTo>
                      <a:cubicBezTo>
                        <a:pt x="94" y="20"/>
                        <a:pt x="93" y="19"/>
                        <a:pt x="93" y="18"/>
                      </a:cubicBezTo>
                      <a:cubicBezTo>
                        <a:pt x="91" y="19"/>
                        <a:pt x="91" y="19"/>
                        <a:pt x="88" y="19"/>
                      </a:cubicBezTo>
                      <a:cubicBezTo>
                        <a:pt x="88" y="21"/>
                        <a:pt x="86" y="20"/>
                        <a:pt x="83" y="20"/>
                      </a:cubicBezTo>
                      <a:cubicBezTo>
                        <a:pt x="82" y="22"/>
                        <a:pt x="83" y="25"/>
                        <a:pt x="81" y="26"/>
                      </a:cubicBezTo>
                      <a:cubicBezTo>
                        <a:pt x="82" y="23"/>
                        <a:pt x="79" y="16"/>
                        <a:pt x="82" y="13"/>
                      </a:cubicBezTo>
                      <a:cubicBezTo>
                        <a:pt x="83" y="13"/>
                        <a:pt x="83" y="14"/>
                        <a:pt x="84" y="14"/>
                      </a:cubicBezTo>
                      <a:cubicBezTo>
                        <a:pt x="85" y="12"/>
                        <a:pt x="89" y="11"/>
                        <a:pt x="87" y="9"/>
                      </a:cubicBezTo>
                      <a:cubicBezTo>
                        <a:pt x="86" y="9"/>
                        <a:pt x="83" y="12"/>
                        <a:pt x="81" y="11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3" y="8"/>
                        <a:pt x="84" y="7"/>
                        <a:pt x="84" y="5"/>
                      </a:cubicBezTo>
                      <a:cubicBezTo>
                        <a:pt x="82" y="2"/>
                        <a:pt x="78" y="2"/>
                        <a:pt x="74" y="1"/>
                      </a:cubicBezTo>
                      <a:cubicBezTo>
                        <a:pt x="74" y="4"/>
                        <a:pt x="76" y="4"/>
                        <a:pt x="75" y="6"/>
                      </a:cubicBezTo>
                      <a:cubicBezTo>
                        <a:pt x="71" y="6"/>
                        <a:pt x="68" y="7"/>
                        <a:pt x="66" y="9"/>
                      </a:cubicBezTo>
                      <a:cubicBezTo>
                        <a:pt x="63" y="7"/>
                        <a:pt x="59" y="10"/>
                        <a:pt x="58" y="13"/>
                      </a:cubicBezTo>
                      <a:cubicBezTo>
                        <a:pt x="56" y="10"/>
                        <a:pt x="52" y="14"/>
                        <a:pt x="51" y="12"/>
                      </a:cubicBezTo>
                      <a:cubicBezTo>
                        <a:pt x="51" y="8"/>
                        <a:pt x="54" y="6"/>
                        <a:pt x="54" y="2"/>
                      </a:cubicBezTo>
                      <a:cubicBezTo>
                        <a:pt x="52" y="2"/>
                        <a:pt x="48" y="0"/>
                        <a:pt x="46" y="3"/>
                      </a:cubicBezTo>
                      <a:cubicBezTo>
                        <a:pt x="46" y="5"/>
                        <a:pt x="49" y="4"/>
                        <a:pt x="50" y="5"/>
                      </a:cubicBezTo>
                      <a:cubicBezTo>
                        <a:pt x="48" y="7"/>
                        <a:pt x="49" y="12"/>
                        <a:pt x="46" y="14"/>
                      </a:cubicBezTo>
                      <a:cubicBezTo>
                        <a:pt x="41" y="12"/>
                        <a:pt x="40" y="17"/>
                        <a:pt x="36" y="18"/>
                      </a:cubicBezTo>
                      <a:cubicBezTo>
                        <a:pt x="36" y="16"/>
                        <a:pt x="34" y="18"/>
                        <a:pt x="32" y="18"/>
                      </a:cubicBezTo>
                      <a:cubicBezTo>
                        <a:pt x="32" y="20"/>
                        <a:pt x="29" y="22"/>
                        <a:pt x="27" y="20"/>
                      </a:cubicBezTo>
                      <a:cubicBezTo>
                        <a:pt x="28" y="17"/>
                        <a:pt x="26" y="11"/>
                        <a:pt x="30" y="9"/>
                      </a:cubicBezTo>
                      <a:cubicBezTo>
                        <a:pt x="32" y="9"/>
                        <a:pt x="33" y="8"/>
                        <a:pt x="33" y="6"/>
                      </a:cubicBezTo>
                      <a:cubicBezTo>
                        <a:pt x="31" y="7"/>
                        <a:pt x="32" y="4"/>
                        <a:pt x="29" y="3"/>
                      </a:cubicBezTo>
                      <a:cubicBezTo>
                        <a:pt x="29" y="4"/>
                        <a:pt x="28" y="5"/>
                        <a:pt x="26" y="5"/>
                      </a:cubicBezTo>
                      <a:cubicBezTo>
                        <a:pt x="24" y="11"/>
                        <a:pt x="28" y="17"/>
                        <a:pt x="26" y="22"/>
                      </a:cubicBezTo>
                      <a:cubicBezTo>
                        <a:pt x="21" y="22"/>
                        <a:pt x="19" y="19"/>
                        <a:pt x="15" y="17"/>
                      </a:cubicBezTo>
                      <a:cubicBezTo>
                        <a:pt x="15" y="19"/>
                        <a:pt x="15" y="20"/>
                        <a:pt x="12" y="20"/>
                      </a:cubicBezTo>
                      <a:cubicBezTo>
                        <a:pt x="11" y="31"/>
                        <a:pt x="9" y="39"/>
                        <a:pt x="11" y="53"/>
                      </a:cubicBezTo>
                      <a:cubicBezTo>
                        <a:pt x="10" y="54"/>
                        <a:pt x="11" y="55"/>
                        <a:pt x="9" y="54"/>
                      </a:cubicBezTo>
                      <a:cubicBezTo>
                        <a:pt x="7" y="69"/>
                        <a:pt x="8" y="91"/>
                        <a:pt x="7" y="110"/>
                      </a:cubicBezTo>
                      <a:cubicBezTo>
                        <a:pt x="5" y="110"/>
                        <a:pt x="5" y="111"/>
                        <a:pt x="4" y="110"/>
                      </a:cubicBezTo>
                      <a:cubicBezTo>
                        <a:pt x="0" y="125"/>
                        <a:pt x="4" y="138"/>
                        <a:pt x="4" y="152"/>
                      </a:cubicBezTo>
                      <a:close/>
                      <a:moveTo>
                        <a:pt x="291" y="393"/>
                      </a:moveTo>
                      <a:cubicBezTo>
                        <a:pt x="293" y="394"/>
                        <a:pt x="292" y="395"/>
                        <a:pt x="292" y="397"/>
                      </a:cubicBezTo>
                      <a:cubicBezTo>
                        <a:pt x="291" y="397"/>
                        <a:pt x="291" y="396"/>
                        <a:pt x="291" y="396"/>
                      </a:cubicBezTo>
                      <a:cubicBezTo>
                        <a:pt x="292" y="395"/>
                        <a:pt x="291" y="395"/>
                        <a:pt x="291" y="393"/>
                      </a:cubicBezTo>
                      <a:close/>
                      <a:moveTo>
                        <a:pt x="545" y="274"/>
                      </a:moveTo>
                      <a:cubicBezTo>
                        <a:pt x="545" y="275"/>
                        <a:pt x="545" y="275"/>
                        <a:pt x="544" y="275"/>
                      </a:cubicBezTo>
                      <a:cubicBezTo>
                        <a:pt x="545" y="279"/>
                        <a:pt x="545" y="281"/>
                        <a:pt x="544" y="284"/>
                      </a:cubicBezTo>
                      <a:cubicBezTo>
                        <a:pt x="542" y="281"/>
                        <a:pt x="544" y="277"/>
                        <a:pt x="543" y="274"/>
                      </a:cubicBezTo>
                      <a:cubicBezTo>
                        <a:pt x="544" y="274"/>
                        <a:pt x="544" y="274"/>
                        <a:pt x="545" y="274"/>
                      </a:cubicBezTo>
                      <a:close/>
                      <a:moveTo>
                        <a:pt x="539" y="348"/>
                      </a:moveTo>
                      <a:cubicBezTo>
                        <a:pt x="541" y="348"/>
                        <a:pt x="540" y="351"/>
                        <a:pt x="541" y="352"/>
                      </a:cubicBezTo>
                      <a:cubicBezTo>
                        <a:pt x="539" y="352"/>
                        <a:pt x="539" y="352"/>
                        <a:pt x="539" y="352"/>
                      </a:cubicBezTo>
                      <a:cubicBezTo>
                        <a:pt x="539" y="351"/>
                        <a:pt x="540" y="350"/>
                        <a:pt x="539" y="348"/>
                      </a:cubicBezTo>
                      <a:close/>
                      <a:moveTo>
                        <a:pt x="534" y="326"/>
                      </a:moveTo>
                      <a:cubicBezTo>
                        <a:pt x="535" y="329"/>
                        <a:pt x="534" y="330"/>
                        <a:pt x="535" y="334"/>
                      </a:cubicBezTo>
                      <a:cubicBezTo>
                        <a:pt x="533" y="332"/>
                        <a:pt x="534" y="334"/>
                        <a:pt x="533" y="336"/>
                      </a:cubicBezTo>
                      <a:cubicBezTo>
                        <a:pt x="531" y="334"/>
                        <a:pt x="532" y="328"/>
                        <a:pt x="534" y="326"/>
                      </a:cubicBezTo>
                      <a:close/>
                      <a:moveTo>
                        <a:pt x="525" y="51"/>
                      </a:moveTo>
                      <a:cubicBezTo>
                        <a:pt x="526" y="50"/>
                        <a:pt x="527" y="53"/>
                        <a:pt x="527" y="54"/>
                      </a:cubicBezTo>
                      <a:cubicBezTo>
                        <a:pt x="526" y="54"/>
                        <a:pt x="526" y="54"/>
                        <a:pt x="526" y="55"/>
                      </a:cubicBezTo>
                      <a:cubicBezTo>
                        <a:pt x="524" y="54"/>
                        <a:pt x="527" y="52"/>
                        <a:pt x="525" y="51"/>
                      </a:cubicBezTo>
                      <a:close/>
                      <a:moveTo>
                        <a:pt x="515" y="312"/>
                      </a:moveTo>
                      <a:cubicBezTo>
                        <a:pt x="514" y="311"/>
                        <a:pt x="514" y="309"/>
                        <a:pt x="515" y="308"/>
                      </a:cubicBezTo>
                      <a:cubicBezTo>
                        <a:pt x="516" y="309"/>
                        <a:pt x="515" y="310"/>
                        <a:pt x="515" y="312"/>
                      </a:cubicBezTo>
                      <a:close/>
                      <a:moveTo>
                        <a:pt x="517" y="42"/>
                      </a:moveTo>
                      <a:cubicBezTo>
                        <a:pt x="520" y="44"/>
                        <a:pt x="517" y="48"/>
                        <a:pt x="516" y="50"/>
                      </a:cubicBezTo>
                      <a:cubicBezTo>
                        <a:pt x="514" y="50"/>
                        <a:pt x="516" y="46"/>
                        <a:pt x="516" y="45"/>
                      </a:cubicBezTo>
                      <a:cubicBezTo>
                        <a:pt x="518" y="46"/>
                        <a:pt x="517" y="45"/>
                        <a:pt x="517" y="42"/>
                      </a:cubicBezTo>
                      <a:close/>
                      <a:moveTo>
                        <a:pt x="516" y="36"/>
                      </a:moveTo>
                      <a:cubicBezTo>
                        <a:pt x="517" y="37"/>
                        <a:pt x="516" y="40"/>
                        <a:pt x="517" y="41"/>
                      </a:cubicBezTo>
                      <a:cubicBezTo>
                        <a:pt x="517" y="42"/>
                        <a:pt x="516" y="42"/>
                        <a:pt x="515" y="42"/>
                      </a:cubicBezTo>
                      <a:cubicBezTo>
                        <a:pt x="515" y="40"/>
                        <a:pt x="516" y="38"/>
                        <a:pt x="514" y="38"/>
                      </a:cubicBezTo>
                      <a:cubicBezTo>
                        <a:pt x="514" y="37"/>
                        <a:pt x="515" y="37"/>
                        <a:pt x="516" y="36"/>
                      </a:cubicBezTo>
                      <a:close/>
                      <a:moveTo>
                        <a:pt x="514" y="295"/>
                      </a:moveTo>
                      <a:cubicBezTo>
                        <a:pt x="515" y="299"/>
                        <a:pt x="515" y="303"/>
                        <a:pt x="515" y="307"/>
                      </a:cubicBezTo>
                      <a:cubicBezTo>
                        <a:pt x="513" y="306"/>
                        <a:pt x="513" y="300"/>
                        <a:pt x="514" y="299"/>
                      </a:cubicBezTo>
                      <a:cubicBezTo>
                        <a:pt x="513" y="298"/>
                        <a:pt x="511" y="295"/>
                        <a:pt x="514" y="295"/>
                      </a:cubicBezTo>
                      <a:close/>
                      <a:moveTo>
                        <a:pt x="505" y="47"/>
                      </a:moveTo>
                      <a:cubicBezTo>
                        <a:pt x="505" y="52"/>
                        <a:pt x="505" y="52"/>
                        <a:pt x="505" y="52"/>
                      </a:cubicBezTo>
                      <a:cubicBezTo>
                        <a:pt x="504" y="52"/>
                        <a:pt x="504" y="50"/>
                        <a:pt x="502" y="51"/>
                      </a:cubicBezTo>
                      <a:cubicBezTo>
                        <a:pt x="504" y="50"/>
                        <a:pt x="503" y="47"/>
                        <a:pt x="505" y="47"/>
                      </a:cubicBezTo>
                      <a:close/>
                      <a:moveTo>
                        <a:pt x="498" y="33"/>
                      </a:moveTo>
                      <a:cubicBezTo>
                        <a:pt x="496" y="33"/>
                        <a:pt x="497" y="30"/>
                        <a:pt x="498" y="29"/>
                      </a:cubicBezTo>
                      <a:cubicBezTo>
                        <a:pt x="500" y="30"/>
                        <a:pt x="499" y="32"/>
                        <a:pt x="498" y="33"/>
                      </a:cubicBezTo>
                      <a:close/>
                      <a:moveTo>
                        <a:pt x="496" y="23"/>
                      </a:moveTo>
                      <a:cubicBezTo>
                        <a:pt x="498" y="23"/>
                        <a:pt x="496" y="24"/>
                        <a:pt x="497" y="25"/>
                      </a:cubicBezTo>
                      <a:cubicBezTo>
                        <a:pt x="498" y="24"/>
                        <a:pt x="497" y="22"/>
                        <a:pt x="499" y="23"/>
                      </a:cubicBezTo>
                      <a:cubicBezTo>
                        <a:pt x="500" y="24"/>
                        <a:pt x="500" y="24"/>
                        <a:pt x="500" y="26"/>
                      </a:cubicBezTo>
                      <a:cubicBezTo>
                        <a:pt x="498" y="26"/>
                        <a:pt x="497" y="26"/>
                        <a:pt x="496" y="27"/>
                      </a:cubicBezTo>
                      <a:cubicBezTo>
                        <a:pt x="496" y="28"/>
                        <a:pt x="495" y="31"/>
                        <a:pt x="497" y="32"/>
                      </a:cubicBezTo>
                      <a:cubicBezTo>
                        <a:pt x="495" y="34"/>
                        <a:pt x="495" y="39"/>
                        <a:pt x="494" y="43"/>
                      </a:cubicBezTo>
                      <a:cubicBezTo>
                        <a:pt x="494" y="40"/>
                        <a:pt x="495" y="39"/>
                        <a:pt x="493" y="38"/>
                      </a:cubicBezTo>
                      <a:cubicBezTo>
                        <a:pt x="494" y="34"/>
                        <a:pt x="493" y="29"/>
                        <a:pt x="496" y="23"/>
                      </a:cubicBezTo>
                      <a:close/>
                      <a:moveTo>
                        <a:pt x="492" y="47"/>
                      </a:moveTo>
                      <a:cubicBezTo>
                        <a:pt x="490" y="47"/>
                        <a:pt x="491" y="45"/>
                        <a:pt x="490" y="43"/>
                      </a:cubicBezTo>
                      <a:cubicBezTo>
                        <a:pt x="492" y="43"/>
                        <a:pt x="492" y="47"/>
                        <a:pt x="492" y="47"/>
                      </a:cubicBezTo>
                      <a:close/>
                      <a:moveTo>
                        <a:pt x="488" y="49"/>
                      </a:moveTo>
                      <a:cubicBezTo>
                        <a:pt x="487" y="47"/>
                        <a:pt x="489" y="45"/>
                        <a:pt x="487" y="43"/>
                      </a:cubicBezTo>
                      <a:cubicBezTo>
                        <a:pt x="489" y="41"/>
                        <a:pt x="489" y="48"/>
                        <a:pt x="488" y="49"/>
                      </a:cubicBezTo>
                      <a:close/>
                      <a:moveTo>
                        <a:pt x="470" y="336"/>
                      </a:moveTo>
                      <a:cubicBezTo>
                        <a:pt x="471" y="335"/>
                        <a:pt x="472" y="337"/>
                        <a:pt x="472" y="335"/>
                      </a:cubicBezTo>
                      <a:cubicBezTo>
                        <a:pt x="473" y="335"/>
                        <a:pt x="473" y="336"/>
                        <a:pt x="473" y="337"/>
                      </a:cubicBezTo>
                      <a:cubicBezTo>
                        <a:pt x="472" y="337"/>
                        <a:pt x="472" y="336"/>
                        <a:pt x="471" y="336"/>
                      </a:cubicBezTo>
                      <a:cubicBezTo>
                        <a:pt x="471" y="337"/>
                        <a:pt x="471" y="338"/>
                        <a:pt x="471" y="339"/>
                      </a:cubicBezTo>
                      <a:cubicBezTo>
                        <a:pt x="470" y="338"/>
                        <a:pt x="470" y="337"/>
                        <a:pt x="470" y="336"/>
                      </a:cubicBezTo>
                      <a:close/>
                      <a:moveTo>
                        <a:pt x="461" y="21"/>
                      </a:moveTo>
                      <a:cubicBezTo>
                        <a:pt x="464" y="21"/>
                        <a:pt x="461" y="23"/>
                        <a:pt x="464" y="23"/>
                      </a:cubicBezTo>
                      <a:cubicBezTo>
                        <a:pt x="463" y="24"/>
                        <a:pt x="462" y="25"/>
                        <a:pt x="461" y="25"/>
                      </a:cubicBezTo>
                      <a:cubicBezTo>
                        <a:pt x="460" y="23"/>
                        <a:pt x="461" y="22"/>
                        <a:pt x="461" y="21"/>
                      </a:cubicBezTo>
                      <a:close/>
                      <a:moveTo>
                        <a:pt x="437" y="375"/>
                      </a:moveTo>
                      <a:cubicBezTo>
                        <a:pt x="438" y="376"/>
                        <a:pt x="437" y="377"/>
                        <a:pt x="437" y="379"/>
                      </a:cubicBezTo>
                      <a:cubicBezTo>
                        <a:pt x="435" y="379"/>
                        <a:pt x="438" y="377"/>
                        <a:pt x="437" y="375"/>
                      </a:cubicBezTo>
                      <a:close/>
                      <a:moveTo>
                        <a:pt x="435" y="365"/>
                      </a:moveTo>
                      <a:cubicBezTo>
                        <a:pt x="433" y="363"/>
                        <a:pt x="434" y="360"/>
                        <a:pt x="434" y="357"/>
                      </a:cubicBezTo>
                      <a:cubicBezTo>
                        <a:pt x="435" y="359"/>
                        <a:pt x="435" y="363"/>
                        <a:pt x="435" y="365"/>
                      </a:cubicBezTo>
                      <a:close/>
                      <a:moveTo>
                        <a:pt x="430" y="382"/>
                      </a:moveTo>
                      <a:cubicBezTo>
                        <a:pt x="432" y="383"/>
                        <a:pt x="430" y="386"/>
                        <a:pt x="431" y="388"/>
                      </a:cubicBezTo>
                      <a:cubicBezTo>
                        <a:pt x="429" y="386"/>
                        <a:pt x="430" y="385"/>
                        <a:pt x="430" y="382"/>
                      </a:cubicBezTo>
                      <a:close/>
                      <a:moveTo>
                        <a:pt x="429" y="359"/>
                      </a:moveTo>
                      <a:cubicBezTo>
                        <a:pt x="430" y="361"/>
                        <a:pt x="430" y="362"/>
                        <a:pt x="430" y="364"/>
                      </a:cubicBezTo>
                      <a:cubicBezTo>
                        <a:pt x="430" y="365"/>
                        <a:pt x="428" y="361"/>
                        <a:pt x="429" y="359"/>
                      </a:cubicBezTo>
                      <a:close/>
                      <a:moveTo>
                        <a:pt x="418" y="29"/>
                      </a:moveTo>
                      <a:cubicBezTo>
                        <a:pt x="419" y="29"/>
                        <a:pt x="419" y="31"/>
                        <a:pt x="419" y="32"/>
                      </a:cubicBezTo>
                      <a:cubicBezTo>
                        <a:pt x="417" y="33"/>
                        <a:pt x="418" y="30"/>
                        <a:pt x="418" y="29"/>
                      </a:cubicBezTo>
                      <a:close/>
                      <a:moveTo>
                        <a:pt x="412" y="368"/>
                      </a:moveTo>
                      <a:cubicBezTo>
                        <a:pt x="414" y="368"/>
                        <a:pt x="413" y="370"/>
                        <a:pt x="414" y="371"/>
                      </a:cubicBezTo>
                      <a:cubicBezTo>
                        <a:pt x="412" y="371"/>
                        <a:pt x="412" y="370"/>
                        <a:pt x="412" y="368"/>
                      </a:cubicBezTo>
                      <a:close/>
                      <a:moveTo>
                        <a:pt x="413" y="23"/>
                      </a:moveTo>
                      <a:cubicBezTo>
                        <a:pt x="412" y="24"/>
                        <a:pt x="413" y="27"/>
                        <a:pt x="413" y="29"/>
                      </a:cubicBezTo>
                      <a:cubicBezTo>
                        <a:pt x="412" y="29"/>
                        <a:pt x="410" y="28"/>
                        <a:pt x="409" y="28"/>
                      </a:cubicBezTo>
                      <a:cubicBezTo>
                        <a:pt x="409" y="25"/>
                        <a:pt x="411" y="23"/>
                        <a:pt x="413" y="23"/>
                      </a:cubicBezTo>
                      <a:close/>
                      <a:moveTo>
                        <a:pt x="411" y="362"/>
                      </a:moveTo>
                      <a:cubicBezTo>
                        <a:pt x="413" y="362"/>
                        <a:pt x="413" y="362"/>
                        <a:pt x="413" y="362"/>
                      </a:cubicBezTo>
                      <a:cubicBezTo>
                        <a:pt x="413" y="365"/>
                        <a:pt x="414" y="365"/>
                        <a:pt x="413" y="366"/>
                      </a:cubicBezTo>
                      <a:cubicBezTo>
                        <a:pt x="413" y="366"/>
                        <a:pt x="412" y="366"/>
                        <a:pt x="412" y="365"/>
                      </a:cubicBezTo>
                      <a:cubicBezTo>
                        <a:pt x="412" y="366"/>
                        <a:pt x="412" y="371"/>
                        <a:pt x="412" y="374"/>
                      </a:cubicBezTo>
                      <a:cubicBezTo>
                        <a:pt x="411" y="373"/>
                        <a:pt x="410" y="373"/>
                        <a:pt x="410" y="372"/>
                      </a:cubicBezTo>
                      <a:cubicBezTo>
                        <a:pt x="412" y="371"/>
                        <a:pt x="410" y="366"/>
                        <a:pt x="411" y="362"/>
                      </a:cubicBezTo>
                      <a:close/>
                      <a:moveTo>
                        <a:pt x="403" y="348"/>
                      </a:moveTo>
                      <a:cubicBezTo>
                        <a:pt x="402" y="347"/>
                        <a:pt x="403" y="344"/>
                        <a:pt x="402" y="342"/>
                      </a:cubicBezTo>
                      <a:cubicBezTo>
                        <a:pt x="405" y="342"/>
                        <a:pt x="403" y="346"/>
                        <a:pt x="403" y="348"/>
                      </a:cubicBezTo>
                      <a:close/>
                      <a:moveTo>
                        <a:pt x="344" y="32"/>
                      </a:moveTo>
                      <a:cubicBezTo>
                        <a:pt x="346" y="31"/>
                        <a:pt x="345" y="29"/>
                        <a:pt x="346" y="27"/>
                      </a:cubicBezTo>
                      <a:cubicBezTo>
                        <a:pt x="348" y="31"/>
                        <a:pt x="346" y="34"/>
                        <a:pt x="347" y="39"/>
                      </a:cubicBezTo>
                      <a:cubicBezTo>
                        <a:pt x="346" y="37"/>
                        <a:pt x="346" y="36"/>
                        <a:pt x="344" y="35"/>
                      </a:cubicBezTo>
                      <a:cubicBezTo>
                        <a:pt x="345" y="35"/>
                        <a:pt x="345" y="33"/>
                        <a:pt x="344" y="32"/>
                      </a:cubicBezTo>
                      <a:close/>
                      <a:moveTo>
                        <a:pt x="293" y="26"/>
                      </a:moveTo>
                      <a:cubicBezTo>
                        <a:pt x="297" y="29"/>
                        <a:pt x="295" y="39"/>
                        <a:pt x="296" y="41"/>
                      </a:cubicBezTo>
                      <a:cubicBezTo>
                        <a:pt x="295" y="43"/>
                        <a:pt x="295" y="41"/>
                        <a:pt x="293" y="41"/>
                      </a:cubicBezTo>
                      <a:cubicBezTo>
                        <a:pt x="293" y="35"/>
                        <a:pt x="294" y="32"/>
                        <a:pt x="293" y="26"/>
                      </a:cubicBezTo>
                      <a:close/>
                      <a:moveTo>
                        <a:pt x="276" y="37"/>
                      </a:moveTo>
                      <a:cubicBezTo>
                        <a:pt x="274" y="34"/>
                        <a:pt x="276" y="32"/>
                        <a:pt x="275" y="28"/>
                      </a:cubicBezTo>
                      <a:cubicBezTo>
                        <a:pt x="277" y="31"/>
                        <a:pt x="276" y="35"/>
                        <a:pt x="276" y="37"/>
                      </a:cubicBezTo>
                      <a:close/>
                      <a:moveTo>
                        <a:pt x="278" y="44"/>
                      </a:moveTo>
                      <a:cubicBezTo>
                        <a:pt x="277" y="43"/>
                        <a:pt x="277" y="41"/>
                        <a:pt x="277" y="38"/>
                      </a:cubicBezTo>
                      <a:cubicBezTo>
                        <a:pt x="279" y="41"/>
                        <a:pt x="278" y="41"/>
                        <a:pt x="278" y="44"/>
                      </a:cubicBezTo>
                      <a:close/>
                      <a:moveTo>
                        <a:pt x="284" y="54"/>
                      </a:moveTo>
                      <a:cubicBezTo>
                        <a:pt x="282" y="54"/>
                        <a:pt x="282" y="52"/>
                        <a:pt x="281" y="51"/>
                      </a:cubicBezTo>
                      <a:cubicBezTo>
                        <a:pt x="282" y="50"/>
                        <a:pt x="283" y="50"/>
                        <a:pt x="283" y="47"/>
                      </a:cubicBezTo>
                      <a:cubicBezTo>
                        <a:pt x="281" y="51"/>
                        <a:pt x="282" y="46"/>
                        <a:pt x="283" y="44"/>
                      </a:cubicBezTo>
                      <a:cubicBezTo>
                        <a:pt x="284" y="46"/>
                        <a:pt x="284" y="51"/>
                        <a:pt x="284" y="54"/>
                      </a:cubicBezTo>
                      <a:close/>
                      <a:moveTo>
                        <a:pt x="282" y="37"/>
                      </a:moveTo>
                      <a:cubicBezTo>
                        <a:pt x="282" y="39"/>
                        <a:pt x="284" y="41"/>
                        <a:pt x="284" y="43"/>
                      </a:cubicBezTo>
                      <a:cubicBezTo>
                        <a:pt x="285" y="43"/>
                        <a:pt x="284" y="41"/>
                        <a:pt x="284" y="40"/>
                      </a:cubicBezTo>
                      <a:cubicBezTo>
                        <a:pt x="288" y="43"/>
                        <a:pt x="284" y="48"/>
                        <a:pt x="286" y="54"/>
                      </a:cubicBezTo>
                      <a:cubicBezTo>
                        <a:pt x="283" y="52"/>
                        <a:pt x="285" y="48"/>
                        <a:pt x="285" y="43"/>
                      </a:cubicBezTo>
                      <a:cubicBezTo>
                        <a:pt x="284" y="43"/>
                        <a:pt x="284" y="43"/>
                        <a:pt x="283" y="43"/>
                      </a:cubicBezTo>
                      <a:cubicBezTo>
                        <a:pt x="282" y="43"/>
                        <a:pt x="282" y="44"/>
                        <a:pt x="282" y="44"/>
                      </a:cubicBezTo>
                      <a:cubicBezTo>
                        <a:pt x="279" y="39"/>
                        <a:pt x="282" y="30"/>
                        <a:pt x="280" y="25"/>
                      </a:cubicBezTo>
                      <a:cubicBezTo>
                        <a:pt x="285" y="26"/>
                        <a:pt x="281" y="33"/>
                        <a:pt x="282" y="37"/>
                      </a:cubicBezTo>
                      <a:close/>
                      <a:moveTo>
                        <a:pt x="280" y="49"/>
                      </a:moveTo>
                      <a:cubicBezTo>
                        <a:pt x="279" y="48"/>
                        <a:pt x="280" y="44"/>
                        <a:pt x="279" y="41"/>
                      </a:cubicBezTo>
                      <a:cubicBezTo>
                        <a:pt x="280" y="43"/>
                        <a:pt x="281" y="47"/>
                        <a:pt x="280" y="49"/>
                      </a:cubicBezTo>
                      <a:close/>
                      <a:moveTo>
                        <a:pt x="277" y="19"/>
                      </a:moveTo>
                      <a:cubicBezTo>
                        <a:pt x="277" y="22"/>
                        <a:pt x="275" y="24"/>
                        <a:pt x="277" y="26"/>
                      </a:cubicBezTo>
                      <a:cubicBezTo>
                        <a:pt x="279" y="25"/>
                        <a:pt x="277" y="21"/>
                        <a:pt x="278" y="20"/>
                      </a:cubicBezTo>
                      <a:cubicBezTo>
                        <a:pt x="281" y="22"/>
                        <a:pt x="280" y="27"/>
                        <a:pt x="280" y="32"/>
                      </a:cubicBezTo>
                      <a:cubicBezTo>
                        <a:pt x="279" y="31"/>
                        <a:pt x="279" y="30"/>
                        <a:pt x="277" y="30"/>
                      </a:cubicBezTo>
                      <a:cubicBezTo>
                        <a:pt x="278" y="28"/>
                        <a:pt x="276" y="26"/>
                        <a:pt x="275" y="27"/>
                      </a:cubicBezTo>
                      <a:cubicBezTo>
                        <a:pt x="275" y="25"/>
                        <a:pt x="275" y="22"/>
                        <a:pt x="275" y="19"/>
                      </a:cubicBezTo>
                      <a:lnTo>
                        <a:pt x="277" y="19"/>
                      </a:lnTo>
                      <a:close/>
                      <a:moveTo>
                        <a:pt x="274" y="41"/>
                      </a:moveTo>
                      <a:cubicBezTo>
                        <a:pt x="275" y="41"/>
                        <a:pt x="275" y="41"/>
                        <a:pt x="275" y="40"/>
                      </a:cubicBezTo>
                      <a:cubicBezTo>
                        <a:pt x="277" y="41"/>
                        <a:pt x="274" y="41"/>
                        <a:pt x="275" y="43"/>
                      </a:cubicBezTo>
                      <a:cubicBezTo>
                        <a:pt x="274" y="43"/>
                        <a:pt x="274" y="43"/>
                        <a:pt x="274" y="42"/>
                      </a:cubicBezTo>
                      <a:lnTo>
                        <a:pt x="274" y="41"/>
                      </a:lnTo>
                      <a:close/>
                      <a:moveTo>
                        <a:pt x="271" y="379"/>
                      </a:moveTo>
                      <a:cubicBezTo>
                        <a:pt x="272" y="380"/>
                        <a:pt x="273" y="381"/>
                        <a:pt x="273" y="382"/>
                      </a:cubicBezTo>
                      <a:cubicBezTo>
                        <a:pt x="270" y="383"/>
                        <a:pt x="270" y="380"/>
                        <a:pt x="271" y="379"/>
                      </a:cubicBezTo>
                      <a:close/>
                      <a:moveTo>
                        <a:pt x="272" y="17"/>
                      </a:moveTo>
                      <a:cubicBezTo>
                        <a:pt x="271" y="25"/>
                        <a:pt x="272" y="34"/>
                        <a:pt x="272" y="42"/>
                      </a:cubicBezTo>
                      <a:cubicBezTo>
                        <a:pt x="271" y="40"/>
                        <a:pt x="271" y="42"/>
                        <a:pt x="268" y="41"/>
                      </a:cubicBezTo>
                      <a:cubicBezTo>
                        <a:pt x="269" y="35"/>
                        <a:pt x="267" y="31"/>
                        <a:pt x="271" y="27"/>
                      </a:cubicBezTo>
                      <a:cubicBezTo>
                        <a:pt x="269" y="25"/>
                        <a:pt x="268" y="27"/>
                        <a:pt x="268" y="28"/>
                      </a:cubicBezTo>
                      <a:cubicBezTo>
                        <a:pt x="267" y="24"/>
                        <a:pt x="267" y="18"/>
                        <a:pt x="272" y="17"/>
                      </a:cubicBezTo>
                      <a:close/>
                      <a:moveTo>
                        <a:pt x="262" y="16"/>
                      </a:moveTo>
                      <a:cubicBezTo>
                        <a:pt x="264" y="17"/>
                        <a:pt x="264" y="15"/>
                        <a:pt x="265" y="16"/>
                      </a:cubicBezTo>
                      <a:cubicBezTo>
                        <a:pt x="266" y="17"/>
                        <a:pt x="265" y="18"/>
                        <a:pt x="264" y="18"/>
                      </a:cubicBezTo>
                      <a:cubicBezTo>
                        <a:pt x="264" y="20"/>
                        <a:pt x="266" y="19"/>
                        <a:pt x="266" y="20"/>
                      </a:cubicBezTo>
                      <a:cubicBezTo>
                        <a:pt x="266" y="29"/>
                        <a:pt x="266" y="36"/>
                        <a:pt x="267" y="46"/>
                      </a:cubicBezTo>
                      <a:cubicBezTo>
                        <a:pt x="266" y="47"/>
                        <a:pt x="264" y="47"/>
                        <a:pt x="264" y="49"/>
                      </a:cubicBezTo>
                      <a:cubicBezTo>
                        <a:pt x="263" y="41"/>
                        <a:pt x="263" y="38"/>
                        <a:pt x="264" y="29"/>
                      </a:cubicBezTo>
                      <a:cubicBezTo>
                        <a:pt x="263" y="33"/>
                        <a:pt x="265" y="34"/>
                        <a:pt x="264" y="38"/>
                      </a:cubicBezTo>
                      <a:cubicBezTo>
                        <a:pt x="266" y="36"/>
                        <a:pt x="265" y="31"/>
                        <a:pt x="265" y="28"/>
                      </a:cubicBezTo>
                      <a:cubicBezTo>
                        <a:pt x="265" y="27"/>
                        <a:pt x="263" y="26"/>
                        <a:pt x="263" y="27"/>
                      </a:cubicBezTo>
                      <a:cubicBezTo>
                        <a:pt x="262" y="25"/>
                        <a:pt x="263" y="20"/>
                        <a:pt x="262" y="16"/>
                      </a:cubicBezTo>
                      <a:close/>
                      <a:moveTo>
                        <a:pt x="261" y="58"/>
                      </a:moveTo>
                      <a:cubicBezTo>
                        <a:pt x="259" y="56"/>
                        <a:pt x="260" y="49"/>
                        <a:pt x="260" y="46"/>
                      </a:cubicBezTo>
                      <a:cubicBezTo>
                        <a:pt x="262" y="49"/>
                        <a:pt x="261" y="54"/>
                        <a:pt x="261" y="58"/>
                      </a:cubicBezTo>
                      <a:close/>
                      <a:moveTo>
                        <a:pt x="259" y="29"/>
                      </a:moveTo>
                      <a:cubicBezTo>
                        <a:pt x="261" y="33"/>
                        <a:pt x="260" y="39"/>
                        <a:pt x="261" y="43"/>
                      </a:cubicBezTo>
                      <a:cubicBezTo>
                        <a:pt x="258" y="41"/>
                        <a:pt x="260" y="32"/>
                        <a:pt x="259" y="29"/>
                      </a:cubicBezTo>
                      <a:close/>
                      <a:moveTo>
                        <a:pt x="258" y="57"/>
                      </a:moveTo>
                      <a:cubicBezTo>
                        <a:pt x="257" y="57"/>
                        <a:pt x="257" y="57"/>
                        <a:pt x="257" y="57"/>
                      </a:cubicBezTo>
                      <a:cubicBezTo>
                        <a:pt x="259" y="56"/>
                        <a:pt x="257" y="52"/>
                        <a:pt x="259" y="51"/>
                      </a:cubicBezTo>
                      <a:cubicBezTo>
                        <a:pt x="258" y="53"/>
                        <a:pt x="259" y="56"/>
                        <a:pt x="259" y="57"/>
                      </a:cubicBezTo>
                      <a:cubicBezTo>
                        <a:pt x="259" y="57"/>
                        <a:pt x="259" y="57"/>
                        <a:pt x="258" y="57"/>
                      </a:cubicBezTo>
                      <a:close/>
                      <a:moveTo>
                        <a:pt x="256" y="42"/>
                      </a:moveTo>
                      <a:cubicBezTo>
                        <a:pt x="257" y="41"/>
                        <a:pt x="257" y="40"/>
                        <a:pt x="258" y="39"/>
                      </a:cubicBezTo>
                      <a:cubicBezTo>
                        <a:pt x="258" y="38"/>
                        <a:pt x="257" y="38"/>
                        <a:pt x="255" y="38"/>
                      </a:cubicBezTo>
                      <a:cubicBezTo>
                        <a:pt x="257" y="36"/>
                        <a:pt x="257" y="35"/>
                        <a:pt x="257" y="32"/>
                      </a:cubicBezTo>
                      <a:cubicBezTo>
                        <a:pt x="260" y="33"/>
                        <a:pt x="257" y="40"/>
                        <a:pt x="259" y="42"/>
                      </a:cubicBezTo>
                      <a:cubicBezTo>
                        <a:pt x="257" y="41"/>
                        <a:pt x="257" y="43"/>
                        <a:pt x="256" y="42"/>
                      </a:cubicBezTo>
                      <a:close/>
                      <a:moveTo>
                        <a:pt x="258" y="18"/>
                      </a:moveTo>
                      <a:cubicBezTo>
                        <a:pt x="259" y="20"/>
                        <a:pt x="257" y="23"/>
                        <a:pt x="258" y="26"/>
                      </a:cubicBezTo>
                      <a:cubicBezTo>
                        <a:pt x="255" y="27"/>
                        <a:pt x="255" y="24"/>
                        <a:pt x="253" y="26"/>
                      </a:cubicBezTo>
                      <a:cubicBezTo>
                        <a:pt x="253" y="23"/>
                        <a:pt x="255" y="18"/>
                        <a:pt x="258" y="18"/>
                      </a:cubicBezTo>
                      <a:close/>
                      <a:moveTo>
                        <a:pt x="252" y="41"/>
                      </a:moveTo>
                      <a:cubicBezTo>
                        <a:pt x="248" y="42"/>
                        <a:pt x="249" y="35"/>
                        <a:pt x="250" y="32"/>
                      </a:cubicBezTo>
                      <a:cubicBezTo>
                        <a:pt x="252" y="32"/>
                        <a:pt x="249" y="36"/>
                        <a:pt x="252" y="36"/>
                      </a:cubicBezTo>
                      <a:cubicBezTo>
                        <a:pt x="251" y="38"/>
                        <a:pt x="251" y="39"/>
                        <a:pt x="252" y="41"/>
                      </a:cubicBezTo>
                      <a:close/>
                      <a:moveTo>
                        <a:pt x="244" y="17"/>
                      </a:moveTo>
                      <a:cubicBezTo>
                        <a:pt x="247" y="16"/>
                        <a:pt x="247" y="18"/>
                        <a:pt x="249" y="18"/>
                      </a:cubicBezTo>
                      <a:cubicBezTo>
                        <a:pt x="249" y="19"/>
                        <a:pt x="250" y="20"/>
                        <a:pt x="249" y="21"/>
                      </a:cubicBezTo>
                      <a:cubicBezTo>
                        <a:pt x="250" y="21"/>
                        <a:pt x="250" y="20"/>
                        <a:pt x="250" y="20"/>
                      </a:cubicBezTo>
                      <a:cubicBezTo>
                        <a:pt x="252" y="20"/>
                        <a:pt x="249" y="22"/>
                        <a:pt x="251" y="21"/>
                      </a:cubicBezTo>
                      <a:cubicBezTo>
                        <a:pt x="249" y="23"/>
                        <a:pt x="251" y="25"/>
                        <a:pt x="252" y="27"/>
                      </a:cubicBezTo>
                      <a:cubicBezTo>
                        <a:pt x="249" y="27"/>
                        <a:pt x="250" y="33"/>
                        <a:pt x="248" y="33"/>
                      </a:cubicBezTo>
                      <a:cubicBezTo>
                        <a:pt x="248" y="38"/>
                        <a:pt x="248" y="39"/>
                        <a:pt x="248" y="44"/>
                      </a:cubicBezTo>
                      <a:cubicBezTo>
                        <a:pt x="244" y="43"/>
                        <a:pt x="245" y="31"/>
                        <a:pt x="247" y="27"/>
                      </a:cubicBezTo>
                      <a:cubicBezTo>
                        <a:pt x="244" y="28"/>
                        <a:pt x="246" y="30"/>
                        <a:pt x="243" y="31"/>
                      </a:cubicBezTo>
                      <a:cubicBezTo>
                        <a:pt x="243" y="29"/>
                        <a:pt x="246" y="24"/>
                        <a:pt x="243" y="22"/>
                      </a:cubicBezTo>
                      <a:cubicBezTo>
                        <a:pt x="244" y="20"/>
                        <a:pt x="244" y="19"/>
                        <a:pt x="244" y="17"/>
                      </a:cubicBezTo>
                      <a:close/>
                      <a:moveTo>
                        <a:pt x="235" y="12"/>
                      </a:moveTo>
                      <a:cubicBezTo>
                        <a:pt x="235" y="14"/>
                        <a:pt x="235" y="15"/>
                        <a:pt x="233" y="15"/>
                      </a:cubicBezTo>
                      <a:cubicBezTo>
                        <a:pt x="233" y="14"/>
                        <a:pt x="233" y="12"/>
                        <a:pt x="235" y="12"/>
                      </a:cubicBezTo>
                      <a:close/>
                      <a:moveTo>
                        <a:pt x="230" y="33"/>
                      </a:moveTo>
                      <a:cubicBezTo>
                        <a:pt x="228" y="31"/>
                        <a:pt x="229" y="29"/>
                        <a:pt x="229" y="26"/>
                      </a:cubicBezTo>
                      <a:cubicBezTo>
                        <a:pt x="231" y="27"/>
                        <a:pt x="229" y="31"/>
                        <a:pt x="230" y="33"/>
                      </a:cubicBezTo>
                      <a:close/>
                      <a:moveTo>
                        <a:pt x="227" y="31"/>
                      </a:moveTo>
                      <a:cubicBezTo>
                        <a:pt x="229" y="32"/>
                        <a:pt x="227" y="38"/>
                        <a:pt x="228" y="40"/>
                      </a:cubicBezTo>
                      <a:cubicBezTo>
                        <a:pt x="227" y="40"/>
                        <a:pt x="227" y="34"/>
                        <a:pt x="227" y="31"/>
                      </a:cubicBezTo>
                      <a:close/>
                      <a:moveTo>
                        <a:pt x="222" y="366"/>
                      </a:moveTo>
                      <a:cubicBezTo>
                        <a:pt x="223" y="367"/>
                        <a:pt x="222" y="368"/>
                        <a:pt x="223" y="371"/>
                      </a:cubicBezTo>
                      <a:cubicBezTo>
                        <a:pt x="221" y="369"/>
                        <a:pt x="222" y="368"/>
                        <a:pt x="222" y="366"/>
                      </a:cubicBezTo>
                      <a:close/>
                      <a:moveTo>
                        <a:pt x="222" y="366"/>
                      </a:moveTo>
                      <a:cubicBezTo>
                        <a:pt x="221" y="362"/>
                        <a:pt x="221" y="360"/>
                        <a:pt x="221" y="356"/>
                      </a:cubicBezTo>
                      <a:cubicBezTo>
                        <a:pt x="225" y="359"/>
                        <a:pt x="222" y="363"/>
                        <a:pt x="222" y="366"/>
                      </a:cubicBezTo>
                      <a:close/>
                      <a:moveTo>
                        <a:pt x="217" y="21"/>
                      </a:moveTo>
                      <a:cubicBezTo>
                        <a:pt x="217" y="23"/>
                        <a:pt x="217" y="22"/>
                        <a:pt x="217" y="24"/>
                      </a:cubicBezTo>
                      <a:cubicBezTo>
                        <a:pt x="216" y="24"/>
                        <a:pt x="215" y="20"/>
                        <a:pt x="217" y="21"/>
                      </a:cubicBezTo>
                      <a:close/>
                      <a:moveTo>
                        <a:pt x="216" y="331"/>
                      </a:moveTo>
                      <a:cubicBezTo>
                        <a:pt x="215" y="329"/>
                        <a:pt x="215" y="327"/>
                        <a:pt x="215" y="324"/>
                      </a:cubicBezTo>
                      <a:cubicBezTo>
                        <a:pt x="217" y="326"/>
                        <a:pt x="216" y="328"/>
                        <a:pt x="216" y="331"/>
                      </a:cubicBezTo>
                      <a:close/>
                      <a:moveTo>
                        <a:pt x="212" y="38"/>
                      </a:moveTo>
                      <a:cubicBezTo>
                        <a:pt x="212" y="39"/>
                        <a:pt x="211" y="39"/>
                        <a:pt x="211" y="40"/>
                      </a:cubicBezTo>
                      <a:cubicBezTo>
                        <a:pt x="210" y="39"/>
                        <a:pt x="211" y="39"/>
                        <a:pt x="210" y="37"/>
                      </a:cubicBezTo>
                      <a:cubicBezTo>
                        <a:pt x="212" y="36"/>
                        <a:pt x="211" y="39"/>
                        <a:pt x="212" y="38"/>
                      </a:cubicBezTo>
                      <a:close/>
                      <a:moveTo>
                        <a:pt x="208" y="368"/>
                      </a:moveTo>
                      <a:cubicBezTo>
                        <a:pt x="206" y="370"/>
                        <a:pt x="209" y="374"/>
                        <a:pt x="208" y="379"/>
                      </a:cubicBezTo>
                      <a:cubicBezTo>
                        <a:pt x="208" y="381"/>
                        <a:pt x="208" y="379"/>
                        <a:pt x="208" y="378"/>
                      </a:cubicBezTo>
                      <a:cubicBezTo>
                        <a:pt x="207" y="377"/>
                        <a:pt x="208" y="375"/>
                        <a:pt x="207" y="374"/>
                      </a:cubicBezTo>
                      <a:cubicBezTo>
                        <a:pt x="207" y="378"/>
                        <a:pt x="206" y="381"/>
                        <a:pt x="208" y="385"/>
                      </a:cubicBezTo>
                      <a:cubicBezTo>
                        <a:pt x="209" y="384"/>
                        <a:pt x="208" y="384"/>
                        <a:pt x="208" y="383"/>
                      </a:cubicBezTo>
                      <a:cubicBezTo>
                        <a:pt x="211" y="386"/>
                        <a:pt x="208" y="391"/>
                        <a:pt x="209" y="396"/>
                      </a:cubicBezTo>
                      <a:cubicBezTo>
                        <a:pt x="208" y="395"/>
                        <a:pt x="209" y="392"/>
                        <a:pt x="208" y="390"/>
                      </a:cubicBezTo>
                      <a:cubicBezTo>
                        <a:pt x="207" y="393"/>
                        <a:pt x="208" y="395"/>
                        <a:pt x="208" y="399"/>
                      </a:cubicBezTo>
                      <a:cubicBezTo>
                        <a:pt x="206" y="397"/>
                        <a:pt x="207" y="393"/>
                        <a:pt x="207" y="391"/>
                      </a:cubicBezTo>
                      <a:cubicBezTo>
                        <a:pt x="206" y="379"/>
                        <a:pt x="205" y="369"/>
                        <a:pt x="205" y="354"/>
                      </a:cubicBezTo>
                      <a:cubicBezTo>
                        <a:pt x="212" y="355"/>
                        <a:pt x="204" y="364"/>
                        <a:pt x="208" y="368"/>
                      </a:cubicBezTo>
                      <a:close/>
                      <a:moveTo>
                        <a:pt x="206" y="353"/>
                      </a:moveTo>
                      <a:cubicBezTo>
                        <a:pt x="204" y="349"/>
                        <a:pt x="203" y="341"/>
                        <a:pt x="205" y="336"/>
                      </a:cubicBezTo>
                      <a:cubicBezTo>
                        <a:pt x="204" y="340"/>
                        <a:pt x="205" y="346"/>
                        <a:pt x="206" y="353"/>
                      </a:cubicBezTo>
                      <a:close/>
                      <a:moveTo>
                        <a:pt x="204" y="329"/>
                      </a:moveTo>
                      <a:cubicBezTo>
                        <a:pt x="202" y="328"/>
                        <a:pt x="204" y="328"/>
                        <a:pt x="203" y="326"/>
                      </a:cubicBezTo>
                      <a:cubicBezTo>
                        <a:pt x="205" y="326"/>
                        <a:pt x="204" y="328"/>
                        <a:pt x="204" y="329"/>
                      </a:cubicBezTo>
                      <a:close/>
                      <a:moveTo>
                        <a:pt x="191" y="335"/>
                      </a:moveTo>
                      <a:cubicBezTo>
                        <a:pt x="189" y="334"/>
                        <a:pt x="192" y="331"/>
                        <a:pt x="190" y="330"/>
                      </a:cubicBezTo>
                      <a:cubicBezTo>
                        <a:pt x="192" y="328"/>
                        <a:pt x="191" y="333"/>
                        <a:pt x="191" y="335"/>
                      </a:cubicBezTo>
                      <a:close/>
                      <a:moveTo>
                        <a:pt x="191" y="321"/>
                      </a:moveTo>
                      <a:cubicBezTo>
                        <a:pt x="193" y="322"/>
                        <a:pt x="191" y="325"/>
                        <a:pt x="191" y="329"/>
                      </a:cubicBezTo>
                      <a:cubicBezTo>
                        <a:pt x="189" y="327"/>
                        <a:pt x="190" y="324"/>
                        <a:pt x="189" y="321"/>
                      </a:cubicBezTo>
                      <a:cubicBezTo>
                        <a:pt x="190" y="321"/>
                        <a:pt x="191" y="321"/>
                        <a:pt x="191" y="321"/>
                      </a:cubicBezTo>
                      <a:close/>
                      <a:moveTo>
                        <a:pt x="171" y="27"/>
                      </a:moveTo>
                      <a:cubicBezTo>
                        <a:pt x="172" y="27"/>
                        <a:pt x="171" y="29"/>
                        <a:pt x="170" y="29"/>
                      </a:cubicBezTo>
                      <a:cubicBezTo>
                        <a:pt x="170" y="28"/>
                        <a:pt x="169" y="28"/>
                        <a:pt x="171" y="27"/>
                      </a:cubicBezTo>
                      <a:close/>
                      <a:moveTo>
                        <a:pt x="168" y="44"/>
                      </a:moveTo>
                      <a:cubicBezTo>
                        <a:pt x="166" y="41"/>
                        <a:pt x="168" y="38"/>
                        <a:pt x="166" y="34"/>
                      </a:cubicBezTo>
                      <a:cubicBezTo>
                        <a:pt x="169" y="36"/>
                        <a:pt x="170" y="42"/>
                        <a:pt x="168" y="44"/>
                      </a:cubicBezTo>
                      <a:close/>
                      <a:moveTo>
                        <a:pt x="164" y="35"/>
                      </a:moveTo>
                      <a:cubicBezTo>
                        <a:pt x="166" y="41"/>
                        <a:pt x="165" y="47"/>
                        <a:pt x="165" y="54"/>
                      </a:cubicBezTo>
                      <a:cubicBezTo>
                        <a:pt x="165" y="48"/>
                        <a:pt x="161" y="39"/>
                        <a:pt x="164" y="35"/>
                      </a:cubicBezTo>
                      <a:close/>
                      <a:moveTo>
                        <a:pt x="159" y="64"/>
                      </a:moveTo>
                      <a:cubicBezTo>
                        <a:pt x="161" y="64"/>
                        <a:pt x="159" y="66"/>
                        <a:pt x="159" y="68"/>
                      </a:cubicBezTo>
                      <a:cubicBezTo>
                        <a:pt x="158" y="68"/>
                        <a:pt x="158" y="65"/>
                        <a:pt x="159" y="64"/>
                      </a:cubicBezTo>
                      <a:close/>
                      <a:moveTo>
                        <a:pt x="150" y="369"/>
                      </a:moveTo>
                      <a:cubicBezTo>
                        <a:pt x="151" y="370"/>
                        <a:pt x="150" y="373"/>
                        <a:pt x="150" y="375"/>
                      </a:cubicBezTo>
                      <a:cubicBezTo>
                        <a:pt x="149" y="374"/>
                        <a:pt x="150" y="372"/>
                        <a:pt x="148" y="373"/>
                      </a:cubicBezTo>
                      <a:cubicBezTo>
                        <a:pt x="150" y="371"/>
                        <a:pt x="149" y="370"/>
                        <a:pt x="149" y="367"/>
                      </a:cubicBezTo>
                      <a:cubicBezTo>
                        <a:pt x="150" y="367"/>
                        <a:pt x="150" y="370"/>
                        <a:pt x="150" y="369"/>
                      </a:cubicBezTo>
                      <a:close/>
                      <a:moveTo>
                        <a:pt x="150" y="361"/>
                      </a:moveTo>
                      <a:cubicBezTo>
                        <a:pt x="150" y="364"/>
                        <a:pt x="150" y="364"/>
                        <a:pt x="150" y="364"/>
                      </a:cubicBezTo>
                      <a:cubicBezTo>
                        <a:pt x="149" y="365"/>
                        <a:pt x="149" y="362"/>
                        <a:pt x="149" y="362"/>
                      </a:cubicBezTo>
                      <a:cubicBezTo>
                        <a:pt x="149" y="362"/>
                        <a:pt x="149" y="362"/>
                        <a:pt x="149" y="363"/>
                      </a:cubicBezTo>
                      <a:cubicBezTo>
                        <a:pt x="148" y="363"/>
                        <a:pt x="148" y="360"/>
                        <a:pt x="150" y="361"/>
                      </a:cubicBezTo>
                      <a:close/>
                      <a:moveTo>
                        <a:pt x="147" y="344"/>
                      </a:moveTo>
                      <a:cubicBezTo>
                        <a:pt x="150" y="346"/>
                        <a:pt x="147" y="347"/>
                        <a:pt x="148" y="351"/>
                      </a:cubicBezTo>
                      <a:cubicBezTo>
                        <a:pt x="147" y="350"/>
                        <a:pt x="147" y="350"/>
                        <a:pt x="147" y="349"/>
                      </a:cubicBezTo>
                      <a:cubicBezTo>
                        <a:pt x="146" y="352"/>
                        <a:pt x="147" y="358"/>
                        <a:pt x="147" y="364"/>
                      </a:cubicBezTo>
                      <a:cubicBezTo>
                        <a:pt x="145" y="359"/>
                        <a:pt x="145" y="350"/>
                        <a:pt x="147" y="344"/>
                      </a:cubicBezTo>
                      <a:close/>
                      <a:moveTo>
                        <a:pt x="135" y="41"/>
                      </a:moveTo>
                      <a:cubicBezTo>
                        <a:pt x="135" y="46"/>
                        <a:pt x="136" y="47"/>
                        <a:pt x="136" y="50"/>
                      </a:cubicBezTo>
                      <a:cubicBezTo>
                        <a:pt x="134" y="50"/>
                        <a:pt x="134" y="50"/>
                        <a:pt x="134" y="50"/>
                      </a:cubicBezTo>
                      <a:cubicBezTo>
                        <a:pt x="135" y="47"/>
                        <a:pt x="133" y="42"/>
                        <a:pt x="135" y="41"/>
                      </a:cubicBezTo>
                      <a:close/>
                      <a:moveTo>
                        <a:pt x="125" y="43"/>
                      </a:moveTo>
                      <a:cubicBezTo>
                        <a:pt x="126" y="44"/>
                        <a:pt x="126" y="46"/>
                        <a:pt x="125" y="47"/>
                      </a:cubicBezTo>
                      <a:cubicBezTo>
                        <a:pt x="124" y="47"/>
                        <a:pt x="125" y="44"/>
                        <a:pt x="125" y="43"/>
                      </a:cubicBezTo>
                      <a:close/>
                      <a:moveTo>
                        <a:pt x="125" y="343"/>
                      </a:moveTo>
                      <a:cubicBezTo>
                        <a:pt x="127" y="344"/>
                        <a:pt x="125" y="345"/>
                        <a:pt x="126" y="346"/>
                      </a:cubicBezTo>
                      <a:cubicBezTo>
                        <a:pt x="124" y="347"/>
                        <a:pt x="125" y="344"/>
                        <a:pt x="125" y="343"/>
                      </a:cubicBezTo>
                      <a:close/>
                      <a:moveTo>
                        <a:pt x="122" y="38"/>
                      </a:moveTo>
                      <a:cubicBezTo>
                        <a:pt x="123" y="42"/>
                        <a:pt x="122" y="50"/>
                        <a:pt x="122" y="54"/>
                      </a:cubicBezTo>
                      <a:cubicBezTo>
                        <a:pt x="121" y="50"/>
                        <a:pt x="121" y="45"/>
                        <a:pt x="122" y="38"/>
                      </a:cubicBezTo>
                      <a:close/>
                      <a:moveTo>
                        <a:pt x="106" y="22"/>
                      </a:moveTo>
                      <a:cubicBezTo>
                        <a:pt x="106" y="21"/>
                        <a:pt x="107" y="21"/>
                        <a:pt x="108" y="21"/>
                      </a:cubicBezTo>
                      <a:cubicBezTo>
                        <a:pt x="110" y="23"/>
                        <a:pt x="107" y="26"/>
                        <a:pt x="108" y="28"/>
                      </a:cubicBezTo>
                      <a:cubicBezTo>
                        <a:pt x="107" y="28"/>
                        <a:pt x="106" y="29"/>
                        <a:pt x="105" y="29"/>
                      </a:cubicBezTo>
                      <a:cubicBezTo>
                        <a:pt x="105" y="26"/>
                        <a:pt x="106" y="24"/>
                        <a:pt x="106" y="22"/>
                      </a:cubicBezTo>
                      <a:close/>
                      <a:moveTo>
                        <a:pt x="101" y="25"/>
                      </a:moveTo>
                      <a:cubicBezTo>
                        <a:pt x="102" y="29"/>
                        <a:pt x="102" y="34"/>
                        <a:pt x="101" y="41"/>
                      </a:cubicBezTo>
                      <a:cubicBezTo>
                        <a:pt x="100" y="35"/>
                        <a:pt x="101" y="31"/>
                        <a:pt x="101" y="25"/>
                      </a:cubicBezTo>
                      <a:close/>
                      <a:moveTo>
                        <a:pt x="102" y="368"/>
                      </a:moveTo>
                      <a:cubicBezTo>
                        <a:pt x="100" y="368"/>
                        <a:pt x="101" y="361"/>
                        <a:pt x="99" y="358"/>
                      </a:cubicBezTo>
                      <a:cubicBezTo>
                        <a:pt x="103" y="360"/>
                        <a:pt x="100" y="366"/>
                        <a:pt x="102" y="368"/>
                      </a:cubicBezTo>
                      <a:close/>
                      <a:moveTo>
                        <a:pt x="92" y="334"/>
                      </a:moveTo>
                      <a:cubicBezTo>
                        <a:pt x="93" y="337"/>
                        <a:pt x="93" y="340"/>
                        <a:pt x="93" y="342"/>
                      </a:cubicBezTo>
                      <a:cubicBezTo>
                        <a:pt x="91" y="342"/>
                        <a:pt x="93" y="340"/>
                        <a:pt x="91" y="340"/>
                      </a:cubicBezTo>
                      <a:cubicBezTo>
                        <a:pt x="93" y="339"/>
                        <a:pt x="91" y="337"/>
                        <a:pt x="92" y="334"/>
                      </a:cubicBezTo>
                      <a:close/>
                      <a:moveTo>
                        <a:pt x="77" y="330"/>
                      </a:moveTo>
                      <a:cubicBezTo>
                        <a:pt x="78" y="334"/>
                        <a:pt x="77" y="336"/>
                        <a:pt x="77" y="340"/>
                      </a:cubicBezTo>
                      <a:cubicBezTo>
                        <a:pt x="76" y="340"/>
                        <a:pt x="76" y="340"/>
                        <a:pt x="76" y="340"/>
                      </a:cubicBezTo>
                      <a:cubicBezTo>
                        <a:pt x="77" y="337"/>
                        <a:pt x="76" y="334"/>
                        <a:pt x="75" y="330"/>
                      </a:cubicBezTo>
                      <a:cubicBezTo>
                        <a:pt x="76" y="329"/>
                        <a:pt x="76" y="331"/>
                        <a:pt x="77" y="330"/>
                      </a:cubicBezTo>
                      <a:close/>
                      <a:moveTo>
                        <a:pt x="68" y="289"/>
                      </a:moveTo>
                      <a:cubicBezTo>
                        <a:pt x="68" y="290"/>
                        <a:pt x="70" y="297"/>
                        <a:pt x="67" y="299"/>
                      </a:cubicBezTo>
                      <a:cubicBezTo>
                        <a:pt x="68" y="299"/>
                        <a:pt x="68" y="297"/>
                        <a:pt x="68" y="295"/>
                      </a:cubicBezTo>
                      <a:cubicBezTo>
                        <a:pt x="66" y="294"/>
                        <a:pt x="67" y="297"/>
                        <a:pt x="67" y="297"/>
                      </a:cubicBezTo>
                      <a:cubicBezTo>
                        <a:pt x="66" y="298"/>
                        <a:pt x="64" y="290"/>
                        <a:pt x="68" y="289"/>
                      </a:cubicBezTo>
                      <a:close/>
                      <a:moveTo>
                        <a:pt x="43" y="26"/>
                      </a:moveTo>
                      <a:cubicBezTo>
                        <a:pt x="43" y="26"/>
                        <a:pt x="44" y="26"/>
                        <a:pt x="45" y="26"/>
                      </a:cubicBezTo>
                      <a:cubicBezTo>
                        <a:pt x="45" y="29"/>
                        <a:pt x="44" y="29"/>
                        <a:pt x="45" y="31"/>
                      </a:cubicBezTo>
                      <a:cubicBezTo>
                        <a:pt x="44" y="31"/>
                        <a:pt x="43" y="31"/>
                        <a:pt x="43" y="32"/>
                      </a:cubicBezTo>
                      <a:cubicBezTo>
                        <a:pt x="41" y="32"/>
                        <a:pt x="43" y="28"/>
                        <a:pt x="43" y="26"/>
                      </a:cubicBezTo>
                      <a:close/>
                      <a:moveTo>
                        <a:pt x="31" y="24"/>
                      </a:moveTo>
                      <a:cubicBezTo>
                        <a:pt x="30" y="28"/>
                        <a:pt x="30" y="30"/>
                        <a:pt x="29" y="35"/>
                      </a:cubicBezTo>
                      <a:cubicBezTo>
                        <a:pt x="28" y="35"/>
                        <a:pt x="29" y="31"/>
                        <a:pt x="27" y="32"/>
                      </a:cubicBezTo>
                      <a:cubicBezTo>
                        <a:pt x="28" y="30"/>
                        <a:pt x="28" y="26"/>
                        <a:pt x="31" y="24"/>
                      </a:cubicBezTo>
                      <a:close/>
                      <a:moveTo>
                        <a:pt x="30" y="154"/>
                      </a:moveTo>
                      <a:cubicBezTo>
                        <a:pt x="28" y="150"/>
                        <a:pt x="28" y="138"/>
                        <a:pt x="28" y="133"/>
                      </a:cubicBezTo>
                      <a:cubicBezTo>
                        <a:pt x="30" y="139"/>
                        <a:pt x="30" y="148"/>
                        <a:pt x="30" y="154"/>
                      </a:cubicBezTo>
                      <a:close/>
                      <a:moveTo>
                        <a:pt x="25" y="142"/>
                      </a:moveTo>
                      <a:cubicBezTo>
                        <a:pt x="26" y="146"/>
                        <a:pt x="27" y="153"/>
                        <a:pt x="25" y="153"/>
                      </a:cubicBezTo>
                      <a:cubicBezTo>
                        <a:pt x="24" y="147"/>
                        <a:pt x="25" y="138"/>
                        <a:pt x="23" y="134"/>
                      </a:cubicBezTo>
                      <a:cubicBezTo>
                        <a:pt x="26" y="133"/>
                        <a:pt x="25" y="138"/>
                        <a:pt x="25" y="142"/>
                      </a:cubicBezTo>
                      <a:close/>
                      <a:moveTo>
                        <a:pt x="24" y="89"/>
                      </a:moveTo>
                      <a:cubicBezTo>
                        <a:pt x="25" y="95"/>
                        <a:pt x="26" y="101"/>
                        <a:pt x="24" y="106"/>
                      </a:cubicBezTo>
                      <a:cubicBezTo>
                        <a:pt x="22" y="98"/>
                        <a:pt x="22" y="83"/>
                        <a:pt x="22" y="72"/>
                      </a:cubicBezTo>
                      <a:cubicBezTo>
                        <a:pt x="25" y="76"/>
                        <a:pt x="23" y="83"/>
                        <a:pt x="24" y="89"/>
                      </a:cubicBezTo>
                      <a:close/>
                      <a:moveTo>
                        <a:pt x="23" y="66"/>
                      </a:moveTo>
                      <a:cubicBezTo>
                        <a:pt x="22" y="66"/>
                        <a:pt x="21" y="66"/>
                        <a:pt x="21" y="66"/>
                      </a:cubicBezTo>
                      <a:cubicBezTo>
                        <a:pt x="21" y="65"/>
                        <a:pt x="21" y="64"/>
                        <a:pt x="22" y="63"/>
                      </a:cubicBezTo>
                      <a:cubicBezTo>
                        <a:pt x="22" y="63"/>
                        <a:pt x="22" y="64"/>
                        <a:pt x="23" y="64"/>
                      </a:cubicBezTo>
                      <a:cubicBezTo>
                        <a:pt x="23" y="64"/>
                        <a:pt x="23" y="65"/>
                        <a:pt x="23" y="66"/>
                      </a:cubicBezTo>
                      <a:close/>
                      <a:moveTo>
                        <a:pt x="22" y="29"/>
                      </a:moveTo>
                      <a:cubicBezTo>
                        <a:pt x="21" y="35"/>
                        <a:pt x="22" y="36"/>
                        <a:pt x="23" y="40"/>
                      </a:cubicBezTo>
                      <a:cubicBezTo>
                        <a:pt x="21" y="41"/>
                        <a:pt x="21" y="39"/>
                        <a:pt x="20" y="40"/>
                      </a:cubicBezTo>
                      <a:cubicBezTo>
                        <a:pt x="20" y="38"/>
                        <a:pt x="19" y="38"/>
                        <a:pt x="19" y="37"/>
                      </a:cubicBezTo>
                      <a:cubicBezTo>
                        <a:pt x="21" y="36"/>
                        <a:pt x="17" y="30"/>
                        <a:pt x="22" y="29"/>
                      </a:cubicBezTo>
                      <a:close/>
                      <a:moveTo>
                        <a:pt x="18" y="90"/>
                      </a:moveTo>
                      <a:cubicBezTo>
                        <a:pt x="19" y="91"/>
                        <a:pt x="19" y="94"/>
                        <a:pt x="19" y="96"/>
                      </a:cubicBezTo>
                      <a:cubicBezTo>
                        <a:pt x="18" y="95"/>
                        <a:pt x="18" y="91"/>
                        <a:pt x="18" y="90"/>
                      </a:cubicBezTo>
                      <a:close/>
                      <a:moveTo>
                        <a:pt x="13" y="24"/>
                      </a:moveTo>
                      <a:cubicBezTo>
                        <a:pt x="14" y="23"/>
                        <a:pt x="18" y="22"/>
                        <a:pt x="18" y="25"/>
                      </a:cubicBezTo>
                      <a:cubicBezTo>
                        <a:pt x="15" y="25"/>
                        <a:pt x="15" y="26"/>
                        <a:pt x="13" y="26"/>
                      </a:cubicBezTo>
                      <a:cubicBezTo>
                        <a:pt x="13" y="25"/>
                        <a:pt x="13" y="25"/>
                        <a:pt x="13" y="24"/>
                      </a:cubicBezTo>
                      <a:close/>
                      <a:moveTo>
                        <a:pt x="536" y="62"/>
                      </a:moveTo>
                      <a:cubicBezTo>
                        <a:pt x="536" y="62"/>
                        <a:pt x="536" y="62"/>
                        <a:pt x="536" y="62"/>
                      </a:cubicBezTo>
                      <a:cubicBezTo>
                        <a:pt x="536" y="62"/>
                        <a:pt x="536" y="62"/>
                        <a:pt x="536" y="62"/>
                      </a:cubicBezTo>
                      <a:close/>
                      <a:moveTo>
                        <a:pt x="93" y="40"/>
                      </a:moveTo>
                      <a:cubicBezTo>
                        <a:pt x="93" y="41"/>
                        <a:pt x="93" y="41"/>
                        <a:pt x="93" y="41"/>
                      </a:cubicBezTo>
                      <a:cubicBezTo>
                        <a:pt x="93" y="41"/>
                        <a:pt x="93" y="41"/>
                        <a:pt x="93" y="40"/>
                      </a:cubicBezTo>
                      <a:close/>
                      <a:moveTo>
                        <a:pt x="139" y="371"/>
                      </a:moveTo>
                      <a:cubicBezTo>
                        <a:pt x="138" y="370"/>
                        <a:pt x="138" y="372"/>
                        <a:pt x="139" y="371"/>
                      </a:cubicBezTo>
                      <a:close/>
                      <a:moveTo>
                        <a:pt x="309" y="338"/>
                      </a:moveTo>
                      <a:cubicBezTo>
                        <a:pt x="309" y="334"/>
                        <a:pt x="309" y="334"/>
                        <a:pt x="309" y="330"/>
                      </a:cubicBezTo>
                      <a:cubicBezTo>
                        <a:pt x="308" y="331"/>
                        <a:pt x="308" y="330"/>
                        <a:pt x="308" y="329"/>
                      </a:cubicBezTo>
                      <a:cubicBezTo>
                        <a:pt x="308" y="332"/>
                        <a:pt x="307" y="337"/>
                        <a:pt x="309" y="338"/>
                      </a:cubicBezTo>
                      <a:close/>
                      <a:moveTo>
                        <a:pt x="233" y="434"/>
                      </a:moveTo>
                      <a:cubicBezTo>
                        <a:pt x="230" y="434"/>
                        <a:pt x="232" y="431"/>
                        <a:pt x="231" y="430"/>
                      </a:cubicBezTo>
                      <a:cubicBezTo>
                        <a:pt x="230" y="433"/>
                        <a:pt x="234" y="435"/>
                        <a:pt x="231" y="437"/>
                      </a:cubicBezTo>
                      <a:cubicBezTo>
                        <a:pt x="232" y="437"/>
                        <a:pt x="232" y="436"/>
                        <a:pt x="233" y="436"/>
                      </a:cubicBezTo>
                      <a:cubicBezTo>
                        <a:pt x="234" y="435"/>
                        <a:pt x="232" y="435"/>
                        <a:pt x="233" y="434"/>
                      </a:cubicBezTo>
                      <a:close/>
                      <a:moveTo>
                        <a:pt x="261" y="431"/>
                      </a:moveTo>
                      <a:cubicBezTo>
                        <a:pt x="260" y="429"/>
                        <a:pt x="261" y="428"/>
                        <a:pt x="260" y="429"/>
                      </a:cubicBezTo>
                      <a:cubicBezTo>
                        <a:pt x="261" y="427"/>
                        <a:pt x="260" y="426"/>
                        <a:pt x="259" y="425"/>
                      </a:cubicBezTo>
                      <a:cubicBezTo>
                        <a:pt x="259" y="426"/>
                        <a:pt x="259" y="429"/>
                        <a:pt x="258" y="430"/>
                      </a:cubicBezTo>
                      <a:cubicBezTo>
                        <a:pt x="259" y="430"/>
                        <a:pt x="259" y="430"/>
                        <a:pt x="259" y="430"/>
                      </a:cubicBezTo>
                      <a:cubicBezTo>
                        <a:pt x="260" y="437"/>
                        <a:pt x="260" y="433"/>
                        <a:pt x="260" y="430"/>
                      </a:cubicBezTo>
                      <a:cubicBezTo>
                        <a:pt x="261" y="430"/>
                        <a:pt x="260" y="431"/>
                        <a:pt x="261" y="431"/>
                      </a:cubicBezTo>
                      <a:close/>
                      <a:moveTo>
                        <a:pt x="414" y="424"/>
                      </a:moveTo>
                      <a:cubicBezTo>
                        <a:pt x="415" y="424"/>
                        <a:pt x="415" y="424"/>
                        <a:pt x="415" y="425"/>
                      </a:cubicBezTo>
                      <a:cubicBezTo>
                        <a:pt x="414" y="425"/>
                        <a:pt x="414" y="425"/>
                        <a:pt x="413" y="426"/>
                      </a:cubicBezTo>
                      <a:cubicBezTo>
                        <a:pt x="414" y="426"/>
                        <a:pt x="412" y="427"/>
                        <a:pt x="414" y="427"/>
                      </a:cubicBezTo>
                      <a:cubicBezTo>
                        <a:pt x="413" y="427"/>
                        <a:pt x="413" y="428"/>
                        <a:pt x="414" y="428"/>
                      </a:cubicBezTo>
                      <a:cubicBezTo>
                        <a:pt x="414" y="427"/>
                        <a:pt x="415" y="425"/>
                        <a:pt x="416" y="424"/>
                      </a:cubicBezTo>
                      <a:cubicBezTo>
                        <a:pt x="415" y="424"/>
                        <a:pt x="415" y="424"/>
                        <a:pt x="414" y="424"/>
                      </a:cubicBezTo>
                      <a:close/>
                      <a:moveTo>
                        <a:pt x="455" y="421"/>
                      </a:moveTo>
                      <a:cubicBezTo>
                        <a:pt x="455" y="422"/>
                        <a:pt x="455" y="422"/>
                        <a:pt x="454" y="422"/>
                      </a:cubicBezTo>
                      <a:cubicBezTo>
                        <a:pt x="454" y="422"/>
                        <a:pt x="455" y="421"/>
                        <a:pt x="454" y="421"/>
                      </a:cubicBezTo>
                      <a:cubicBezTo>
                        <a:pt x="454" y="422"/>
                        <a:pt x="454" y="426"/>
                        <a:pt x="455" y="425"/>
                      </a:cubicBezTo>
                      <a:cubicBezTo>
                        <a:pt x="454" y="423"/>
                        <a:pt x="456" y="422"/>
                        <a:pt x="455" y="421"/>
                      </a:cubicBezTo>
                      <a:close/>
                      <a:moveTo>
                        <a:pt x="345" y="429"/>
                      </a:moveTo>
                      <a:cubicBezTo>
                        <a:pt x="343" y="428"/>
                        <a:pt x="346" y="425"/>
                        <a:pt x="344" y="424"/>
                      </a:cubicBezTo>
                      <a:cubicBezTo>
                        <a:pt x="344" y="426"/>
                        <a:pt x="344" y="427"/>
                        <a:pt x="343" y="428"/>
                      </a:cubicBezTo>
                      <a:cubicBezTo>
                        <a:pt x="345" y="427"/>
                        <a:pt x="344" y="431"/>
                        <a:pt x="345" y="429"/>
                      </a:cubicBezTo>
                      <a:close/>
                      <a:moveTo>
                        <a:pt x="213" y="429"/>
                      </a:moveTo>
                      <a:cubicBezTo>
                        <a:pt x="213" y="430"/>
                        <a:pt x="212" y="435"/>
                        <a:pt x="214" y="433"/>
                      </a:cubicBezTo>
                      <a:cubicBezTo>
                        <a:pt x="212" y="432"/>
                        <a:pt x="214" y="431"/>
                        <a:pt x="214" y="429"/>
                      </a:cubicBezTo>
                      <a:cubicBezTo>
                        <a:pt x="213" y="429"/>
                        <a:pt x="213" y="428"/>
                        <a:pt x="213" y="429"/>
                      </a:cubicBezTo>
                      <a:close/>
                      <a:moveTo>
                        <a:pt x="334" y="408"/>
                      </a:moveTo>
                      <a:cubicBezTo>
                        <a:pt x="334" y="407"/>
                        <a:pt x="334" y="403"/>
                        <a:pt x="333" y="404"/>
                      </a:cubicBezTo>
                      <a:cubicBezTo>
                        <a:pt x="333" y="410"/>
                        <a:pt x="334" y="414"/>
                        <a:pt x="334" y="418"/>
                      </a:cubicBezTo>
                      <a:cubicBezTo>
                        <a:pt x="334" y="416"/>
                        <a:pt x="332" y="426"/>
                        <a:pt x="335" y="427"/>
                      </a:cubicBezTo>
                      <a:cubicBezTo>
                        <a:pt x="336" y="421"/>
                        <a:pt x="335" y="412"/>
                        <a:pt x="334" y="408"/>
                      </a:cubicBezTo>
                      <a:close/>
                      <a:moveTo>
                        <a:pt x="335" y="428"/>
                      </a:moveTo>
                      <a:cubicBezTo>
                        <a:pt x="334" y="428"/>
                        <a:pt x="334" y="428"/>
                        <a:pt x="334" y="428"/>
                      </a:cubicBezTo>
                      <a:cubicBezTo>
                        <a:pt x="334" y="428"/>
                        <a:pt x="334" y="428"/>
                        <a:pt x="335" y="428"/>
                      </a:cubicBezTo>
                      <a:close/>
                      <a:moveTo>
                        <a:pt x="335" y="427"/>
                      </a:moveTo>
                      <a:cubicBezTo>
                        <a:pt x="335" y="427"/>
                        <a:pt x="335" y="427"/>
                        <a:pt x="335" y="427"/>
                      </a:cubicBezTo>
                      <a:cubicBezTo>
                        <a:pt x="335" y="427"/>
                        <a:pt x="335" y="428"/>
                        <a:pt x="335" y="428"/>
                      </a:cubicBezTo>
                      <a:cubicBezTo>
                        <a:pt x="335" y="428"/>
                        <a:pt x="335" y="427"/>
                        <a:pt x="335" y="427"/>
                      </a:cubicBezTo>
                      <a:close/>
                      <a:moveTo>
                        <a:pt x="93" y="418"/>
                      </a:moveTo>
                      <a:cubicBezTo>
                        <a:pt x="93" y="418"/>
                        <a:pt x="95" y="411"/>
                        <a:pt x="90" y="411"/>
                      </a:cubicBezTo>
                      <a:cubicBezTo>
                        <a:pt x="94" y="416"/>
                        <a:pt x="89" y="424"/>
                        <a:pt x="92" y="424"/>
                      </a:cubicBezTo>
                      <a:cubicBezTo>
                        <a:pt x="91" y="425"/>
                        <a:pt x="91" y="426"/>
                        <a:pt x="91" y="428"/>
                      </a:cubicBezTo>
                      <a:cubicBezTo>
                        <a:pt x="95" y="427"/>
                        <a:pt x="91" y="435"/>
                        <a:pt x="94" y="437"/>
                      </a:cubicBezTo>
                      <a:cubicBezTo>
                        <a:pt x="92" y="430"/>
                        <a:pt x="95" y="424"/>
                        <a:pt x="93" y="418"/>
                      </a:cubicBezTo>
                      <a:close/>
                      <a:moveTo>
                        <a:pt x="374" y="425"/>
                      </a:moveTo>
                      <a:cubicBezTo>
                        <a:pt x="374" y="424"/>
                        <a:pt x="374" y="423"/>
                        <a:pt x="374" y="423"/>
                      </a:cubicBezTo>
                      <a:cubicBezTo>
                        <a:pt x="374" y="411"/>
                        <a:pt x="372" y="426"/>
                        <a:pt x="374" y="425"/>
                      </a:cubicBezTo>
                      <a:close/>
                      <a:moveTo>
                        <a:pt x="337" y="426"/>
                      </a:moveTo>
                      <a:cubicBezTo>
                        <a:pt x="337" y="422"/>
                        <a:pt x="337" y="420"/>
                        <a:pt x="336" y="418"/>
                      </a:cubicBezTo>
                      <a:cubicBezTo>
                        <a:pt x="336" y="421"/>
                        <a:pt x="336" y="425"/>
                        <a:pt x="337" y="426"/>
                      </a:cubicBezTo>
                      <a:close/>
                      <a:moveTo>
                        <a:pt x="250" y="426"/>
                      </a:moveTo>
                      <a:cubicBezTo>
                        <a:pt x="250" y="424"/>
                        <a:pt x="251" y="429"/>
                        <a:pt x="250" y="429"/>
                      </a:cubicBezTo>
                      <a:cubicBezTo>
                        <a:pt x="252" y="429"/>
                        <a:pt x="250" y="424"/>
                        <a:pt x="250" y="423"/>
                      </a:cubicBezTo>
                      <a:cubicBezTo>
                        <a:pt x="251" y="424"/>
                        <a:pt x="248" y="426"/>
                        <a:pt x="250" y="426"/>
                      </a:cubicBezTo>
                      <a:close/>
                      <a:moveTo>
                        <a:pt x="290" y="415"/>
                      </a:moveTo>
                      <a:cubicBezTo>
                        <a:pt x="288" y="416"/>
                        <a:pt x="291" y="416"/>
                        <a:pt x="291" y="417"/>
                      </a:cubicBezTo>
                      <a:cubicBezTo>
                        <a:pt x="290" y="417"/>
                        <a:pt x="290" y="416"/>
                        <a:pt x="289" y="416"/>
                      </a:cubicBezTo>
                      <a:cubicBezTo>
                        <a:pt x="289" y="419"/>
                        <a:pt x="289" y="419"/>
                        <a:pt x="289" y="419"/>
                      </a:cubicBezTo>
                      <a:cubicBezTo>
                        <a:pt x="290" y="419"/>
                        <a:pt x="290" y="418"/>
                        <a:pt x="291" y="419"/>
                      </a:cubicBezTo>
                      <a:cubicBezTo>
                        <a:pt x="290" y="420"/>
                        <a:pt x="290" y="421"/>
                        <a:pt x="291" y="423"/>
                      </a:cubicBezTo>
                      <a:cubicBezTo>
                        <a:pt x="288" y="422"/>
                        <a:pt x="291" y="428"/>
                        <a:pt x="291" y="427"/>
                      </a:cubicBezTo>
                      <a:cubicBezTo>
                        <a:pt x="291" y="422"/>
                        <a:pt x="293" y="418"/>
                        <a:pt x="290" y="415"/>
                      </a:cubicBezTo>
                      <a:close/>
                      <a:moveTo>
                        <a:pt x="350" y="420"/>
                      </a:moveTo>
                      <a:cubicBezTo>
                        <a:pt x="350" y="422"/>
                        <a:pt x="351" y="425"/>
                        <a:pt x="351" y="423"/>
                      </a:cubicBezTo>
                      <a:cubicBezTo>
                        <a:pt x="350" y="424"/>
                        <a:pt x="351" y="422"/>
                        <a:pt x="351" y="422"/>
                      </a:cubicBezTo>
                      <a:cubicBezTo>
                        <a:pt x="350" y="422"/>
                        <a:pt x="351" y="420"/>
                        <a:pt x="350" y="420"/>
                      </a:cubicBezTo>
                      <a:close/>
                      <a:moveTo>
                        <a:pt x="281" y="420"/>
                      </a:moveTo>
                      <a:cubicBezTo>
                        <a:pt x="282" y="423"/>
                        <a:pt x="281" y="424"/>
                        <a:pt x="283" y="426"/>
                      </a:cubicBezTo>
                      <a:cubicBezTo>
                        <a:pt x="282" y="424"/>
                        <a:pt x="283" y="423"/>
                        <a:pt x="282" y="422"/>
                      </a:cubicBezTo>
                      <a:cubicBezTo>
                        <a:pt x="282" y="421"/>
                        <a:pt x="283" y="422"/>
                        <a:pt x="284" y="422"/>
                      </a:cubicBezTo>
                      <a:cubicBezTo>
                        <a:pt x="284" y="420"/>
                        <a:pt x="283" y="419"/>
                        <a:pt x="283" y="418"/>
                      </a:cubicBezTo>
                      <a:cubicBezTo>
                        <a:pt x="282" y="411"/>
                        <a:pt x="284" y="426"/>
                        <a:pt x="281" y="420"/>
                      </a:cubicBezTo>
                      <a:close/>
                      <a:moveTo>
                        <a:pt x="456" y="408"/>
                      </a:moveTo>
                      <a:cubicBezTo>
                        <a:pt x="456" y="412"/>
                        <a:pt x="456" y="417"/>
                        <a:pt x="459" y="416"/>
                      </a:cubicBezTo>
                      <a:cubicBezTo>
                        <a:pt x="458" y="416"/>
                        <a:pt x="458" y="416"/>
                        <a:pt x="459" y="415"/>
                      </a:cubicBezTo>
                      <a:cubicBezTo>
                        <a:pt x="458" y="415"/>
                        <a:pt x="457" y="416"/>
                        <a:pt x="457" y="415"/>
                      </a:cubicBezTo>
                      <a:cubicBezTo>
                        <a:pt x="458" y="413"/>
                        <a:pt x="457" y="414"/>
                        <a:pt x="458" y="412"/>
                      </a:cubicBezTo>
                      <a:cubicBezTo>
                        <a:pt x="457" y="413"/>
                        <a:pt x="458" y="409"/>
                        <a:pt x="456" y="408"/>
                      </a:cubicBezTo>
                      <a:close/>
                      <a:moveTo>
                        <a:pt x="230" y="416"/>
                      </a:moveTo>
                      <a:cubicBezTo>
                        <a:pt x="229" y="417"/>
                        <a:pt x="230" y="419"/>
                        <a:pt x="231" y="421"/>
                      </a:cubicBezTo>
                      <a:cubicBezTo>
                        <a:pt x="230" y="421"/>
                        <a:pt x="229" y="421"/>
                        <a:pt x="229" y="422"/>
                      </a:cubicBezTo>
                      <a:cubicBezTo>
                        <a:pt x="230" y="423"/>
                        <a:pt x="231" y="424"/>
                        <a:pt x="231" y="425"/>
                      </a:cubicBezTo>
                      <a:cubicBezTo>
                        <a:pt x="230" y="424"/>
                        <a:pt x="230" y="426"/>
                        <a:pt x="229" y="425"/>
                      </a:cubicBezTo>
                      <a:cubicBezTo>
                        <a:pt x="229" y="427"/>
                        <a:pt x="232" y="427"/>
                        <a:pt x="233" y="426"/>
                      </a:cubicBezTo>
                      <a:cubicBezTo>
                        <a:pt x="231" y="426"/>
                        <a:pt x="232" y="424"/>
                        <a:pt x="231" y="423"/>
                      </a:cubicBezTo>
                      <a:cubicBezTo>
                        <a:pt x="233" y="421"/>
                        <a:pt x="231" y="417"/>
                        <a:pt x="231" y="415"/>
                      </a:cubicBezTo>
                      <a:cubicBezTo>
                        <a:pt x="232" y="415"/>
                        <a:pt x="232" y="417"/>
                        <a:pt x="233" y="417"/>
                      </a:cubicBezTo>
                      <a:cubicBezTo>
                        <a:pt x="233" y="416"/>
                        <a:pt x="231" y="413"/>
                        <a:pt x="230" y="411"/>
                      </a:cubicBezTo>
                      <a:cubicBezTo>
                        <a:pt x="230" y="416"/>
                        <a:pt x="230" y="416"/>
                        <a:pt x="230" y="416"/>
                      </a:cubicBezTo>
                      <a:cubicBezTo>
                        <a:pt x="228" y="416"/>
                        <a:pt x="227" y="416"/>
                        <a:pt x="227" y="416"/>
                      </a:cubicBezTo>
                      <a:cubicBezTo>
                        <a:pt x="227" y="415"/>
                        <a:pt x="227" y="414"/>
                        <a:pt x="227" y="413"/>
                      </a:cubicBezTo>
                      <a:cubicBezTo>
                        <a:pt x="225" y="417"/>
                        <a:pt x="227" y="423"/>
                        <a:pt x="228" y="426"/>
                      </a:cubicBezTo>
                      <a:cubicBezTo>
                        <a:pt x="228" y="423"/>
                        <a:pt x="228" y="421"/>
                        <a:pt x="228" y="418"/>
                      </a:cubicBezTo>
                      <a:cubicBezTo>
                        <a:pt x="229" y="417"/>
                        <a:pt x="229" y="417"/>
                        <a:pt x="230" y="416"/>
                      </a:cubicBezTo>
                      <a:close/>
                      <a:moveTo>
                        <a:pt x="66" y="424"/>
                      </a:moveTo>
                      <a:cubicBezTo>
                        <a:pt x="64" y="426"/>
                        <a:pt x="63" y="430"/>
                        <a:pt x="65" y="433"/>
                      </a:cubicBezTo>
                      <a:cubicBezTo>
                        <a:pt x="66" y="429"/>
                        <a:pt x="64" y="427"/>
                        <a:pt x="66" y="425"/>
                      </a:cubicBezTo>
                      <a:cubicBezTo>
                        <a:pt x="66" y="426"/>
                        <a:pt x="67" y="426"/>
                        <a:pt x="67" y="425"/>
                      </a:cubicBezTo>
                      <a:cubicBezTo>
                        <a:pt x="66" y="425"/>
                        <a:pt x="67" y="424"/>
                        <a:pt x="66" y="424"/>
                      </a:cubicBezTo>
                      <a:close/>
                      <a:moveTo>
                        <a:pt x="390" y="418"/>
                      </a:moveTo>
                      <a:cubicBezTo>
                        <a:pt x="391" y="416"/>
                        <a:pt x="388" y="417"/>
                        <a:pt x="390" y="417"/>
                      </a:cubicBezTo>
                      <a:cubicBezTo>
                        <a:pt x="391" y="417"/>
                        <a:pt x="390" y="419"/>
                        <a:pt x="391" y="420"/>
                      </a:cubicBezTo>
                      <a:cubicBezTo>
                        <a:pt x="392" y="418"/>
                        <a:pt x="391" y="414"/>
                        <a:pt x="392" y="413"/>
                      </a:cubicBezTo>
                      <a:cubicBezTo>
                        <a:pt x="392" y="412"/>
                        <a:pt x="392" y="412"/>
                        <a:pt x="391" y="411"/>
                      </a:cubicBezTo>
                      <a:cubicBezTo>
                        <a:pt x="392" y="413"/>
                        <a:pt x="391" y="415"/>
                        <a:pt x="390" y="418"/>
                      </a:cubicBezTo>
                      <a:close/>
                      <a:moveTo>
                        <a:pt x="317" y="414"/>
                      </a:moveTo>
                      <a:cubicBezTo>
                        <a:pt x="317" y="414"/>
                        <a:pt x="316" y="414"/>
                        <a:pt x="315" y="414"/>
                      </a:cubicBezTo>
                      <a:cubicBezTo>
                        <a:pt x="315" y="418"/>
                        <a:pt x="316" y="419"/>
                        <a:pt x="315" y="422"/>
                      </a:cubicBezTo>
                      <a:cubicBezTo>
                        <a:pt x="318" y="422"/>
                        <a:pt x="319" y="415"/>
                        <a:pt x="317" y="414"/>
                      </a:cubicBezTo>
                      <a:close/>
                      <a:moveTo>
                        <a:pt x="280" y="422"/>
                      </a:moveTo>
                      <a:cubicBezTo>
                        <a:pt x="280" y="422"/>
                        <a:pt x="280" y="422"/>
                        <a:pt x="280" y="422"/>
                      </a:cubicBezTo>
                      <a:cubicBezTo>
                        <a:pt x="279" y="420"/>
                        <a:pt x="279" y="411"/>
                        <a:pt x="279" y="409"/>
                      </a:cubicBezTo>
                      <a:cubicBezTo>
                        <a:pt x="278" y="409"/>
                        <a:pt x="277" y="410"/>
                        <a:pt x="276" y="411"/>
                      </a:cubicBezTo>
                      <a:cubicBezTo>
                        <a:pt x="278" y="414"/>
                        <a:pt x="276" y="419"/>
                        <a:pt x="276" y="421"/>
                      </a:cubicBezTo>
                      <a:cubicBezTo>
                        <a:pt x="279" y="420"/>
                        <a:pt x="277" y="424"/>
                        <a:pt x="279" y="424"/>
                      </a:cubicBezTo>
                      <a:cubicBezTo>
                        <a:pt x="280" y="424"/>
                        <a:pt x="279" y="422"/>
                        <a:pt x="280" y="422"/>
                      </a:cubicBezTo>
                      <a:close/>
                      <a:moveTo>
                        <a:pt x="257" y="420"/>
                      </a:moveTo>
                      <a:cubicBezTo>
                        <a:pt x="259" y="420"/>
                        <a:pt x="257" y="418"/>
                        <a:pt x="258" y="417"/>
                      </a:cubicBezTo>
                      <a:cubicBezTo>
                        <a:pt x="256" y="417"/>
                        <a:pt x="257" y="412"/>
                        <a:pt x="255" y="410"/>
                      </a:cubicBezTo>
                      <a:cubicBezTo>
                        <a:pt x="255" y="416"/>
                        <a:pt x="256" y="422"/>
                        <a:pt x="258" y="424"/>
                      </a:cubicBezTo>
                      <a:cubicBezTo>
                        <a:pt x="258" y="422"/>
                        <a:pt x="258" y="421"/>
                        <a:pt x="257" y="420"/>
                      </a:cubicBezTo>
                      <a:close/>
                      <a:moveTo>
                        <a:pt x="350" y="420"/>
                      </a:moveTo>
                      <a:cubicBezTo>
                        <a:pt x="351" y="418"/>
                        <a:pt x="351" y="415"/>
                        <a:pt x="351" y="414"/>
                      </a:cubicBezTo>
                      <a:cubicBezTo>
                        <a:pt x="350" y="414"/>
                        <a:pt x="347" y="416"/>
                        <a:pt x="348" y="416"/>
                      </a:cubicBezTo>
                      <a:cubicBezTo>
                        <a:pt x="348" y="415"/>
                        <a:pt x="349" y="415"/>
                        <a:pt x="350" y="415"/>
                      </a:cubicBezTo>
                      <a:cubicBezTo>
                        <a:pt x="348" y="417"/>
                        <a:pt x="350" y="418"/>
                        <a:pt x="350" y="420"/>
                      </a:cubicBezTo>
                      <a:close/>
                      <a:moveTo>
                        <a:pt x="342" y="420"/>
                      </a:moveTo>
                      <a:cubicBezTo>
                        <a:pt x="343" y="418"/>
                        <a:pt x="343" y="413"/>
                        <a:pt x="341" y="410"/>
                      </a:cubicBezTo>
                      <a:cubicBezTo>
                        <a:pt x="341" y="413"/>
                        <a:pt x="342" y="417"/>
                        <a:pt x="342" y="420"/>
                      </a:cubicBezTo>
                      <a:close/>
                      <a:moveTo>
                        <a:pt x="252" y="413"/>
                      </a:moveTo>
                      <a:cubicBezTo>
                        <a:pt x="251" y="414"/>
                        <a:pt x="252" y="422"/>
                        <a:pt x="252" y="423"/>
                      </a:cubicBezTo>
                      <a:cubicBezTo>
                        <a:pt x="253" y="419"/>
                        <a:pt x="253" y="417"/>
                        <a:pt x="252" y="413"/>
                      </a:cubicBezTo>
                      <a:close/>
                      <a:moveTo>
                        <a:pt x="130" y="428"/>
                      </a:moveTo>
                      <a:cubicBezTo>
                        <a:pt x="130" y="427"/>
                        <a:pt x="130" y="427"/>
                        <a:pt x="130" y="427"/>
                      </a:cubicBezTo>
                      <a:cubicBezTo>
                        <a:pt x="128" y="428"/>
                        <a:pt x="129" y="425"/>
                        <a:pt x="128" y="426"/>
                      </a:cubicBezTo>
                      <a:cubicBezTo>
                        <a:pt x="129" y="427"/>
                        <a:pt x="127" y="428"/>
                        <a:pt x="128" y="428"/>
                      </a:cubicBezTo>
                      <a:cubicBezTo>
                        <a:pt x="128" y="428"/>
                        <a:pt x="129" y="428"/>
                        <a:pt x="130" y="427"/>
                      </a:cubicBezTo>
                      <a:cubicBezTo>
                        <a:pt x="130" y="428"/>
                        <a:pt x="130" y="428"/>
                        <a:pt x="130" y="428"/>
                      </a:cubicBezTo>
                      <a:close/>
                      <a:moveTo>
                        <a:pt x="339" y="417"/>
                      </a:moveTo>
                      <a:cubicBezTo>
                        <a:pt x="339" y="412"/>
                        <a:pt x="337" y="412"/>
                        <a:pt x="339" y="417"/>
                      </a:cubicBezTo>
                      <a:close/>
                      <a:moveTo>
                        <a:pt x="345" y="416"/>
                      </a:moveTo>
                      <a:cubicBezTo>
                        <a:pt x="348" y="415"/>
                        <a:pt x="346" y="411"/>
                        <a:pt x="346" y="408"/>
                      </a:cubicBezTo>
                      <a:cubicBezTo>
                        <a:pt x="344" y="411"/>
                        <a:pt x="346" y="414"/>
                        <a:pt x="345" y="416"/>
                      </a:cubicBezTo>
                      <a:close/>
                      <a:moveTo>
                        <a:pt x="373" y="403"/>
                      </a:moveTo>
                      <a:cubicBezTo>
                        <a:pt x="374" y="404"/>
                        <a:pt x="374" y="406"/>
                        <a:pt x="373" y="407"/>
                      </a:cubicBezTo>
                      <a:cubicBezTo>
                        <a:pt x="376" y="405"/>
                        <a:pt x="373" y="414"/>
                        <a:pt x="375" y="414"/>
                      </a:cubicBezTo>
                      <a:cubicBezTo>
                        <a:pt x="375" y="410"/>
                        <a:pt x="376" y="407"/>
                        <a:pt x="373" y="403"/>
                      </a:cubicBezTo>
                      <a:close/>
                      <a:moveTo>
                        <a:pt x="37" y="376"/>
                      </a:moveTo>
                      <a:cubicBezTo>
                        <a:pt x="38" y="385"/>
                        <a:pt x="38" y="384"/>
                        <a:pt x="39" y="392"/>
                      </a:cubicBezTo>
                      <a:cubicBezTo>
                        <a:pt x="40" y="391"/>
                        <a:pt x="37" y="389"/>
                        <a:pt x="40" y="389"/>
                      </a:cubicBezTo>
                      <a:cubicBezTo>
                        <a:pt x="39" y="393"/>
                        <a:pt x="40" y="396"/>
                        <a:pt x="40" y="399"/>
                      </a:cubicBezTo>
                      <a:cubicBezTo>
                        <a:pt x="44" y="397"/>
                        <a:pt x="39" y="391"/>
                        <a:pt x="42" y="388"/>
                      </a:cubicBezTo>
                      <a:cubicBezTo>
                        <a:pt x="44" y="401"/>
                        <a:pt x="39" y="417"/>
                        <a:pt x="44" y="427"/>
                      </a:cubicBezTo>
                      <a:cubicBezTo>
                        <a:pt x="43" y="421"/>
                        <a:pt x="43" y="416"/>
                        <a:pt x="44" y="410"/>
                      </a:cubicBezTo>
                      <a:cubicBezTo>
                        <a:pt x="44" y="411"/>
                        <a:pt x="43" y="411"/>
                        <a:pt x="43" y="410"/>
                      </a:cubicBezTo>
                      <a:cubicBezTo>
                        <a:pt x="44" y="405"/>
                        <a:pt x="43" y="400"/>
                        <a:pt x="43" y="394"/>
                      </a:cubicBezTo>
                      <a:cubicBezTo>
                        <a:pt x="42" y="388"/>
                        <a:pt x="44" y="380"/>
                        <a:pt x="41" y="379"/>
                      </a:cubicBezTo>
                      <a:cubicBezTo>
                        <a:pt x="40" y="380"/>
                        <a:pt x="41" y="379"/>
                        <a:pt x="40" y="381"/>
                      </a:cubicBezTo>
                      <a:cubicBezTo>
                        <a:pt x="41" y="383"/>
                        <a:pt x="42" y="385"/>
                        <a:pt x="41" y="388"/>
                      </a:cubicBezTo>
                      <a:cubicBezTo>
                        <a:pt x="40" y="388"/>
                        <a:pt x="40" y="385"/>
                        <a:pt x="39" y="387"/>
                      </a:cubicBezTo>
                      <a:cubicBezTo>
                        <a:pt x="40" y="387"/>
                        <a:pt x="40" y="388"/>
                        <a:pt x="38" y="388"/>
                      </a:cubicBezTo>
                      <a:cubicBezTo>
                        <a:pt x="39" y="384"/>
                        <a:pt x="38" y="379"/>
                        <a:pt x="37" y="376"/>
                      </a:cubicBezTo>
                      <a:close/>
                      <a:moveTo>
                        <a:pt x="361" y="390"/>
                      </a:moveTo>
                      <a:cubicBezTo>
                        <a:pt x="362" y="391"/>
                        <a:pt x="362" y="393"/>
                        <a:pt x="360" y="393"/>
                      </a:cubicBezTo>
                      <a:cubicBezTo>
                        <a:pt x="359" y="392"/>
                        <a:pt x="362" y="389"/>
                        <a:pt x="360" y="389"/>
                      </a:cubicBezTo>
                      <a:cubicBezTo>
                        <a:pt x="358" y="397"/>
                        <a:pt x="359" y="405"/>
                        <a:pt x="361" y="412"/>
                      </a:cubicBezTo>
                      <a:cubicBezTo>
                        <a:pt x="361" y="410"/>
                        <a:pt x="361" y="407"/>
                        <a:pt x="361" y="406"/>
                      </a:cubicBezTo>
                      <a:cubicBezTo>
                        <a:pt x="363" y="406"/>
                        <a:pt x="362" y="409"/>
                        <a:pt x="364" y="409"/>
                      </a:cubicBezTo>
                      <a:cubicBezTo>
                        <a:pt x="364" y="402"/>
                        <a:pt x="365" y="396"/>
                        <a:pt x="362" y="393"/>
                      </a:cubicBezTo>
                      <a:cubicBezTo>
                        <a:pt x="363" y="392"/>
                        <a:pt x="362" y="389"/>
                        <a:pt x="361" y="390"/>
                      </a:cubicBezTo>
                      <a:close/>
                      <a:moveTo>
                        <a:pt x="51" y="422"/>
                      </a:moveTo>
                      <a:cubicBezTo>
                        <a:pt x="52" y="419"/>
                        <a:pt x="52" y="411"/>
                        <a:pt x="50" y="408"/>
                      </a:cubicBezTo>
                      <a:cubicBezTo>
                        <a:pt x="51" y="412"/>
                        <a:pt x="51" y="417"/>
                        <a:pt x="51" y="422"/>
                      </a:cubicBezTo>
                      <a:close/>
                      <a:moveTo>
                        <a:pt x="118" y="389"/>
                      </a:moveTo>
                      <a:cubicBezTo>
                        <a:pt x="117" y="392"/>
                        <a:pt x="117" y="396"/>
                        <a:pt x="116" y="398"/>
                      </a:cubicBezTo>
                      <a:cubicBezTo>
                        <a:pt x="116" y="396"/>
                        <a:pt x="115" y="393"/>
                        <a:pt x="114" y="390"/>
                      </a:cubicBezTo>
                      <a:cubicBezTo>
                        <a:pt x="114" y="391"/>
                        <a:pt x="114" y="392"/>
                        <a:pt x="113" y="391"/>
                      </a:cubicBezTo>
                      <a:cubicBezTo>
                        <a:pt x="114" y="391"/>
                        <a:pt x="114" y="387"/>
                        <a:pt x="112" y="386"/>
                      </a:cubicBezTo>
                      <a:cubicBezTo>
                        <a:pt x="113" y="390"/>
                        <a:pt x="113" y="394"/>
                        <a:pt x="113" y="398"/>
                      </a:cubicBezTo>
                      <a:cubicBezTo>
                        <a:pt x="111" y="397"/>
                        <a:pt x="112" y="399"/>
                        <a:pt x="111" y="400"/>
                      </a:cubicBezTo>
                      <a:cubicBezTo>
                        <a:pt x="111" y="398"/>
                        <a:pt x="111" y="393"/>
                        <a:pt x="110" y="395"/>
                      </a:cubicBezTo>
                      <a:cubicBezTo>
                        <a:pt x="111" y="399"/>
                        <a:pt x="110" y="404"/>
                        <a:pt x="109" y="406"/>
                      </a:cubicBezTo>
                      <a:cubicBezTo>
                        <a:pt x="110" y="406"/>
                        <a:pt x="111" y="407"/>
                        <a:pt x="112" y="406"/>
                      </a:cubicBezTo>
                      <a:cubicBezTo>
                        <a:pt x="112" y="405"/>
                        <a:pt x="111" y="402"/>
                        <a:pt x="112" y="400"/>
                      </a:cubicBezTo>
                      <a:cubicBezTo>
                        <a:pt x="113" y="401"/>
                        <a:pt x="112" y="404"/>
                        <a:pt x="112" y="405"/>
                      </a:cubicBezTo>
                      <a:cubicBezTo>
                        <a:pt x="114" y="406"/>
                        <a:pt x="115" y="405"/>
                        <a:pt x="116" y="406"/>
                      </a:cubicBezTo>
                      <a:cubicBezTo>
                        <a:pt x="116" y="408"/>
                        <a:pt x="115" y="413"/>
                        <a:pt x="115" y="415"/>
                      </a:cubicBezTo>
                      <a:cubicBezTo>
                        <a:pt x="116" y="424"/>
                        <a:pt x="117" y="410"/>
                        <a:pt x="116" y="409"/>
                      </a:cubicBezTo>
                      <a:cubicBezTo>
                        <a:pt x="118" y="409"/>
                        <a:pt x="118" y="407"/>
                        <a:pt x="119" y="406"/>
                      </a:cubicBezTo>
                      <a:cubicBezTo>
                        <a:pt x="119" y="406"/>
                        <a:pt x="119" y="407"/>
                        <a:pt x="120" y="407"/>
                      </a:cubicBezTo>
                      <a:cubicBezTo>
                        <a:pt x="117" y="400"/>
                        <a:pt x="121" y="395"/>
                        <a:pt x="118" y="389"/>
                      </a:cubicBezTo>
                      <a:close/>
                      <a:moveTo>
                        <a:pt x="117" y="403"/>
                      </a:moveTo>
                      <a:cubicBezTo>
                        <a:pt x="116" y="403"/>
                        <a:pt x="116" y="400"/>
                        <a:pt x="116" y="399"/>
                      </a:cubicBezTo>
                      <a:cubicBezTo>
                        <a:pt x="118" y="399"/>
                        <a:pt x="117" y="401"/>
                        <a:pt x="117" y="403"/>
                      </a:cubicBezTo>
                      <a:close/>
                      <a:moveTo>
                        <a:pt x="312" y="394"/>
                      </a:moveTo>
                      <a:cubicBezTo>
                        <a:pt x="313" y="399"/>
                        <a:pt x="312" y="405"/>
                        <a:pt x="315" y="408"/>
                      </a:cubicBezTo>
                      <a:cubicBezTo>
                        <a:pt x="315" y="405"/>
                        <a:pt x="314" y="397"/>
                        <a:pt x="313" y="393"/>
                      </a:cubicBezTo>
                      <a:cubicBezTo>
                        <a:pt x="313" y="394"/>
                        <a:pt x="313" y="395"/>
                        <a:pt x="312" y="394"/>
                      </a:cubicBezTo>
                      <a:close/>
                      <a:moveTo>
                        <a:pt x="144" y="403"/>
                      </a:moveTo>
                      <a:cubicBezTo>
                        <a:pt x="144" y="405"/>
                        <a:pt x="144" y="402"/>
                        <a:pt x="143" y="402"/>
                      </a:cubicBezTo>
                      <a:cubicBezTo>
                        <a:pt x="144" y="406"/>
                        <a:pt x="142" y="412"/>
                        <a:pt x="144" y="415"/>
                      </a:cubicBezTo>
                      <a:cubicBezTo>
                        <a:pt x="145" y="410"/>
                        <a:pt x="144" y="406"/>
                        <a:pt x="144" y="403"/>
                      </a:cubicBezTo>
                      <a:close/>
                      <a:moveTo>
                        <a:pt x="134" y="409"/>
                      </a:moveTo>
                      <a:cubicBezTo>
                        <a:pt x="133" y="411"/>
                        <a:pt x="135" y="413"/>
                        <a:pt x="134" y="415"/>
                      </a:cubicBezTo>
                      <a:cubicBezTo>
                        <a:pt x="135" y="414"/>
                        <a:pt x="136" y="409"/>
                        <a:pt x="134" y="409"/>
                      </a:cubicBezTo>
                      <a:close/>
                      <a:moveTo>
                        <a:pt x="100" y="415"/>
                      </a:moveTo>
                      <a:cubicBezTo>
                        <a:pt x="100" y="414"/>
                        <a:pt x="100" y="415"/>
                        <a:pt x="101" y="415"/>
                      </a:cubicBezTo>
                      <a:cubicBezTo>
                        <a:pt x="100" y="414"/>
                        <a:pt x="101" y="412"/>
                        <a:pt x="99" y="411"/>
                      </a:cubicBezTo>
                      <a:cubicBezTo>
                        <a:pt x="99" y="412"/>
                        <a:pt x="99" y="415"/>
                        <a:pt x="100" y="415"/>
                      </a:cubicBezTo>
                      <a:close/>
                      <a:moveTo>
                        <a:pt x="412" y="394"/>
                      </a:moveTo>
                      <a:cubicBezTo>
                        <a:pt x="411" y="396"/>
                        <a:pt x="411" y="402"/>
                        <a:pt x="413" y="402"/>
                      </a:cubicBezTo>
                      <a:cubicBezTo>
                        <a:pt x="412" y="400"/>
                        <a:pt x="412" y="397"/>
                        <a:pt x="413" y="396"/>
                      </a:cubicBezTo>
                      <a:cubicBezTo>
                        <a:pt x="411" y="396"/>
                        <a:pt x="413" y="392"/>
                        <a:pt x="412" y="394"/>
                      </a:cubicBezTo>
                      <a:close/>
                      <a:moveTo>
                        <a:pt x="516" y="359"/>
                      </a:moveTo>
                      <a:cubicBezTo>
                        <a:pt x="517" y="363"/>
                        <a:pt x="516" y="365"/>
                        <a:pt x="517" y="371"/>
                      </a:cubicBezTo>
                      <a:cubicBezTo>
                        <a:pt x="515" y="370"/>
                        <a:pt x="515" y="373"/>
                        <a:pt x="516" y="373"/>
                      </a:cubicBezTo>
                      <a:cubicBezTo>
                        <a:pt x="516" y="372"/>
                        <a:pt x="516" y="371"/>
                        <a:pt x="517" y="371"/>
                      </a:cubicBezTo>
                      <a:cubicBezTo>
                        <a:pt x="518" y="381"/>
                        <a:pt x="517" y="389"/>
                        <a:pt x="520" y="396"/>
                      </a:cubicBezTo>
                      <a:cubicBezTo>
                        <a:pt x="519" y="387"/>
                        <a:pt x="520" y="377"/>
                        <a:pt x="517" y="370"/>
                      </a:cubicBezTo>
                      <a:cubicBezTo>
                        <a:pt x="519" y="368"/>
                        <a:pt x="518" y="362"/>
                        <a:pt x="516" y="359"/>
                      </a:cubicBezTo>
                      <a:close/>
                      <a:moveTo>
                        <a:pt x="540" y="394"/>
                      </a:moveTo>
                      <a:cubicBezTo>
                        <a:pt x="540" y="393"/>
                        <a:pt x="540" y="392"/>
                        <a:pt x="541" y="390"/>
                      </a:cubicBezTo>
                      <a:cubicBezTo>
                        <a:pt x="538" y="390"/>
                        <a:pt x="539" y="393"/>
                        <a:pt x="540" y="394"/>
                      </a:cubicBezTo>
                      <a:close/>
                      <a:moveTo>
                        <a:pt x="25" y="403"/>
                      </a:moveTo>
                      <a:cubicBezTo>
                        <a:pt x="26" y="404"/>
                        <a:pt x="27" y="406"/>
                        <a:pt x="28" y="407"/>
                      </a:cubicBezTo>
                      <a:cubicBezTo>
                        <a:pt x="27" y="408"/>
                        <a:pt x="25" y="412"/>
                        <a:pt x="27" y="413"/>
                      </a:cubicBezTo>
                      <a:cubicBezTo>
                        <a:pt x="27" y="411"/>
                        <a:pt x="27" y="410"/>
                        <a:pt x="28" y="410"/>
                      </a:cubicBezTo>
                      <a:cubicBezTo>
                        <a:pt x="31" y="405"/>
                        <a:pt x="27" y="392"/>
                        <a:pt x="28" y="385"/>
                      </a:cubicBezTo>
                      <a:cubicBezTo>
                        <a:pt x="28" y="385"/>
                        <a:pt x="27" y="386"/>
                        <a:pt x="27" y="386"/>
                      </a:cubicBezTo>
                      <a:cubicBezTo>
                        <a:pt x="28" y="385"/>
                        <a:pt x="27" y="381"/>
                        <a:pt x="27" y="379"/>
                      </a:cubicBezTo>
                      <a:cubicBezTo>
                        <a:pt x="26" y="381"/>
                        <a:pt x="28" y="385"/>
                        <a:pt x="25" y="386"/>
                      </a:cubicBezTo>
                      <a:cubicBezTo>
                        <a:pt x="25" y="389"/>
                        <a:pt x="28" y="405"/>
                        <a:pt x="25" y="403"/>
                      </a:cubicBezTo>
                      <a:close/>
                      <a:moveTo>
                        <a:pt x="486" y="389"/>
                      </a:moveTo>
                      <a:cubicBezTo>
                        <a:pt x="486" y="391"/>
                        <a:pt x="486" y="394"/>
                        <a:pt x="487" y="393"/>
                      </a:cubicBezTo>
                      <a:cubicBezTo>
                        <a:pt x="486" y="391"/>
                        <a:pt x="488" y="390"/>
                        <a:pt x="486" y="389"/>
                      </a:cubicBezTo>
                      <a:close/>
                      <a:moveTo>
                        <a:pt x="120" y="396"/>
                      </a:moveTo>
                      <a:cubicBezTo>
                        <a:pt x="121" y="398"/>
                        <a:pt x="119" y="405"/>
                        <a:pt x="121" y="407"/>
                      </a:cubicBezTo>
                      <a:cubicBezTo>
                        <a:pt x="121" y="405"/>
                        <a:pt x="123" y="401"/>
                        <a:pt x="121" y="404"/>
                      </a:cubicBezTo>
                      <a:cubicBezTo>
                        <a:pt x="121" y="400"/>
                        <a:pt x="122" y="396"/>
                        <a:pt x="121" y="394"/>
                      </a:cubicBezTo>
                      <a:cubicBezTo>
                        <a:pt x="121" y="398"/>
                        <a:pt x="120" y="396"/>
                        <a:pt x="120" y="396"/>
                      </a:cubicBezTo>
                      <a:close/>
                      <a:moveTo>
                        <a:pt x="148" y="402"/>
                      </a:moveTo>
                      <a:cubicBezTo>
                        <a:pt x="149" y="402"/>
                        <a:pt x="148" y="403"/>
                        <a:pt x="148" y="404"/>
                      </a:cubicBezTo>
                      <a:cubicBezTo>
                        <a:pt x="148" y="409"/>
                        <a:pt x="151" y="403"/>
                        <a:pt x="148" y="402"/>
                      </a:cubicBezTo>
                      <a:close/>
                      <a:moveTo>
                        <a:pt x="378" y="388"/>
                      </a:moveTo>
                      <a:cubicBezTo>
                        <a:pt x="379" y="390"/>
                        <a:pt x="377" y="394"/>
                        <a:pt x="379" y="395"/>
                      </a:cubicBezTo>
                      <a:cubicBezTo>
                        <a:pt x="380" y="393"/>
                        <a:pt x="379" y="388"/>
                        <a:pt x="378" y="388"/>
                      </a:cubicBezTo>
                      <a:close/>
                      <a:moveTo>
                        <a:pt x="136" y="404"/>
                      </a:moveTo>
                      <a:cubicBezTo>
                        <a:pt x="138" y="402"/>
                        <a:pt x="136" y="398"/>
                        <a:pt x="136" y="399"/>
                      </a:cubicBezTo>
                      <a:cubicBezTo>
                        <a:pt x="136" y="400"/>
                        <a:pt x="134" y="403"/>
                        <a:pt x="136" y="404"/>
                      </a:cubicBezTo>
                      <a:close/>
                      <a:moveTo>
                        <a:pt x="51" y="389"/>
                      </a:moveTo>
                      <a:cubicBezTo>
                        <a:pt x="52" y="397"/>
                        <a:pt x="51" y="402"/>
                        <a:pt x="52" y="407"/>
                      </a:cubicBezTo>
                      <a:cubicBezTo>
                        <a:pt x="52" y="403"/>
                        <a:pt x="53" y="397"/>
                        <a:pt x="52" y="391"/>
                      </a:cubicBezTo>
                      <a:cubicBezTo>
                        <a:pt x="52" y="390"/>
                        <a:pt x="52" y="388"/>
                        <a:pt x="51" y="389"/>
                      </a:cubicBezTo>
                      <a:close/>
                      <a:moveTo>
                        <a:pt x="129" y="376"/>
                      </a:moveTo>
                      <a:cubicBezTo>
                        <a:pt x="130" y="388"/>
                        <a:pt x="129" y="394"/>
                        <a:pt x="130" y="403"/>
                      </a:cubicBezTo>
                      <a:cubicBezTo>
                        <a:pt x="131" y="394"/>
                        <a:pt x="129" y="377"/>
                        <a:pt x="129" y="369"/>
                      </a:cubicBezTo>
                      <a:cubicBezTo>
                        <a:pt x="126" y="371"/>
                        <a:pt x="129" y="374"/>
                        <a:pt x="127" y="377"/>
                      </a:cubicBezTo>
                      <a:cubicBezTo>
                        <a:pt x="128" y="377"/>
                        <a:pt x="128" y="376"/>
                        <a:pt x="129" y="376"/>
                      </a:cubicBezTo>
                      <a:close/>
                      <a:moveTo>
                        <a:pt x="474" y="383"/>
                      </a:moveTo>
                      <a:cubicBezTo>
                        <a:pt x="474" y="384"/>
                        <a:pt x="473" y="389"/>
                        <a:pt x="475" y="389"/>
                      </a:cubicBezTo>
                      <a:cubicBezTo>
                        <a:pt x="474" y="387"/>
                        <a:pt x="476" y="383"/>
                        <a:pt x="474" y="384"/>
                      </a:cubicBezTo>
                      <a:cubicBezTo>
                        <a:pt x="475" y="383"/>
                        <a:pt x="475" y="381"/>
                        <a:pt x="474" y="380"/>
                      </a:cubicBezTo>
                      <a:cubicBezTo>
                        <a:pt x="473" y="381"/>
                        <a:pt x="475" y="382"/>
                        <a:pt x="473" y="383"/>
                      </a:cubicBezTo>
                      <a:cubicBezTo>
                        <a:pt x="473" y="382"/>
                        <a:pt x="473" y="381"/>
                        <a:pt x="472" y="382"/>
                      </a:cubicBezTo>
                      <a:cubicBezTo>
                        <a:pt x="472" y="384"/>
                        <a:pt x="474" y="382"/>
                        <a:pt x="474" y="383"/>
                      </a:cubicBezTo>
                      <a:close/>
                      <a:moveTo>
                        <a:pt x="149" y="401"/>
                      </a:moveTo>
                      <a:cubicBezTo>
                        <a:pt x="149" y="399"/>
                        <a:pt x="149" y="398"/>
                        <a:pt x="148" y="397"/>
                      </a:cubicBezTo>
                      <a:cubicBezTo>
                        <a:pt x="149" y="399"/>
                        <a:pt x="147" y="400"/>
                        <a:pt x="149" y="401"/>
                      </a:cubicBezTo>
                      <a:close/>
                      <a:moveTo>
                        <a:pt x="45" y="397"/>
                      </a:moveTo>
                      <a:cubicBezTo>
                        <a:pt x="46" y="399"/>
                        <a:pt x="46" y="403"/>
                        <a:pt x="48" y="404"/>
                      </a:cubicBezTo>
                      <a:cubicBezTo>
                        <a:pt x="49" y="402"/>
                        <a:pt x="47" y="401"/>
                        <a:pt x="47" y="399"/>
                      </a:cubicBezTo>
                      <a:cubicBezTo>
                        <a:pt x="47" y="399"/>
                        <a:pt x="48" y="399"/>
                        <a:pt x="48" y="399"/>
                      </a:cubicBezTo>
                      <a:cubicBezTo>
                        <a:pt x="49" y="396"/>
                        <a:pt x="46" y="391"/>
                        <a:pt x="47" y="387"/>
                      </a:cubicBezTo>
                      <a:cubicBezTo>
                        <a:pt x="46" y="387"/>
                        <a:pt x="46" y="387"/>
                        <a:pt x="45" y="387"/>
                      </a:cubicBezTo>
                      <a:cubicBezTo>
                        <a:pt x="45" y="389"/>
                        <a:pt x="46" y="390"/>
                        <a:pt x="45" y="391"/>
                      </a:cubicBezTo>
                      <a:cubicBezTo>
                        <a:pt x="47" y="391"/>
                        <a:pt x="47" y="393"/>
                        <a:pt x="47" y="395"/>
                      </a:cubicBezTo>
                      <a:cubicBezTo>
                        <a:pt x="45" y="395"/>
                        <a:pt x="46" y="396"/>
                        <a:pt x="45" y="397"/>
                      </a:cubicBezTo>
                      <a:close/>
                      <a:moveTo>
                        <a:pt x="365" y="390"/>
                      </a:moveTo>
                      <a:cubicBezTo>
                        <a:pt x="365" y="387"/>
                        <a:pt x="365" y="386"/>
                        <a:pt x="365" y="381"/>
                      </a:cubicBezTo>
                      <a:cubicBezTo>
                        <a:pt x="365" y="381"/>
                        <a:pt x="364" y="381"/>
                        <a:pt x="364" y="381"/>
                      </a:cubicBezTo>
                      <a:cubicBezTo>
                        <a:pt x="365" y="380"/>
                        <a:pt x="364" y="380"/>
                        <a:pt x="363" y="380"/>
                      </a:cubicBezTo>
                      <a:cubicBezTo>
                        <a:pt x="364" y="382"/>
                        <a:pt x="363" y="382"/>
                        <a:pt x="364" y="384"/>
                      </a:cubicBezTo>
                      <a:cubicBezTo>
                        <a:pt x="364" y="384"/>
                        <a:pt x="363" y="384"/>
                        <a:pt x="362" y="385"/>
                      </a:cubicBezTo>
                      <a:cubicBezTo>
                        <a:pt x="365" y="386"/>
                        <a:pt x="362" y="390"/>
                        <a:pt x="365" y="390"/>
                      </a:cubicBezTo>
                      <a:close/>
                      <a:moveTo>
                        <a:pt x="478" y="380"/>
                      </a:moveTo>
                      <a:cubicBezTo>
                        <a:pt x="477" y="381"/>
                        <a:pt x="477" y="385"/>
                        <a:pt x="478" y="385"/>
                      </a:cubicBezTo>
                      <a:cubicBezTo>
                        <a:pt x="479" y="384"/>
                        <a:pt x="478" y="381"/>
                        <a:pt x="478" y="380"/>
                      </a:cubicBezTo>
                      <a:close/>
                      <a:moveTo>
                        <a:pt x="366" y="385"/>
                      </a:moveTo>
                      <a:cubicBezTo>
                        <a:pt x="367" y="386"/>
                        <a:pt x="365" y="390"/>
                        <a:pt x="366" y="389"/>
                      </a:cubicBezTo>
                      <a:cubicBezTo>
                        <a:pt x="367" y="388"/>
                        <a:pt x="366" y="385"/>
                        <a:pt x="367" y="385"/>
                      </a:cubicBezTo>
                      <a:cubicBezTo>
                        <a:pt x="367" y="386"/>
                        <a:pt x="367" y="388"/>
                        <a:pt x="368" y="387"/>
                      </a:cubicBezTo>
                      <a:cubicBezTo>
                        <a:pt x="368" y="385"/>
                        <a:pt x="368" y="384"/>
                        <a:pt x="366" y="385"/>
                      </a:cubicBezTo>
                      <a:close/>
                      <a:moveTo>
                        <a:pt x="317" y="391"/>
                      </a:moveTo>
                      <a:cubicBezTo>
                        <a:pt x="316" y="388"/>
                        <a:pt x="319" y="381"/>
                        <a:pt x="317" y="379"/>
                      </a:cubicBezTo>
                      <a:cubicBezTo>
                        <a:pt x="316" y="381"/>
                        <a:pt x="318" y="380"/>
                        <a:pt x="317" y="382"/>
                      </a:cubicBezTo>
                      <a:cubicBezTo>
                        <a:pt x="316" y="382"/>
                        <a:pt x="316" y="390"/>
                        <a:pt x="317" y="391"/>
                      </a:cubicBezTo>
                      <a:close/>
                      <a:moveTo>
                        <a:pt x="313" y="386"/>
                      </a:moveTo>
                      <a:cubicBezTo>
                        <a:pt x="313" y="385"/>
                        <a:pt x="312" y="384"/>
                        <a:pt x="312" y="385"/>
                      </a:cubicBezTo>
                      <a:cubicBezTo>
                        <a:pt x="312" y="389"/>
                        <a:pt x="313" y="390"/>
                        <a:pt x="312" y="391"/>
                      </a:cubicBezTo>
                      <a:cubicBezTo>
                        <a:pt x="315" y="391"/>
                        <a:pt x="312" y="389"/>
                        <a:pt x="313" y="388"/>
                      </a:cubicBezTo>
                      <a:cubicBezTo>
                        <a:pt x="312" y="388"/>
                        <a:pt x="313" y="386"/>
                        <a:pt x="313" y="386"/>
                      </a:cubicBezTo>
                      <a:close/>
                      <a:moveTo>
                        <a:pt x="193" y="389"/>
                      </a:moveTo>
                      <a:cubicBezTo>
                        <a:pt x="192" y="391"/>
                        <a:pt x="195" y="393"/>
                        <a:pt x="193" y="391"/>
                      </a:cubicBezTo>
                      <a:cubicBezTo>
                        <a:pt x="193" y="393"/>
                        <a:pt x="192" y="394"/>
                        <a:pt x="194" y="395"/>
                      </a:cubicBezTo>
                      <a:cubicBezTo>
                        <a:pt x="192" y="393"/>
                        <a:pt x="196" y="391"/>
                        <a:pt x="193" y="389"/>
                      </a:cubicBezTo>
                      <a:close/>
                      <a:moveTo>
                        <a:pt x="544" y="381"/>
                      </a:moveTo>
                      <a:cubicBezTo>
                        <a:pt x="544" y="377"/>
                        <a:pt x="545" y="371"/>
                        <a:pt x="543" y="368"/>
                      </a:cubicBezTo>
                      <a:cubicBezTo>
                        <a:pt x="544" y="372"/>
                        <a:pt x="544" y="379"/>
                        <a:pt x="544" y="381"/>
                      </a:cubicBezTo>
                      <a:close/>
                      <a:moveTo>
                        <a:pt x="529" y="377"/>
                      </a:moveTo>
                      <a:cubicBezTo>
                        <a:pt x="527" y="377"/>
                        <a:pt x="528" y="382"/>
                        <a:pt x="529" y="380"/>
                      </a:cubicBezTo>
                      <a:cubicBezTo>
                        <a:pt x="528" y="380"/>
                        <a:pt x="529" y="379"/>
                        <a:pt x="529" y="377"/>
                      </a:cubicBezTo>
                      <a:close/>
                      <a:moveTo>
                        <a:pt x="378" y="386"/>
                      </a:moveTo>
                      <a:cubicBezTo>
                        <a:pt x="378" y="386"/>
                        <a:pt x="378" y="387"/>
                        <a:pt x="379" y="387"/>
                      </a:cubicBezTo>
                      <a:cubicBezTo>
                        <a:pt x="378" y="385"/>
                        <a:pt x="378" y="383"/>
                        <a:pt x="378" y="384"/>
                      </a:cubicBezTo>
                      <a:cubicBezTo>
                        <a:pt x="377" y="384"/>
                        <a:pt x="376" y="386"/>
                        <a:pt x="377" y="387"/>
                      </a:cubicBezTo>
                      <a:cubicBezTo>
                        <a:pt x="377" y="386"/>
                        <a:pt x="378" y="386"/>
                        <a:pt x="378" y="386"/>
                      </a:cubicBezTo>
                      <a:close/>
                      <a:moveTo>
                        <a:pt x="356" y="387"/>
                      </a:moveTo>
                      <a:cubicBezTo>
                        <a:pt x="358" y="386"/>
                        <a:pt x="358" y="382"/>
                        <a:pt x="357" y="382"/>
                      </a:cubicBezTo>
                      <a:cubicBezTo>
                        <a:pt x="357" y="382"/>
                        <a:pt x="357" y="383"/>
                        <a:pt x="356" y="382"/>
                      </a:cubicBezTo>
                      <a:lnTo>
                        <a:pt x="356" y="387"/>
                      </a:lnTo>
                      <a:close/>
                      <a:moveTo>
                        <a:pt x="194" y="388"/>
                      </a:moveTo>
                      <a:cubicBezTo>
                        <a:pt x="194" y="388"/>
                        <a:pt x="194" y="388"/>
                        <a:pt x="193" y="388"/>
                      </a:cubicBezTo>
                      <a:cubicBezTo>
                        <a:pt x="193" y="389"/>
                        <a:pt x="193" y="389"/>
                        <a:pt x="194" y="388"/>
                      </a:cubicBezTo>
                      <a:close/>
                      <a:moveTo>
                        <a:pt x="194" y="387"/>
                      </a:moveTo>
                      <a:cubicBezTo>
                        <a:pt x="193" y="385"/>
                        <a:pt x="194" y="383"/>
                        <a:pt x="192" y="382"/>
                      </a:cubicBezTo>
                      <a:cubicBezTo>
                        <a:pt x="192" y="384"/>
                        <a:pt x="192" y="386"/>
                        <a:pt x="193" y="388"/>
                      </a:cubicBezTo>
                      <a:cubicBezTo>
                        <a:pt x="194" y="388"/>
                        <a:pt x="195" y="387"/>
                        <a:pt x="195" y="388"/>
                      </a:cubicBezTo>
                      <a:cubicBezTo>
                        <a:pt x="195" y="377"/>
                        <a:pt x="195" y="369"/>
                        <a:pt x="194" y="359"/>
                      </a:cubicBezTo>
                      <a:cubicBezTo>
                        <a:pt x="193" y="369"/>
                        <a:pt x="195" y="376"/>
                        <a:pt x="194" y="387"/>
                      </a:cubicBezTo>
                      <a:close/>
                      <a:moveTo>
                        <a:pt x="99" y="392"/>
                      </a:moveTo>
                      <a:cubicBezTo>
                        <a:pt x="98" y="391"/>
                        <a:pt x="100" y="392"/>
                        <a:pt x="100" y="391"/>
                      </a:cubicBezTo>
                      <a:cubicBezTo>
                        <a:pt x="99" y="391"/>
                        <a:pt x="100" y="390"/>
                        <a:pt x="100" y="390"/>
                      </a:cubicBezTo>
                      <a:cubicBezTo>
                        <a:pt x="99" y="390"/>
                        <a:pt x="99" y="389"/>
                        <a:pt x="99" y="390"/>
                      </a:cubicBezTo>
                      <a:cubicBezTo>
                        <a:pt x="100" y="390"/>
                        <a:pt x="97" y="392"/>
                        <a:pt x="99" y="392"/>
                      </a:cubicBezTo>
                      <a:close/>
                      <a:moveTo>
                        <a:pt x="21" y="395"/>
                      </a:moveTo>
                      <a:cubicBezTo>
                        <a:pt x="21" y="394"/>
                        <a:pt x="20" y="393"/>
                        <a:pt x="20" y="392"/>
                      </a:cubicBezTo>
                      <a:cubicBezTo>
                        <a:pt x="22" y="392"/>
                        <a:pt x="20" y="391"/>
                        <a:pt x="20" y="389"/>
                      </a:cubicBezTo>
                      <a:cubicBezTo>
                        <a:pt x="21" y="390"/>
                        <a:pt x="20" y="387"/>
                        <a:pt x="19" y="385"/>
                      </a:cubicBezTo>
                      <a:cubicBezTo>
                        <a:pt x="20" y="385"/>
                        <a:pt x="20" y="384"/>
                        <a:pt x="19" y="384"/>
                      </a:cubicBezTo>
                      <a:cubicBezTo>
                        <a:pt x="20" y="385"/>
                        <a:pt x="19" y="385"/>
                        <a:pt x="18" y="386"/>
                      </a:cubicBezTo>
                      <a:cubicBezTo>
                        <a:pt x="20" y="388"/>
                        <a:pt x="19" y="393"/>
                        <a:pt x="20" y="395"/>
                      </a:cubicBezTo>
                      <a:cubicBezTo>
                        <a:pt x="20" y="395"/>
                        <a:pt x="20" y="394"/>
                        <a:pt x="20" y="394"/>
                      </a:cubicBezTo>
                      <a:cubicBezTo>
                        <a:pt x="21" y="394"/>
                        <a:pt x="21" y="395"/>
                        <a:pt x="21" y="395"/>
                      </a:cubicBezTo>
                      <a:close/>
                      <a:moveTo>
                        <a:pt x="497" y="367"/>
                      </a:moveTo>
                      <a:cubicBezTo>
                        <a:pt x="500" y="367"/>
                        <a:pt x="496" y="370"/>
                        <a:pt x="498" y="369"/>
                      </a:cubicBezTo>
                      <a:cubicBezTo>
                        <a:pt x="498" y="370"/>
                        <a:pt x="498" y="370"/>
                        <a:pt x="498" y="370"/>
                      </a:cubicBezTo>
                      <a:cubicBezTo>
                        <a:pt x="498" y="370"/>
                        <a:pt x="497" y="370"/>
                        <a:pt x="497" y="371"/>
                      </a:cubicBezTo>
                      <a:cubicBezTo>
                        <a:pt x="500" y="371"/>
                        <a:pt x="496" y="373"/>
                        <a:pt x="499" y="374"/>
                      </a:cubicBezTo>
                      <a:cubicBezTo>
                        <a:pt x="500" y="372"/>
                        <a:pt x="500" y="365"/>
                        <a:pt x="497" y="367"/>
                      </a:cubicBezTo>
                      <a:close/>
                      <a:moveTo>
                        <a:pt x="349" y="372"/>
                      </a:moveTo>
                      <a:cubicBezTo>
                        <a:pt x="351" y="373"/>
                        <a:pt x="350" y="370"/>
                        <a:pt x="351" y="368"/>
                      </a:cubicBezTo>
                      <a:cubicBezTo>
                        <a:pt x="347" y="368"/>
                        <a:pt x="349" y="363"/>
                        <a:pt x="347" y="361"/>
                      </a:cubicBezTo>
                      <a:cubicBezTo>
                        <a:pt x="347" y="366"/>
                        <a:pt x="348" y="371"/>
                        <a:pt x="348" y="374"/>
                      </a:cubicBezTo>
                      <a:cubicBezTo>
                        <a:pt x="346" y="375"/>
                        <a:pt x="348" y="372"/>
                        <a:pt x="347" y="373"/>
                      </a:cubicBezTo>
                      <a:cubicBezTo>
                        <a:pt x="347" y="373"/>
                        <a:pt x="347" y="373"/>
                        <a:pt x="346" y="373"/>
                      </a:cubicBezTo>
                      <a:cubicBezTo>
                        <a:pt x="346" y="373"/>
                        <a:pt x="346" y="372"/>
                        <a:pt x="346" y="373"/>
                      </a:cubicBezTo>
                      <a:cubicBezTo>
                        <a:pt x="346" y="376"/>
                        <a:pt x="346" y="380"/>
                        <a:pt x="347" y="381"/>
                      </a:cubicBezTo>
                      <a:cubicBezTo>
                        <a:pt x="348" y="379"/>
                        <a:pt x="346" y="378"/>
                        <a:pt x="348" y="377"/>
                      </a:cubicBezTo>
                      <a:cubicBezTo>
                        <a:pt x="348" y="377"/>
                        <a:pt x="349" y="377"/>
                        <a:pt x="349" y="378"/>
                      </a:cubicBezTo>
                      <a:cubicBezTo>
                        <a:pt x="347" y="379"/>
                        <a:pt x="348" y="379"/>
                        <a:pt x="349" y="381"/>
                      </a:cubicBezTo>
                      <a:cubicBezTo>
                        <a:pt x="349" y="379"/>
                        <a:pt x="350" y="378"/>
                        <a:pt x="349" y="377"/>
                      </a:cubicBezTo>
                      <a:cubicBezTo>
                        <a:pt x="350" y="377"/>
                        <a:pt x="350" y="378"/>
                        <a:pt x="351" y="378"/>
                      </a:cubicBezTo>
                      <a:cubicBezTo>
                        <a:pt x="351" y="376"/>
                        <a:pt x="351" y="377"/>
                        <a:pt x="351" y="375"/>
                      </a:cubicBezTo>
                      <a:cubicBezTo>
                        <a:pt x="350" y="375"/>
                        <a:pt x="349" y="374"/>
                        <a:pt x="349" y="372"/>
                      </a:cubicBezTo>
                      <a:close/>
                      <a:moveTo>
                        <a:pt x="187" y="373"/>
                      </a:moveTo>
                      <a:cubicBezTo>
                        <a:pt x="186" y="373"/>
                        <a:pt x="186" y="371"/>
                        <a:pt x="185" y="371"/>
                      </a:cubicBezTo>
                      <a:cubicBezTo>
                        <a:pt x="186" y="370"/>
                        <a:pt x="184" y="370"/>
                        <a:pt x="185" y="369"/>
                      </a:cubicBezTo>
                      <a:cubicBezTo>
                        <a:pt x="185" y="369"/>
                        <a:pt x="187" y="370"/>
                        <a:pt x="186" y="369"/>
                      </a:cubicBezTo>
                      <a:cubicBezTo>
                        <a:pt x="186" y="369"/>
                        <a:pt x="185" y="368"/>
                        <a:pt x="185" y="368"/>
                      </a:cubicBezTo>
                      <a:cubicBezTo>
                        <a:pt x="183" y="372"/>
                        <a:pt x="184" y="381"/>
                        <a:pt x="186" y="386"/>
                      </a:cubicBezTo>
                      <a:cubicBezTo>
                        <a:pt x="186" y="385"/>
                        <a:pt x="186" y="385"/>
                        <a:pt x="187" y="385"/>
                      </a:cubicBezTo>
                      <a:cubicBezTo>
                        <a:pt x="185" y="382"/>
                        <a:pt x="188" y="379"/>
                        <a:pt x="186" y="376"/>
                      </a:cubicBezTo>
                      <a:cubicBezTo>
                        <a:pt x="187" y="376"/>
                        <a:pt x="187" y="374"/>
                        <a:pt x="187" y="373"/>
                      </a:cubicBezTo>
                      <a:close/>
                      <a:moveTo>
                        <a:pt x="495" y="369"/>
                      </a:moveTo>
                      <a:cubicBezTo>
                        <a:pt x="494" y="367"/>
                        <a:pt x="493" y="360"/>
                        <a:pt x="493" y="369"/>
                      </a:cubicBezTo>
                      <a:cubicBezTo>
                        <a:pt x="495" y="370"/>
                        <a:pt x="494" y="371"/>
                        <a:pt x="494" y="373"/>
                      </a:cubicBezTo>
                      <a:cubicBezTo>
                        <a:pt x="496" y="373"/>
                        <a:pt x="495" y="370"/>
                        <a:pt x="495" y="369"/>
                      </a:cubicBezTo>
                      <a:close/>
                      <a:moveTo>
                        <a:pt x="492" y="370"/>
                      </a:moveTo>
                      <a:cubicBezTo>
                        <a:pt x="493" y="369"/>
                        <a:pt x="492" y="368"/>
                        <a:pt x="493" y="366"/>
                      </a:cubicBezTo>
                      <a:cubicBezTo>
                        <a:pt x="491" y="366"/>
                        <a:pt x="491" y="372"/>
                        <a:pt x="492" y="370"/>
                      </a:cubicBezTo>
                      <a:close/>
                      <a:moveTo>
                        <a:pt x="392" y="372"/>
                      </a:moveTo>
                      <a:cubicBezTo>
                        <a:pt x="392" y="372"/>
                        <a:pt x="392" y="370"/>
                        <a:pt x="392" y="371"/>
                      </a:cubicBezTo>
                      <a:cubicBezTo>
                        <a:pt x="392" y="373"/>
                        <a:pt x="393" y="372"/>
                        <a:pt x="392" y="373"/>
                      </a:cubicBezTo>
                      <a:cubicBezTo>
                        <a:pt x="393" y="373"/>
                        <a:pt x="393" y="374"/>
                        <a:pt x="393" y="374"/>
                      </a:cubicBezTo>
                      <a:cubicBezTo>
                        <a:pt x="393" y="373"/>
                        <a:pt x="393" y="372"/>
                        <a:pt x="393" y="372"/>
                      </a:cubicBezTo>
                      <a:cubicBezTo>
                        <a:pt x="393" y="372"/>
                        <a:pt x="393" y="372"/>
                        <a:pt x="392" y="372"/>
                      </a:cubicBezTo>
                      <a:close/>
                      <a:moveTo>
                        <a:pt x="219" y="374"/>
                      </a:moveTo>
                      <a:cubicBezTo>
                        <a:pt x="220" y="376"/>
                        <a:pt x="217" y="378"/>
                        <a:pt x="219" y="380"/>
                      </a:cubicBezTo>
                      <a:cubicBezTo>
                        <a:pt x="218" y="378"/>
                        <a:pt x="221" y="376"/>
                        <a:pt x="219" y="374"/>
                      </a:cubicBezTo>
                      <a:close/>
                      <a:moveTo>
                        <a:pt x="357" y="367"/>
                      </a:moveTo>
                      <a:cubicBezTo>
                        <a:pt x="356" y="367"/>
                        <a:pt x="356" y="367"/>
                        <a:pt x="356" y="367"/>
                      </a:cubicBezTo>
                      <a:cubicBezTo>
                        <a:pt x="356" y="366"/>
                        <a:pt x="355" y="366"/>
                        <a:pt x="355" y="367"/>
                      </a:cubicBezTo>
                      <a:cubicBezTo>
                        <a:pt x="356" y="367"/>
                        <a:pt x="354" y="374"/>
                        <a:pt x="356" y="374"/>
                      </a:cubicBezTo>
                      <a:cubicBezTo>
                        <a:pt x="356" y="373"/>
                        <a:pt x="355" y="368"/>
                        <a:pt x="357" y="367"/>
                      </a:cubicBezTo>
                      <a:close/>
                      <a:moveTo>
                        <a:pt x="367" y="373"/>
                      </a:moveTo>
                      <a:cubicBezTo>
                        <a:pt x="366" y="369"/>
                        <a:pt x="367" y="365"/>
                        <a:pt x="364" y="362"/>
                      </a:cubicBezTo>
                      <a:cubicBezTo>
                        <a:pt x="363" y="365"/>
                        <a:pt x="366" y="370"/>
                        <a:pt x="364" y="372"/>
                      </a:cubicBezTo>
                      <a:cubicBezTo>
                        <a:pt x="365" y="371"/>
                        <a:pt x="365" y="373"/>
                        <a:pt x="367" y="373"/>
                      </a:cubicBezTo>
                      <a:close/>
                      <a:moveTo>
                        <a:pt x="364" y="372"/>
                      </a:moveTo>
                      <a:cubicBezTo>
                        <a:pt x="364" y="372"/>
                        <a:pt x="363" y="372"/>
                        <a:pt x="363" y="372"/>
                      </a:cubicBezTo>
                      <a:cubicBezTo>
                        <a:pt x="363" y="372"/>
                        <a:pt x="364" y="372"/>
                        <a:pt x="364" y="372"/>
                      </a:cubicBezTo>
                      <a:close/>
                      <a:moveTo>
                        <a:pt x="182" y="374"/>
                      </a:moveTo>
                      <a:cubicBezTo>
                        <a:pt x="183" y="375"/>
                        <a:pt x="182" y="377"/>
                        <a:pt x="183" y="378"/>
                      </a:cubicBezTo>
                      <a:cubicBezTo>
                        <a:pt x="183" y="384"/>
                        <a:pt x="184" y="372"/>
                        <a:pt x="182" y="374"/>
                      </a:cubicBezTo>
                      <a:close/>
                      <a:moveTo>
                        <a:pt x="236" y="372"/>
                      </a:moveTo>
                      <a:cubicBezTo>
                        <a:pt x="235" y="373"/>
                        <a:pt x="237" y="377"/>
                        <a:pt x="238" y="376"/>
                      </a:cubicBezTo>
                      <a:cubicBezTo>
                        <a:pt x="237" y="375"/>
                        <a:pt x="237" y="375"/>
                        <a:pt x="238" y="373"/>
                      </a:cubicBezTo>
                      <a:cubicBezTo>
                        <a:pt x="237" y="373"/>
                        <a:pt x="237" y="372"/>
                        <a:pt x="236" y="372"/>
                      </a:cubicBezTo>
                      <a:close/>
                      <a:moveTo>
                        <a:pt x="34" y="385"/>
                      </a:moveTo>
                      <a:cubicBezTo>
                        <a:pt x="34" y="383"/>
                        <a:pt x="34" y="380"/>
                        <a:pt x="33" y="379"/>
                      </a:cubicBezTo>
                      <a:cubicBezTo>
                        <a:pt x="33" y="381"/>
                        <a:pt x="33" y="384"/>
                        <a:pt x="34" y="385"/>
                      </a:cubicBezTo>
                      <a:close/>
                      <a:moveTo>
                        <a:pt x="371" y="368"/>
                      </a:moveTo>
                      <a:cubicBezTo>
                        <a:pt x="371" y="365"/>
                        <a:pt x="368" y="360"/>
                        <a:pt x="369" y="356"/>
                      </a:cubicBezTo>
                      <a:cubicBezTo>
                        <a:pt x="368" y="358"/>
                        <a:pt x="369" y="363"/>
                        <a:pt x="368" y="365"/>
                      </a:cubicBezTo>
                      <a:cubicBezTo>
                        <a:pt x="368" y="365"/>
                        <a:pt x="367" y="364"/>
                        <a:pt x="367" y="364"/>
                      </a:cubicBezTo>
                      <a:cubicBezTo>
                        <a:pt x="367" y="367"/>
                        <a:pt x="367" y="370"/>
                        <a:pt x="369" y="371"/>
                      </a:cubicBezTo>
                      <a:cubicBezTo>
                        <a:pt x="369" y="369"/>
                        <a:pt x="369" y="366"/>
                        <a:pt x="371" y="368"/>
                      </a:cubicBezTo>
                      <a:close/>
                      <a:moveTo>
                        <a:pt x="476" y="364"/>
                      </a:moveTo>
                      <a:cubicBezTo>
                        <a:pt x="474" y="364"/>
                        <a:pt x="478" y="363"/>
                        <a:pt x="477" y="361"/>
                      </a:cubicBezTo>
                      <a:cubicBezTo>
                        <a:pt x="475" y="361"/>
                        <a:pt x="477" y="362"/>
                        <a:pt x="476" y="362"/>
                      </a:cubicBezTo>
                      <a:cubicBezTo>
                        <a:pt x="475" y="362"/>
                        <a:pt x="475" y="361"/>
                        <a:pt x="475" y="360"/>
                      </a:cubicBezTo>
                      <a:cubicBezTo>
                        <a:pt x="473" y="361"/>
                        <a:pt x="475" y="363"/>
                        <a:pt x="474" y="365"/>
                      </a:cubicBezTo>
                      <a:cubicBezTo>
                        <a:pt x="475" y="364"/>
                        <a:pt x="476" y="365"/>
                        <a:pt x="476" y="364"/>
                      </a:cubicBezTo>
                      <a:close/>
                      <a:moveTo>
                        <a:pt x="476" y="359"/>
                      </a:moveTo>
                      <a:cubicBezTo>
                        <a:pt x="476" y="359"/>
                        <a:pt x="477" y="359"/>
                        <a:pt x="478" y="359"/>
                      </a:cubicBezTo>
                      <a:cubicBezTo>
                        <a:pt x="478" y="358"/>
                        <a:pt x="477" y="356"/>
                        <a:pt x="477" y="357"/>
                      </a:cubicBezTo>
                      <a:cubicBezTo>
                        <a:pt x="478" y="358"/>
                        <a:pt x="477" y="358"/>
                        <a:pt x="476" y="358"/>
                      </a:cubicBezTo>
                      <a:cubicBezTo>
                        <a:pt x="476" y="359"/>
                        <a:pt x="476" y="360"/>
                        <a:pt x="476" y="359"/>
                      </a:cubicBezTo>
                      <a:close/>
                      <a:moveTo>
                        <a:pt x="42" y="375"/>
                      </a:moveTo>
                      <a:cubicBezTo>
                        <a:pt x="41" y="372"/>
                        <a:pt x="42" y="371"/>
                        <a:pt x="40" y="368"/>
                      </a:cubicBezTo>
                      <a:cubicBezTo>
                        <a:pt x="41" y="371"/>
                        <a:pt x="40" y="374"/>
                        <a:pt x="42" y="375"/>
                      </a:cubicBezTo>
                      <a:close/>
                      <a:moveTo>
                        <a:pt x="86" y="366"/>
                      </a:moveTo>
                      <a:cubicBezTo>
                        <a:pt x="86" y="368"/>
                        <a:pt x="85" y="369"/>
                        <a:pt x="87" y="370"/>
                      </a:cubicBezTo>
                      <a:cubicBezTo>
                        <a:pt x="86" y="369"/>
                        <a:pt x="87" y="367"/>
                        <a:pt x="86" y="366"/>
                      </a:cubicBezTo>
                      <a:close/>
                      <a:moveTo>
                        <a:pt x="129" y="368"/>
                      </a:moveTo>
                      <a:cubicBezTo>
                        <a:pt x="129" y="366"/>
                        <a:pt x="126" y="366"/>
                        <a:pt x="128" y="364"/>
                      </a:cubicBezTo>
                      <a:cubicBezTo>
                        <a:pt x="126" y="364"/>
                        <a:pt x="128" y="362"/>
                        <a:pt x="128" y="362"/>
                      </a:cubicBezTo>
                      <a:cubicBezTo>
                        <a:pt x="127" y="362"/>
                        <a:pt x="127" y="362"/>
                        <a:pt x="127" y="362"/>
                      </a:cubicBezTo>
                      <a:cubicBezTo>
                        <a:pt x="126" y="364"/>
                        <a:pt x="128" y="366"/>
                        <a:pt x="127" y="367"/>
                      </a:cubicBezTo>
                      <a:cubicBezTo>
                        <a:pt x="128" y="367"/>
                        <a:pt x="128" y="368"/>
                        <a:pt x="129" y="368"/>
                      </a:cubicBezTo>
                      <a:close/>
                      <a:moveTo>
                        <a:pt x="471" y="347"/>
                      </a:moveTo>
                      <a:cubicBezTo>
                        <a:pt x="471" y="347"/>
                        <a:pt x="471" y="346"/>
                        <a:pt x="472" y="346"/>
                      </a:cubicBezTo>
                      <a:cubicBezTo>
                        <a:pt x="472" y="346"/>
                        <a:pt x="472" y="349"/>
                        <a:pt x="472" y="347"/>
                      </a:cubicBezTo>
                      <a:cubicBezTo>
                        <a:pt x="472" y="347"/>
                        <a:pt x="473" y="346"/>
                        <a:pt x="473" y="346"/>
                      </a:cubicBezTo>
                      <a:cubicBezTo>
                        <a:pt x="470" y="346"/>
                        <a:pt x="471" y="345"/>
                        <a:pt x="471" y="344"/>
                      </a:cubicBezTo>
                      <a:cubicBezTo>
                        <a:pt x="470" y="345"/>
                        <a:pt x="468" y="347"/>
                        <a:pt x="471" y="347"/>
                      </a:cubicBezTo>
                      <a:close/>
                      <a:moveTo>
                        <a:pt x="470" y="342"/>
                      </a:moveTo>
                      <a:cubicBezTo>
                        <a:pt x="471" y="341"/>
                        <a:pt x="471" y="344"/>
                        <a:pt x="472" y="343"/>
                      </a:cubicBezTo>
                      <a:cubicBezTo>
                        <a:pt x="472" y="343"/>
                        <a:pt x="473" y="339"/>
                        <a:pt x="471" y="341"/>
                      </a:cubicBezTo>
                      <a:cubicBezTo>
                        <a:pt x="472" y="342"/>
                        <a:pt x="470" y="341"/>
                        <a:pt x="470" y="342"/>
                      </a:cubicBezTo>
                      <a:close/>
                      <a:moveTo>
                        <a:pt x="551" y="327"/>
                      </a:moveTo>
                      <a:cubicBezTo>
                        <a:pt x="550" y="325"/>
                        <a:pt x="551" y="323"/>
                        <a:pt x="550" y="322"/>
                      </a:cubicBezTo>
                      <a:cubicBezTo>
                        <a:pt x="550" y="323"/>
                        <a:pt x="548" y="327"/>
                        <a:pt x="551" y="327"/>
                      </a:cubicBezTo>
                      <a:close/>
                      <a:moveTo>
                        <a:pt x="71" y="326"/>
                      </a:moveTo>
                      <a:cubicBezTo>
                        <a:pt x="71" y="326"/>
                        <a:pt x="71" y="331"/>
                        <a:pt x="72" y="330"/>
                      </a:cubicBezTo>
                      <a:cubicBezTo>
                        <a:pt x="71" y="328"/>
                        <a:pt x="72" y="325"/>
                        <a:pt x="71" y="326"/>
                      </a:cubicBezTo>
                      <a:close/>
                      <a:moveTo>
                        <a:pt x="12" y="324"/>
                      </a:moveTo>
                      <a:cubicBezTo>
                        <a:pt x="12" y="326"/>
                        <a:pt x="12" y="327"/>
                        <a:pt x="13" y="328"/>
                      </a:cubicBezTo>
                      <a:cubicBezTo>
                        <a:pt x="13" y="327"/>
                        <a:pt x="13" y="324"/>
                        <a:pt x="12" y="324"/>
                      </a:cubicBezTo>
                      <a:close/>
                      <a:moveTo>
                        <a:pt x="549" y="297"/>
                      </a:moveTo>
                      <a:cubicBezTo>
                        <a:pt x="551" y="296"/>
                        <a:pt x="549" y="300"/>
                        <a:pt x="550" y="300"/>
                      </a:cubicBezTo>
                      <a:cubicBezTo>
                        <a:pt x="550" y="298"/>
                        <a:pt x="551" y="298"/>
                        <a:pt x="551" y="297"/>
                      </a:cubicBezTo>
                      <a:cubicBezTo>
                        <a:pt x="550" y="297"/>
                        <a:pt x="550" y="295"/>
                        <a:pt x="549" y="297"/>
                      </a:cubicBezTo>
                      <a:close/>
                      <a:moveTo>
                        <a:pt x="40" y="293"/>
                      </a:moveTo>
                      <a:cubicBezTo>
                        <a:pt x="40" y="293"/>
                        <a:pt x="41" y="294"/>
                        <a:pt x="41" y="293"/>
                      </a:cubicBezTo>
                      <a:cubicBezTo>
                        <a:pt x="39" y="293"/>
                        <a:pt x="40" y="291"/>
                        <a:pt x="39" y="291"/>
                      </a:cubicBezTo>
                      <a:cubicBezTo>
                        <a:pt x="40" y="299"/>
                        <a:pt x="38" y="305"/>
                        <a:pt x="41" y="313"/>
                      </a:cubicBezTo>
                      <a:cubicBezTo>
                        <a:pt x="41" y="305"/>
                        <a:pt x="40" y="299"/>
                        <a:pt x="40" y="293"/>
                      </a:cubicBezTo>
                      <a:close/>
                      <a:moveTo>
                        <a:pt x="1" y="111"/>
                      </a:moveTo>
                      <a:cubicBezTo>
                        <a:pt x="0" y="108"/>
                        <a:pt x="4" y="108"/>
                        <a:pt x="2" y="105"/>
                      </a:cubicBezTo>
                      <a:cubicBezTo>
                        <a:pt x="2" y="106"/>
                        <a:pt x="1" y="107"/>
                        <a:pt x="0" y="107"/>
                      </a:cubicBezTo>
                      <a:cubicBezTo>
                        <a:pt x="1" y="107"/>
                        <a:pt x="0" y="111"/>
                        <a:pt x="1" y="111"/>
                      </a:cubicBezTo>
                      <a:close/>
                      <a:moveTo>
                        <a:pt x="529" y="24"/>
                      </a:moveTo>
                      <a:cubicBezTo>
                        <a:pt x="528" y="24"/>
                        <a:pt x="526" y="26"/>
                        <a:pt x="528" y="26"/>
                      </a:cubicBezTo>
                      <a:cubicBezTo>
                        <a:pt x="528" y="25"/>
                        <a:pt x="529" y="25"/>
                        <a:pt x="529" y="26"/>
                      </a:cubicBezTo>
                      <a:lnTo>
                        <a:pt x="529" y="24"/>
                      </a:lnTo>
                      <a:close/>
                      <a:moveTo>
                        <a:pt x="519" y="22"/>
                      </a:moveTo>
                      <a:cubicBezTo>
                        <a:pt x="521" y="22"/>
                        <a:pt x="523" y="22"/>
                        <a:pt x="523" y="21"/>
                      </a:cubicBezTo>
                      <a:cubicBezTo>
                        <a:pt x="521" y="22"/>
                        <a:pt x="524" y="17"/>
                        <a:pt x="521" y="18"/>
                      </a:cubicBezTo>
                      <a:cubicBezTo>
                        <a:pt x="521" y="19"/>
                        <a:pt x="522" y="19"/>
                        <a:pt x="522" y="20"/>
                      </a:cubicBezTo>
                      <a:cubicBezTo>
                        <a:pt x="520" y="20"/>
                        <a:pt x="520" y="22"/>
                        <a:pt x="519" y="22"/>
                      </a:cubicBezTo>
                      <a:close/>
                      <a:moveTo>
                        <a:pt x="515" y="19"/>
                      </a:moveTo>
                      <a:cubicBezTo>
                        <a:pt x="517" y="20"/>
                        <a:pt x="516" y="18"/>
                        <a:pt x="517" y="18"/>
                      </a:cubicBezTo>
                      <a:cubicBezTo>
                        <a:pt x="517" y="19"/>
                        <a:pt x="517" y="19"/>
                        <a:pt x="518" y="20"/>
                      </a:cubicBezTo>
                      <a:cubicBezTo>
                        <a:pt x="520" y="19"/>
                        <a:pt x="520" y="17"/>
                        <a:pt x="520" y="15"/>
                      </a:cubicBezTo>
                      <a:cubicBezTo>
                        <a:pt x="517" y="15"/>
                        <a:pt x="518" y="16"/>
                        <a:pt x="516" y="14"/>
                      </a:cubicBezTo>
                      <a:cubicBezTo>
                        <a:pt x="516" y="16"/>
                        <a:pt x="515" y="16"/>
                        <a:pt x="515" y="17"/>
                      </a:cubicBezTo>
                      <a:cubicBezTo>
                        <a:pt x="515" y="17"/>
                        <a:pt x="516" y="17"/>
                        <a:pt x="516" y="16"/>
                      </a:cubicBezTo>
                      <a:cubicBezTo>
                        <a:pt x="515" y="18"/>
                        <a:pt x="515" y="17"/>
                        <a:pt x="515" y="19"/>
                      </a:cubicBezTo>
                      <a:close/>
                      <a:moveTo>
                        <a:pt x="127" y="21"/>
                      </a:moveTo>
                      <a:cubicBezTo>
                        <a:pt x="128" y="20"/>
                        <a:pt x="128" y="18"/>
                        <a:pt x="128" y="17"/>
                      </a:cubicBezTo>
                      <a:cubicBezTo>
                        <a:pt x="127" y="16"/>
                        <a:pt x="125" y="18"/>
                        <a:pt x="124" y="18"/>
                      </a:cubicBezTo>
                      <a:cubicBezTo>
                        <a:pt x="127" y="17"/>
                        <a:pt x="126" y="22"/>
                        <a:pt x="127" y="21"/>
                      </a:cubicBezTo>
                      <a:close/>
                      <a:moveTo>
                        <a:pt x="146" y="7"/>
                      </a:moveTo>
                      <a:cubicBezTo>
                        <a:pt x="144" y="6"/>
                        <a:pt x="145" y="11"/>
                        <a:pt x="145" y="11"/>
                      </a:cubicBezTo>
                      <a:cubicBezTo>
                        <a:pt x="146" y="9"/>
                        <a:pt x="146" y="9"/>
                        <a:pt x="146" y="7"/>
                      </a:cubicBezTo>
                      <a:close/>
                      <a:moveTo>
                        <a:pt x="151" y="6"/>
                      </a:moveTo>
                      <a:cubicBezTo>
                        <a:pt x="151" y="5"/>
                        <a:pt x="151" y="3"/>
                        <a:pt x="149" y="4"/>
                      </a:cubicBezTo>
                      <a:cubicBezTo>
                        <a:pt x="147" y="7"/>
                        <a:pt x="149" y="7"/>
                        <a:pt x="147" y="9"/>
                      </a:cubicBezTo>
                      <a:cubicBezTo>
                        <a:pt x="149" y="8"/>
                        <a:pt x="151" y="7"/>
                        <a:pt x="151" y="6"/>
                      </a:cubicBezTo>
                      <a:close/>
                      <a:moveTo>
                        <a:pt x="151" y="460"/>
                      </a:moveTo>
                      <a:cubicBezTo>
                        <a:pt x="151" y="459"/>
                        <a:pt x="151" y="457"/>
                        <a:pt x="150" y="456"/>
                      </a:cubicBezTo>
                      <a:cubicBezTo>
                        <a:pt x="150" y="462"/>
                        <a:pt x="149" y="467"/>
                        <a:pt x="151" y="472"/>
                      </a:cubicBezTo>
                      <a:cubicBezTo>
                        <a:pt x="151" y="472"/>
                        <a:pt x="152" y="472"/>
                        <a:pt x="152" y="472"/>
                      </a:cubicBezTo>
                      <a:cubicBezTo>
                        <a:pt x="151" y="470"/>
                        <a:pt x="153" y="469"/>
                        <a:pt x="154" y="468"/>
                      </a:cubicBezTo>
                      <a:cubicBezTo>
                        <a:pt x="153" y="466"/>
                        <a:pt x="153" y="463"/>
                        <a:pt x="154" y="462"/>
                      </a:cubicBezTo>
                      <a:cubicBezTo>
                        <a:pt x="153" y="461"/>
                        <a:pt x="151" y="461"/>
                        <a:pt x="151" y="460"/>
                      </a:cubicBezTo>
                      <a:close/>
                      <a:moveTo>
                        <a:pt x="328" y="435"/>
                      </a:moveTo>
                      <a:cubicBezTo>
                        <a:pt x="328" y="436"/>
                        <a:pt x="327" y="437"/>
                        <a:pt x="327" y="437"/>
                      </a:cubicBezTo>
                      <a:cubicBezTo>
                        <a:pt x="327" y="435"/>
                        <a:pt x="325" y="438"/>
                        <a:pt x="325" y="436"/>
                      </a:cubicBezTo>
                      <a:cubicBezTo>
                        <a:pt x="326" y="436"/>
                        <a:pt x="327" y="436"/>
                        <a:pt x="327" y="435"/>
                      </a:cubicBezTo>
                      <a:cubicBezTo>
                        <a:pt x="325" y="435"/>
                        <a:pt x="326" y="433"/>
                        <a:pt x="324" y="433"/>
                      </a:cubicBezTo>
                      <a:cubicBezTo>
                        <a:pt x="324" y="434"/>
                        <a:pt x="325" y="436"/>
                        <a:pt x="324" y="437"/>
                      </a:cubicBezTo>
                      <a:cubicBezTo>
                        <a:pt x="322" y="438"/>
                        <a:pt x="323" y="433"/>
                        <a:pt x="322" y="435"/>
                      </a:cubicBezTo>
                      <a:cubicBezTo>
                        <a:pt x="322" y="437"/>
                        <a:pt x="322" y="437"/>
                        <a:pt x="322" y="437"/>
                      </a:cubicBezTo>
                      <a:cubicBezTo>
                        <a:pt x="323" y="439"/>
                        <a:pt x="325" y="439"/>
                        <a:pt x="325" y="438"/>
                      </a:cubicBezTo>
                      <a:cubicBezTo>
                        <a:pt x="326" y="439"/>
                        <a:pt x="325" y="441"/>
                        <a:pt x="325" y="444"/>
                      </a:cubicBezTo>
                      <a:cubicBezTo>
                        <a:pt x="323" y="443"/>
                        <a:pt x="326" y="440"/>
                        <a:pt x="323" y="440"/>
                      </a:cubicBezTo>
                      <a:cubicBezTo>
                        <a:pt x="324" y="441"/>
                        <a:pt x="322" y="446"/>
                        <a:pt x="325" y="447"/>
                      </a:cubicBezTo>
                      <a:cubicBezTo>
                        <a:pt x="326" y="446"/>
                        <a:pt x="324" y="445"/>
                        <a:pt x="325" y="445"/>
                      </a:cubicBezTo>
                      <a:cubicBezTo>
                        <a:pt x="326" y="445"/>
                        <a:pt x="325" y="447"/>
                        <a:pt x="326" y="447"/>
                      </a:cubicBezTo>
                      <a:cubicBezTo>
                        <a:pt x="326" y="444"/>
                        <a:pt x="327" y="442"/>
                        <a:pt x="326" y="440"/>
                      </a:cubicBezTo>
                      <a:cubicBezTo>
                        <a:pt x="327" y="439"/>
                        <a:pt x="327" y="439"/>
                        <a:pt x="328" y="440"/>
                      </a:cubicBezTo>
                      <a:cubicBezTo>
                        <a:pt x="327" y="439"/>
                        <a:pt x="329" y="437"/>
                        <a:pt x="328" y="435"/>
                      </a:cubicBezTo>
                      <a:close/>
                      <a:moveTo>
                        <a:pt x="39" y="438"/>
                      </a:moveTo>
                      <a:cubicBezTo>
                        <a:pt x="38" y="440"/>
                        <a:pt x="38" y="438"/>
                        <a:pt x="37" y="438"/>
                      </a:cubicBezTo>
                      <a:cubicBezTo>
                        <a:pt x="36" y="440"/>
                        <a:pt x="37" y="443"/>
                        <a:pt x="36" y="444"/>
                      </a:cubicBezTo>
                      <a:cubicBezTo>
                        <a:pt x="35" y="444"/>
                        <a:pt x="36" y="443"/>
                        <a:pt x="35" y="443"/>
                      </a:cubicBezTo>
                      <a:cubicBezTo>
                        <a:pt x="35" y="448"/>
                        <a:pt x="37" y="448"/>
                        <a:pt x="38" y="453"/>
                      </a:cubicBezTo>
                      <a:cubicBezTo>
                        <a:pt x="39" y="451"/>
                        <a:pt x="37" y="449"/>
                        <a:pt x="39" y="448"/>
                      </a:cubicBezTo>
                      <a:cubicBezTo>
                        <a:pt x="39" y="448"/>
                        <a:pt x="39" y="451"/>
                        <a:pt x="40" y="449"/>
                      </a:cubicBezTo>
                      <a:cubicBezTo>
                        <a:pt x="39" y="444"/>
                        <a:pt x="40" y="443"/>
                        <a:pt x="39" y="438"/>
                      </a:cubicBezTo>
                      <a:close/>
                      <a:moveTo>
                        <a:pt x="332" y="397"/>
                      </a:moveTo>
                      <a:cubicBezTo>
                        <a:pt x="331" y="397"/>
                        <a:pt x="332" y="398"/>
                        <a:pt x="332" y="399"/>
                      </a:cubicBezTo>
                      <a:cubicBezTo>
                        <a:pt x="333" y="398"/>
                        <a:pt x="332" y="404"/>
                        <a:pt x="333" y="403"/>
                      </a:cubicBezTo>
                      <a:cubicBezTo>
                        <a:pt x="333" y="401"/>
                        <a:pt x="334" y="397"/>
                        <a:pt x="332" y="397"/>
                      </a:cubicBezTo>
                      <a:close/>
                      <a:moveTo>
                        <a:pt x="59" y="411"/>
                      </a:moveTo>
                      <a:cubicBezTo>
                        <a:pt x="59" y="403"/>
                        <a:pt x="58" y="390"/>
                        <a:pt x="59" y="383"/>
                      </a:cubicBezTo>
                      <a:cubicBezTo>
                        <a:pt x="57" y="382"/>
                        <a:pt x="59" y="381"/>
                        <a:pt x="56" y="381"/>
                      </a:cubicBezTo>
                      <a:cubicBezTo>
                        <a:pt x="56" y="384"/>
                        <a:pt x="56" y="389"/>
                        <a:pt x="56" y="392"/>
                      </a:cubicBezTo>
                      <a:cubicBezTo>
                        <a:pt x="56" y="392"/>
                        <a:pt x="56" y="391"/>
                        <a:pt x="56" y="391"/>
                      </a:cubicBezTo>
                      <a:cubicBezTo>
                        <a:pt x="56" y="396"/>
                        <a:pt x="59" y="399"/>
                        <a:pt x="57" y="404"/>
                      </a:cubicBezTo>
                      <a:cubicBezTo>
                        <a:pt x="55" y="399"/>
                        <a:pt x="56" y="395"/>
                        <a:pt x="54" y="391"/>
                      </a:cubicBezTo>
                      <a:cubicBezTo>
                        <a:pt x="55" y="402"/>
                        <a:pt x="56" y="411"/>
                        <a:pt x="58" y="422"/>
                      </a:cubicBezTo>
                      <a:cubicBezTo>
                        <a:pt x="57" y="420"/>
                        <a:pt x="58" y="420"/>
                        <a:pt x="60" y="421"/>
                      </a:cubicBezTo>
                      <a:cubicBezTo>
                        <a:pt x="59" y="418"/>
                        <a:pt x="59" y="415"/>
                        <a:pt x="59" y="412"/>
                      </a:cubicBezTo>
                      <a:cubicBezTo>
                        <a:pt x="60" y="413"/>
                        <a:pt x="59" y="414"/>
                        <a:pt x="61" y="413"/>
                      </a:cubicBezTo>
                      <a:cubicBezTo>
                        <a:pt x="61" y="410"/>
                        <a:pt x="59" y="413"/>
                        <a:pt x="59" y="411"/>
                      </a:cubicBezTo>
                      <a:close/>
                      <a:moveTo>
                        <a:pt x="154" y="393"/>
                      </a:moveTo>
                      <a:cubicBezTo>
                        <a:pt x="153" y="394"/>
                        <a:pt x="153" y="391"/>
                        <a:pt x="151" y="391"/>
                      </a:cubicBezTo>
                      <a:cubicBezTo>
                        <a:pt x="151" y="393"/>
                        <a:pt x="151" y="394"/>
                        <a:pt x="151" y="396"/>
                      </a:cubicBezTo>
                      <a:cubicBezTo>
                        <a:pt x="152" y="396"/>
                        <a:pt x="153" y="396"/>
                        <a:pt x="153" y="396"/>
                      </a:cubicBezTo>
                      <a:cubicBezTo>
                        <a:pt x="153" y="396"/>
                        <a:pt x="155" y="393"/>
                        <a:pt x="154" y="393"/>
                      </a:cubicBezTo>
                      <a:close/>
                      <a:moveTo>
                        <a:pt x="371" y="392"/>
                      </a:moveTo>
                      <a:cubicBezTo>
                        <a:pt x="370" y="389"/>
                        <a:pt x="371" y="385"/>
                        <a:pt x="369" y="384"/>
                      </a:cubicBezTo>
                      <a:cubicBezTo>
                        <a:pt x="370" y="389"/>
                        <a:pt x="368" y="395"/>
                        <a:pt x="371" y="399"/>
                      </a:cubicBezTo>
                      <a:cubicBezTo>
                        <a:pt x="372" y="398"/>
                        <a:pt x="370" y="397"/>
                        <a:pt x="371" y="396"/>
                      </a:cubicBezTo>
                      <a:cubicBezTo>
                        <a:pt x="373" y="397"/>
                        <a:pt x="374" y="391"/>
                        <a:pt x="372" y="390"/>
                      </a:cubicBezTo>
                      <a:cubicBezTo>
                        <a:pt x="372" y="391"/>
                        <a:pt x="372" y="392"/>
                        <a:pt x="371" y="392"/>
                      </a:cubicBezTo>
                      <a:close/>
                      <a:moveTo>
                        <a:pt x="474" y="374"/>
                      </a:moveTo>
                      <a:cubicBezTo>
                        <a:pt x="474" y="376"/>
                        <a:pt x="473" y="376"/>
                        <a:pt x="472" y="377"/>
                      </a:cubicBezTo>
                      <a:cubicBezTo>
                        <a:pt x="474" y="378"/>
                        <a:pt x="472" y="380"/>
                        <a:pt x="474" y="380"/>
                      </a:cubicBezTo>
                      <a:cubicBezTo>
                        <a:pt x="474" y="379"/>
                        <a:pt x="475" y="374"/>
                        <a:pt x="474" y="374"/>
                      </a:cubicBezTo>
                      <a:close/>
                      <a:moveTo>
                        <a:pt x="362" y="368"/>
                      </a:moveTo>
                      <a:cubicBezTo>
                        <a:pt x="363" y="368"/>
                        <a:pt x="363" y="368"/>
                        <a:pt x="363" y="368"/>
                      </a:cubicBezTo>
                      <a:cubicBezTo>
                        <a:pt x="363" y="364"/>
                        <a:pt x="363" y="359"/>
                        <a:pt x="361" y="356"/>
                      </a:cubicBezTo>
                      <a:cubicBezTo>
                        <a:pt x="361" y="359"/>
                        <a:pt x="361" y="363"/>
                        <a:pt x="362" y="368"/>
                      </a:cubicBezTo>
                      <a:close/>
                      <a:moveTo>
                        <a:pt x="45" y="337"/>
                      </a:moveTo>
                      <a:cubicBezTo>
                        <a:pt x="46" y="340"/>
                        <a:pt x="45" y="344"/>
                        <a:pt x="47" y="347"/>
                      </a:cubicBezTo>
                      <a:cubicBezTo>
                        <a:pt x="46" y="345"/>
                        <a:pt x="47" y="343"/>
                        <a:pt x="47" y="340"/>
                      </a:cubicBezTo>
                      <a:cubicBezTo>
                        <a:pt x="49" y="340"/>
                        <a:pt x="46" y="339"/>
                        <a:pt x="48" y="339"/>
                      </a:cubicBezTo>
                      <a:cubicBezTo>
                        <a:pt x="49" y="338"/>
                        <a:pt x="47" y="344"/>
                        <a:pt x="49" y="342"/>
                      </a:cubicBezTo>
                      <a:cubicBezTo>
                        <a:pt x="49" y="336"/>
                        <a:pt x="49" y="336"/>
                        <a:pt x="49" y="336"/>
                      </a:cubicBezTo>
                      <a:cubicBezTo>
                        <a:pt x="47" y="336"/>
                        <a:pt x="47" y="338"/>
                        <a:pt x="45" y="337"/>
                      </a:cubicBezTo>
                      <a:close/>
                    </a:path>
                  </a:pathLst>
                </a:custGeom>
                <a:solidFill>
                  <a:srgbClr val="82B7E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" name="矩形 5"/>
                <p:cNvSpPr/>
                <p:nvPr/>
              </p:nvSpPr>
              <p:spPr>
                <a:xfrm>
                  <a:off x="3548061" y="971550"/>
                  <a:ext cx="5057775" cy="2871788"/>
                </a:xfrm>
                <a:prstGeom prst="rect">
                  <a:avLst/>
                </a:prstGeom>
                <a:solidFill>
                  <a:srgbClr val="82B7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0" name="组合 19"/>
            <p:cNvGrpSpPr/>
            <p:nvPr/>
          </p:nvGrpSpPr>
          <p:grpSpPr>
            <a:xfrm>
              <a:off x="1585910" y="1586617"/>
              <a:ext cx="816180" cy="816180"/>
              <a:chOff x="7472364" y="2314576"/>
              <a:chExt cx="695325" cy="695325"/>
            </a:xfrm>
            <a:solidFill>
              <a:srgbClr val="82B7E5"/>
            </a:solidFill>
          </p:grpSpPr>
          <p:sp>
            <p:nvSpPr>
              <p:cNvPr id="21" name="Freeform 56"/>
              <p:cNvSpPr>
                <a:spLocks/>
              </p:cNvSpPr>
              <p:nvPr/>
            </p:nvSpPr>
            <p:spPr bwMode="auto">
              <a:xfrm>
                <a:off x="7699376" y="2470151"/>
                <a:ext cx="41275" cy="41275"/>
              </a:xfrm>
              <a:custGeom>
                <a:avLst/>
                <a:gdLst>
                  <a:gd name="T0" fmla="*/ 9 w 26"/>
                  <a:gd name="T1" fmla="*/ 26 h 26"/>
                  <a:gd name="T2" fmla="*/ 0 w 26"/>
                  <a:gd name="T3" fmla="*/ 17 h 26"/>
                  <a:gd name="T4" fmla="*/ 17 w 26"/>
                  <a:gd name="T5" fmla="*/ 0 h 26"/>
                  <a:gd name="T6" fmla="*/ 26 w 26"/>
                  <a:gd name="T7" fmla="*/ 9 h 26"/>
                  <a:gd name="T8" fmla="*/ 9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9" y="26"/>
                    </a:moveTo>
                    <a:lnTo>
                      <a:pt x="0" y="17"/>
                    </a:lnTo>
                    <a:lnTo>
                      <a:pt x="17" y="0"/>
                    </a:lnTo>
                    <a:lnTo>
                      <a:pt x="26" y="9"/>
                    </a:lnTo>
                    <a:lnTo>
                      <a:pt x="9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57"/>
              <p:cNvSpPr>
                <a:spLocks/>
              </p:cNvSpPr>
              <p:nvPr/>
            </p:nvSpPr>
            <p:spPr bwMode="auto">
              <a:xfrm>
                <a:off x="7747001" y="2516188"/>
                <a:ext cx="38100" cy="41275"/>
              </a:xfrm>
              <a:custGeom>
                <a:avLst/>
                <a:gdLst>
                  <a:gd name="T0" fmla="*/ 8 w 24"/>
                  <a:gd name="T1" fmla="*/ 26 h 26"/>
                  <a:gd name="T2" fmla="*/ 0 w 24"/>
                  <a:gd name="T3" fmla="*/ 17 h 26"/>
                  <a:gd name="T4" fmla="*/ 16 w 24"/>
                  <a:gd name="T5" fmla="*/ 0 h 26"/>
                  <a:gd name="T6" fmla="*/ 24 w 24"/>
                  <a:gd name="T7" fmla="*/ 8 h 26"/>
                  <a:gd name="T8" fmla="*/ 8 w 2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6">
                    <a:moveTo>
                      <a:pt x="8" y="26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4" y="8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58"/>
              <p:cNvSpPr>
                <a:spLocks/>
              </p:cNvSpPr>
              <p:nvPr/>
            </p:nvSpPr>
            <p:spPr bwMode="auto">
              <a:xfrm>
                <a:off x="7608889" y="2381251"/>
                <a:ext cx="41275" cy="39688"/>
              </a:xfrm>
              <a:custGeom>
                <a:avLst/>
                <a:gdLst>
                  <a:gd name="T0" fmla="*/ 10 w 26"/>
                  <a:gd name="T1" fmla="*/ 25 h 25"/>
                  <a:gd name="T2" fmla="*/ 0 w 26"/>
                  <a:gd name="T3" fmla="*/ 17 h 25"/>
                  <a:gd name="T4" fmla="*/ 18 w 26"/>
                  <a:gd name="T5" fmla="*/ 0 h 25"/>
                  <a:gd name="T6" fmla="*/ 26 w 26"/>
                  <a:gd name="T7" fmla="*/ 8 h 25"/>
                  <a:gd name="T8" fmla="*/ 10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10" y="25"/>
                    </a:moveTo>
                    <a:lnTo>
                      <a:pt x="0" y="17"/>
                    </a:lnTo>
                    <a:lnTo>
                      <a:pt x="18" y="0"/>
                    </a:lnTo>
                    <a:lnTo>
                      <a:pt x="26" y="8"/>
                    </a:lnTo>
                    <a:lnTo>
                      <a:pt x="1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9"/>
              <p:cNvSpPr>
                <a:spLocks/>
              </p:cNvSpPr>
              <p:nvPr/>
            </p:nvSpPr>
            <p:spPr bwMode="auto">
              <a:xfrm>
                <a:off x="7654926" y="2427288"/>
                <a:ext cx="41275" cy="39688"/>
              </a:xfrm>
              <a:custGeom>
                <a:avLst/>
                <a:gdLst>
                  <a:gd name="T0" fmla="*/ 10 w 26"/>
                  <a:gd name="T1" fmla="*/ 25 h 25"/>
                  <a:gd name="T2" fmla="*/ 0 w 26"/>
                  <a:gd name="T3" fmla="*/ 17 h 25"/>
                  <a:gd name="T4" fmla="*/ 18 w 26"/>
                  <a:gd name="T5" fmla="*/ 0 h 25"/>
                  <a:gd name="T6" fmla="*/ 26 w 26"/>
                  <a:gd name="T7" fmla="*/ 8 h 25"/>
                  <a:gd name="T8" fmla="*/ 10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10" y="25"/>
                    </a:moveTo>
                    <a:lnTo>
                      <a:pt x="0" y="17"/>
                    </a:lnTo>
                    <a:lnTo>
                      <a:pt x="18" y="0"/>
                    </a:lnTo>
                    <a:lnTo>
                      <a:pt x="26" y="8"/>
                    </a:lnTo>
                    <a:lnTo>
                      <a:pt x="10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60"/>
              <p:cNvSpPr>
                <a:spLocks/>
              </p:cNvSpPr>
              <p:nvPr/>
            </p:nvSpPr>
            <p:spPr bwMode="auto">
              <a:xfrm>
                <a:off x="7926389" y="2695576"/>
                <a:ext cx="41275" cy="41275"/>
              </a:xfrm>
              <a:custGeom>
                <a:avLst/>
                <a:gdLst>
                  <a:gd name="T0" fmla="*/ 8 w 26"/>
                  <a:gd name="T1" fmla="*/ 26 h 26"/>
                  <a:gd name="T2" fmla="*/ 0 w 26"/>
                  <a:gd name="T3" fmla="*/ 17 h 26"/>
                  <a:gd name="T4" fmla="*/ 16 w 26"/>
                  <a:gd name="T5" fmla="*/ 0 h 26"/>
                  <a:gd name="T6" fmla="*/ 26 w 26"/>
                  <a:gd name="T7" fmla="*/ 10 h 26"/>
                  <a:gd name="T8" fmla="*/ 8 w 2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6">
                    <a:moveTo>
                      <a:pt x="8" y="26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6" y="10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61"/>
              <p:cNvSpPr>
                <a:spLocks/>
              </p:cNvSpPr>
              <p:nvPr/>
            </p:nvSpPr>
            <p:spPr bwMode="auto">
              <a:xfrm>
                <a:off x="7972426" y="2741613"/>
                <a:ext cx="39688" cy="41275"/>
              </a:xfrm>
              <a:custGeom>
                <a:avLst/>
                <a:gdLst>
                  <a:gd name="T0" fmla="*/ 8 w 25"/>
                  <a:gd name="T1" fmla="*/ 26 h 26"/>
                  <a:gd name="T2" fmla="*/ 0 w 25"/>
                  <a:gd name="T3" fmla="*/ 17 h 26"/>
                  <a:gd name="T4" fmla="*/ 16 w 25"/>
                  <a:gd name="T5" fmla="*/ 0 h 26"/>
                  <a:gd name="T6" fmla="*/ 25 w 25"/>
                  <a:gd name="T7" fmla="*/ 9 h 26"/>
                  <a:gd name="T8" fmla="*/ 8 w 2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6">
                    <a:moveTo>
                      <a:pt x="8" y="26"/>
                    </a:moveTo>
                    <a:lnTo>
                      <a:pt x="0" y="17"/>
                    </a:lnTo>
                    <a:lnTo>
                      <a:pt x="16" y="0"/>
                    </a:lnTo>
                    <a:lnTo>
                      <a:pt x="25" y="9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62"/>
              <p:cNvSpPr>
                <a:spLocks/>
              </p:cNvSpPr>
              <p:nvPr/>
            </p:nvSpPr>
            <p:spPr bwMode="auto">
              <a:xfrm>
                <a:off x="8021639" y="2792413"/>
                <a:ext cx="39688" cy="39688"/>
              </a:xfrm>
              <a:custGeom>
                <a:avLst/>
                <a:gdLst>
                  <a:gd name="T0" fmla="*/ 8 w 25"/>
                  <a:gd name="T1" fmla="*/ 25 h 25"/>
                  <a:gd name="T2" fmla="*/ 0 w 25"/>
                  <a:gd name="T3" fmla="*/ 16 h 25"/>
                  <a:gd name="T4" fmla="*/ 17 w 25"/>
                  <a:gd name="T5" fmla="*/ 0 h 25"/>
                  <a:gd name="T6" fmla="*/ 25 w 25"/>
                  <a:gd name="T7" fmla="*/ 8 h 25"/>
                  <a:gd name="T8" fmla="*/ 8 w 25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8" y="25"/>
                    </a:moveTo>
                    <a:lnTo>
                      <a:pt x="0" y="16"/>
                    </a:lnTo>
                    <a:lnTo>
                      <a:pt x="17" y="0"/>
                    </a:lnTo>
                    <a:lnTo>
                      <a:pt x="25" y="8"/>
                    </a:lnTo>
                    <a:lnTo>
                      <a:pt x="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63"/>
              <p:cNvSpPr>
                <a:spLocks/>
              </p:cNvSpPr>
              <p:nvPr/>
            </p:nvSpPr>
            <p:spPr bwMode="auto">
              <a:xfrm>
                <a:off x="8066089" y="2838451"/>
                <a:ext cx="41275" cy="39688"/>
              </a:xfrm>
              <a:custGeom>
                <a:avLst/>
                <a:gdLst>
                  <a:gd name="T0" fmla="*/ 9 w 26"/>
                  <a:gd name="T1" fmla="*/ 25 h 25"/>
                  <a:gd name="T2" fmla="*/ 0 w 26"/>
                  <a:gd name="T3" fmla="*/ 16 h 25"/>
                  <a:gd name="T4" fmla="*/ 18 w 26"/>
                  <a:gd name="T5" fmla="*/ 0 h 25"/>
                  <a:gd name="T6" fmla="*/ 26 w 26"/>
                  <a:gd name="T7" fmla="*/ 8 h 25"/>
                  <a:gd name="T8" fmla="*/ 9 w 26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5">
                    <a:moveTo>
                      <a:pt x="9" y="25"/>
                    </a:moveTo>
                    <a:lnTo>
                      <a:pt x="0" y="16"/>
                    </a:lnTo>
                    <a:lnTo>
                      <a:pt x="18" y="0"/>
                    </a:lnTo>
                    <a:lnTo>
                      <a:pt x="26" y="8"/>
                    </a:lnTo>
                    <a:lnTo>
                      <a:pt x="9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4"/>
              <p:cNvSpPr>
                <a:spLocks noEditPoints="1"/>
              </p:cNvSpPr>
              <p:nvPr/>
            </p:nvSpPr>
            <p:spPr bwMode="auto">
              <a:xfrm>
                <a:off x="7489826" y="2379663"/>
                <a:ext cx="557213" cy="522288"/>
              </a:xfrm>
              <a:custGeom>
                <a:avLst/>
                <a:gdLst>
                  <a:gd name="T0" fmla="*/ 57 w 338"/>
                  <a:gd name="T1" fmla="*/ 317 h 317"/>
                  <a:gd name="T2" fmla="*/ 56 w 338"/>
                  <a:gd name="T3" fmla="*/ 317 h 317"/>
                  <a:gd name="T4" fmla="*/ 5 w 338"/>
                  <a:gd name="T5" fmla="*/ 307 h 317"/>
                  <a:gd name="T6" fmla="*/ 1 w 338"/>
                  <a:gd name="T7" fmla="*/ 303 h 317"/>
                  <a:gd name="T8" fmla="*/ 2 w 338"/>
                  <a:gd name="T9" fmla="*/ 297 h 317"/>
                  <a:gd name="T10" fmla="*/ 297 w 338"/>
                  <a:gd name="T11" fmla="*/ 2 h 317"/>
                  <a:gd name="T12" fmla="*/ 301 w 338"/>
                  <a:gd name="T13" fmla="*/ 0 h 317"/>
                  <a:gd name="T14" fmla="*/ 301 w 338"/>
                  <a:gd name="T15" fmla="*/ 0 h 317"/>
                  <a:gd name="T16" fmla="*/ 305 w 338"/>
                  <a:gd name="T17" fmla="*/ 2 h 317"/>
                  <a:gd name="T18" fmla="*/ 336 w 338"/>
                  <a:gd name="T19" fmla="*/ 32 h 317"/>
                  <a:gd name="T20" fmla="*/ 336 w 338"/>
                  <a:gd name="T21" fmla="*/ 41 h 317"/>
                  <a:gd name="T22" fmla="*/ 61 w 338"/>
                  <a:gd name="T23" fmla="*/ 316 h 317"/>
                  <a:gd name="T24" fmla="*/ 57 w 338"/>
                  <a:gd name="T25" fmla="*/ 317 h 317"/>
                  <a:gd name="T26" fmla="*/ 19 w 338"/>
                  <a:gd name="T27" fmla="*/ 297 h 317"/>
                  <a:gd name="T28" fmla="*/ 55 w 338"/>
                  <a:gd name="T29" fmla="*/ 305 h 317"/>
                  <a:gd name="T30" fmla="*/ 323 w 338"/>
                  <a:gd name="T31" fmla="*/ 37 h 317"/>
                  <a:gd name="T32" fmla="*/ 301 w 338"/>
                  <a:gd name="T33" fmla="*/ 15 h 317"/>
                  <a:gd name="T34" fmla="*/ 19 w 338"/>
                  <a:gd name="T35" fmla="*/ 297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8" h="317">
                    <a:moveTo>
                      <a:pt x="57" y="317"/>
                    </a:moveTo>
                    <a:cubicBezTo>
                      <a:pt x="57" y="317"/>
                      <a:pt x="56" y="317"/>
                      <a:pt x="56" y="317"/>
                    </a:cubicBezTo>
                    <a:cubicBezTo>
                      <a:pt x="5" y="307"/>
                      <a:pt x="5" y="307"/>
                      <a:pt x="5" y="307"/>
                    </a:cubicBezTo>
                    <a:cubicBezTo>
                      <a:pt x="3" y="306"/>
                      <a:pt x="1" y="305"/>
                      <a:pt x="1" y="303"/>
                    </a:cubicBezTo>
                    <a:cubicBezTo>
                      <a:pt x="0" y="301"/>
                      <a:pt x="1" y="298"/>
                      <a:pt x="2" y="297"/>
                    </a:cubicBezTo>
                    <a:cubicBezTo>
                      <a:pt x="297" y="2"/>
                      <a:pt x="297" y="2"/>
                      <a:pt x="297" y="2"/>
                    </a:cubicBezTo>
                    <a:cubicBezTo>
                      <a:pt x="298" y="1"/>
                      <a:pt x="300" y="0"/>
                      <a:pt x="301" y="0"/>
                    </a:cubicBezTo>
                    <a:cubicBezTo>
                      <a:pt x="301" y="0"/>
                      <a:pt x="301" y="0"/>
                      <a:pt x="301" y="0"/>
                    </a:cubicBezTo>
                    <a:cubicBezTo>
                      <a:pt x="303" y="0"/>
                      <a:pt x="304" y="1"/>
                      <a:pt x="305" y="2"/>
                    </a:cubicBezTo>
                    <a:cubicBezTo>
                      <a:pt x="336" y="32"/>
                      <a:pt x="336" y="32"/>
                      <a:pt x="336" y="32"/>
                    </a:cubicBezTo>
                    <a:cubicBezTo>
                      <a:pt x="338" y="35"/>
                      <a:pt x="338" y="39"/>
                      <a:pt x="336" y="41"/>
                    </a:cubicBezTo>
                    <a:cubicBezTo>
                      <a:pt x="61" y="316"/>
                      <a:pt x="61" y="316"/>
                      <a:pt x="61" y="316"/>
                    </a:cubicBezTo>
                    <a:cubicBezTo>
                      <a:pt x="60" y="317"/>
                      <a:pt x="59" y="317"/>
                      <a:pt x="57" y="317"/>
                    </a:cubicBezTo>
                    <a:close/>
                    <a:moveTo>
                      <a:pt x="19" y="297"/>
                    </a:moveTo>
                    <a:cubicBezTo>
                      <a:pt x="55" y="305"/>
                      <a:pt x="55" y="305"/>
                      <a:pt x="55" y="305"/>
                    </a:cubicBezTo>
                    <a:cubicBezTo>
                      <a:pt x="323" y="37"/>
                      <a:pt x="323" y="37"/>
                      <a:pt x="323" y="37"/>
                    </a:cubicBezTo>
                    <a:cubicBezTo>
                      <a:pt x="301" y="15"/>
                      <a:pt x="301" y="15"/>
                      <a:pt x="301" y="15"/>
                    </a:cubicBezTo>
                    <a:lnTo>
                      <a:pt x="19" y="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65"/>
              <p:cNvSpPr>
                <a:spLocks noEditPoints="1"/>
              </p:cNvSpPr>
              <p:nvPr/>
            </p:nvSpPr>
            <p:spPr bwMode="auto">
              <a:xfrm>
                <a:off x="7573964" y="2428876"/>
                <a:ext cx="522288" cy="557213"/>
              </a:xfrm>
              <a:custGeom>
                <a:avLst/>
                <a:gdLst>
                  <a:gd name="T0" fmla="*/ 16 w 317"/>
                  <a:gd name="T1" fmla="*/ 338 h 338"/>
                  <a:gd name="T2" fmla="*/ 15 w 317"/>
                  <a:gd name="T3" fmla="*/ 338 h 338"/>
                  <a:gd name="T4" fmla="*/ 10 w 317"/>
                  <a:gd name="T5" fmla="*/ 333 h 338"/>
                  <a:gd name="T6" fmla="*/ 0 w 317"/>
                  <a:gd name="T7" fmla="*/ 282 h 338"/>
                  <a:gd name="T8" fmla="*/ 2 w 317"/>
                  <a:gd name="T9" fmla="*/ 277 h 338"/>
                  <a:gd name="T10" fmla="*/ 276 w 317"/>
                  <a:gd name="T11" fmla="*/ 2 h 338"/>
                  <a:gd name="T12" fmla="*/ 285 w 317"/>
                  <a:gd name="T13" fmla="*/ 2 h 338"/>
                  <a:gd name="T14" fmla="*/ 315 w 317"/>
                  <a:gd name="T15" fmla="*/ 33 h 338"/>
                  <a:gd name="T16" fmla="*/ 317 w 317"/>
                  <a:gd name="T17" fmla="*/ 37 h 338"/>
                  <a:gd name="T18" fmla="*/ 315 w 317"/>
                  <a:gd name="T19" fmla="*/ 41 h 338"/>
                  <a:gd name="T20" fmla="*/ 21 w 317"/>
                  <a:gd name="T21" fmla="*/ 336 h 338"/>
                  <a:gd name="T22" fmla="*/ 16 w 317"/>
                  <a:gd name="T23" fmla="*/ 338 h 338"/>
                  <a:gd name="T24" fmla="*/ 13 w 317"/>
                  <a:gd name="T25" fmla="*/ 283 h 338"/>
                  <a:gd name="T26" fmla="*/ 20 w 317"/>
                  <a:gd name="T27" fmla="*/ 320 h 338"/>
                  <a:gd name="T28" fmla="*/ 303 w 317"/>
                  <a:gd name="T29" fmla="*/ 37 h 338"/>
                  <a:gd name="T30" fmla="*/ 281 w 317"/>
                  <a:gd name="T31" fmla="*/ 15 h 338"/>
                  <a:gd name="T32" fmla="*/ 13 w 317"/>
                  <a:gd name="T33" fmla="*/ 283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7" h="338">
                    <a:moveTo>
                      <a:pt x="16" y="338"/>
                    </a:moveTo>
                    <a:cubicBezTo>
                      <a:pt x="16" y="338"/>
                      <a:pt x="15" y="338"/>
                      <a:pt x="15" y="338"/>
                    </a:cubicBezTo>
                    <a:cubicBezTo>
                      <a:pt x="12" y="337"/>
                      <a:pt x="11" y="335"/>
                      <a:pt x="10" y="333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0" y="280"/>
                      <a:pt x="0" y="278"/>
                      <a:pt x="2" y="277"/>
                    </a:cubicBezTo>
                    <a:cubicBezTo>
                      <a:pt x="276" y="2"/>
                      <a:pt x="276" y="2"/>
                      <a:pt x="276" y="2"/>
                    </a:cubicBezTo>
                    <a:cubicBezTo>
                      <a:pt x="279" y="0"/>
                      <a:pt x="283" y="0"/>
                      <a:pt x="285" y="2"/>
                    </a:cubicBezTo>
                    <a:cubicBezTo>
                      <a:pt x="315" y="33"/>
                      <a:pt x="315" y="33"/>
                      <a:pt x="315" y="33"/>
                    </a:cubicBezTo>
                    <a:cubicBezTo>
                      <a:pt x="316" y="34"/>
                      <a:pt x="317" y="35"/>
                      <a:pt x="317" y="37"/>
                    </a:cubicBezTo>
                    <a:cubicBezTo>
                      <a:pt x="317" y="39"/>
                      <a:pt x="316" y="40"/>
                      <a:pt x="315" y="41"/>
                    </a:cubicBezTo>
                    <a:cubicBezTo>
                      <a:pt x="21" y="336"/>
                      <a:pt x="21" y="336"/>
                      <a:pt x="21" y="336"/>
                    </a:cubicBezTo>
                    <a:cubicBezTo>
                      <a:pt x="19" y="337"/>
                      <a:pt x="18" y="338"/>
                      <a:pt x="16" y="338"/>
                    </a:cubicBezTo>
                    <a:close/>
                    <a:moveTo>
                      <a:pt x="13" y="283"/>
                    </a:moveTo>
                    <a:cubicBezTo>
                      <a:pt x="20" y="320"/>
                      <a:pt x="20" y="320"/>
                      <a:pt x="20" y="320"/>
                    </a:cubicBezTo>
                    <a:cubicBezTo>
                      <a:pt x="303" y="37"/>
                      <a:pt x="303" y="37"/>
                      <a:pt x="303" y="37"/>
                    </a:cubicBezTo>
                    <a:cubicBezTo>
                      <a:pt x="281" y="15"/>
                      <a:pt x="281" y="15"/>
                      <a:pt x="281" y="15"/>
                    </a:cubicBezTo>
                    <a:lnTo>
                      <a:pt x="13" y="28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6"/>
              <p:cNvSpPr>
                <a:spLocks noEditPoints="1"/>
              </p:cNvSpPr>
              <p:nvPr/>
            </p:nvSpPr>
            <p:spPr bwMode="auto">
              <a:xfrm>
                <a:off x="7473951" y="2314576"/>
                <a:ext cx="350838" cy="352425"/>
              </a:xfrm>
              <a:custGeom>
                <a:avLst/>
                <a:gdLst>
                  <a:gd name="T0" fmla="*/ 148 w 213"/>
                  <a:gd name="T1" fmla="*/ 213 h 213"/>
                  <a:gd name="T2" fmla="*/ 144 w 213"/>
                  <a:gd name="T3" fmla="*/ 212 h 213"/>
                  <a:gd name="T4" fmla="*/ 2 w 213"/>
                  <a:gd name="T5" fmla="*/ 69 h 213"/>
                  <a:gd name="T6" fmla="*/ 0 w 213"/>
                  <a:gd name="T7" fmla="*/ 65 h 213"/>
                  <a:gd name="T8" fmla="*/ 2 w 213"/>
                  <a:gd name="T9" fmla="*/ 61 h 213"/>
                  <a:gd name="T10" fmla="*/ 61 w 213"/>
                  <a:gd name="T11" fmla="*/ 2 h 213"/>
                  <a:gd name="T12" fmla="*/ 69 w 213"/>
                  <a:gd name="T13" fmla="*/ 2 h 213"/>
                  <a:gd name="T14" fmla="*/ 211 w 213"/>
                  <a:gd name="T15" fmla="*/ 144 h 213"/>
                  <a:gd name="T16" fmla="*/ 213 w 213"/>
                  <a:gd name="T17" fmla="*/ 148 h 213"/>
                  <a:gd name="T18" fmla="*/ 211 w 213"/>
                  <a:gd name="T19" fmla="*/ 153 h 213"/>
                  <a:gd name="T20" fmla="*/ 152 w 213"/>
                  <a:gd name="T21" fmla="*/ 212 h 213"/>
                  <a:gd name="T22" fmla="*/ 148 w 213"/>
                  <a:gd name="T23" fmla="*/ 213 h 213"/>
                  <a:gd name="T24" fmla="*/ 14 w 213"/>
                  <a:gd name="T25" fmla="*/ 65 h 213"/>
                  <a:gd name="T26" fmla="*/ 148 w 213"/>
                  <a:gd name="T27" fmla="*/ 199 h 213"/>
                  <a:gd name="T28" fmla="*/ 199 w 213"/>
                  <a:gd name="T29" fmla="*/ 148 h 213"/>
                  <a:gd name="T30" fmla="*/ 65 w 213"/>
                  <a:gd name="T31" fmla="*/ 15 h 213"/>
                  <a:gd name="T32" fmla="*/ 14 w 213"/>
                  <a:gd name="T33" fmla="*/ 65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13" h="213">
                    <a:moveTo>
                      <a:pt x="148" y="213"/>
                    </a:moveTo>
                    <a:cubicBezTo>
                      <a:pt x="147" y="213"/>
                      <a:pt x="145" y="213"/>
                      <a:pt x="144" y="212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0" y="68"/>
                      <a:pt x="0" y="67"/>
                      <a:pt x="0" y="65"/>
                    </a:cubicBezTo>
                    <a:cubicBezTo>
                      <a:pt x="0" y="64"/>
                      <a:pt x="0" y="62"/>
                      <a:pt x="2" y="61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63" y="0"/>
                      <a:pt x="67" y="0"/>
                      <a:pt x="69" y="2"/>
                    </a:cubicBezTo>
                    <a:cubicBezTo>
                      <a:pt x="211" y="144"/>
                      <a:pt x="211" y="144"/>
                      <a:pt x="211" y="144"/>
                    </a:cubicBezTo>
                    <a:cubicBezTo>
                      <a:pt x="212" y="145"/>
                      <a:pt x="213" y="147"/>
                      <a:pt x="213" y="148"/>
                    </a:cubicBezTo>
                    <a:cubicBezTo>
                      <a:pt x="213" y="150"/>
                      <a:pt x="212" y="151"/>
                      <a:pt x="211" y="153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3"/>
                      <a:pt x="150" y="213"/>
                      <a:pt x="148" y="213"/>
                    </a:cubicBezTo>
                    <a:close/>
                    <a:moveTo>
                      <a:pt x="14" y="65"/>
                    </a:moveTo>
                    <a:cubicBezTo>
                      <a:pt x="148" y="199"/>
                      <a:pt x="148" y="199"/>
                      <a:pt x="148" y="199"/>
                    </a:cubicBezTo>
                    <a:cubicBezTo>
                      <a:pt x="199" y="148"/>
                      <a:pt x="199" y="148"/>
                      <a:pt x="199" y="148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1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7"/>
              <p:cNvSpPr>
                <a:spLocks noEditPoints="1"/>
              </p:cNvSpPr>
              <p:nvPr/>
            </p:nvSpPr>
            <p:spPr bwMode="auto">
              <a:xfrm>
                <a:off x="7807326" y="2649538"/>
                <a:ext cx="360363" cy="360363"/>
              </a:xfrm>
              <a:custGeom>
                <a:avLst/>
                <a:gdLst>
                  <a:gd name="T0" fmla="*/ 153 w 219"/>
                  <a:gd name="T1" fmla="*/ 218 h 218"/>
                  <a:gd name="T2" fmla="*/ 149 w 219"/>
                  <a:gd name="T3" fmla="*/ 216 h 218"/>
                  <a:gd name="T4" fmla="*/ 3 w 219"/>
                  <a:gd name="T5" fmla="*/ 70 h 218"/>
                  <a:gd name="T6" fmla="*/ 3 w 219"/>
                  <a:gd name="T7" fmla="*/ 61 h 218"/>
                  <a:gd name="T8" fmla="*/ 62 w 219"/>
                  <a:gd name="T9" fmla="*/ 2 h 218"/>
                  <a:gd name="T10" fmla="*/ 70 w 219"/>
                  <a:gd name="T11" fmla="*/ 2 h 218"/>
                  <a:gd name="T12" fmla="*/ 217 w 219"/>
                  <a:gd name="T13" fmla="*/ 148 h 218"/>
                  <a:gd name="T14" fmla="*/ 217 w 219"/>
                  <a:gd name="T15" fmla="*/ 157 h 218"/>
                  <a:gd name="T16" fmla="*/ 158 w 219"/>
                  <a:gd name="T17" fmla="*/ 216 h 218"/>
                  <a:gd name="T18" fmla="*/ 153 w 219"/>
                  <a:gd name="T19" fmla="*/ 218 h 218"/>
                  <a:gd name="T20" fmla="*/ 15 w 219"/>
                  <a:gd name="T21" fmla="*/ 65 h 218"/>
                  <a:gd name="T22" fmla="*/ 153 w 219"/>
                  <a:gd name="T23" fmla="*/ 203 h 218"/>
                  <a:gd name="T24" fmla="*/ 204 w 219"/>
                  <a:gd name="T25" fmla="*/ 153 h 218"/>
                  <a:gd name="T26" fmla="*/ 66 w 219"/>
                  <a:gd name="T27" fmla="*/ 15 h 218"/>
                  <a:gd name="T28" fmla="*/ 15 w 219"/>
                  <a:gd name="T29" fmla="*/ 6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9" h="218">
                    <a:moveTo>
                      <a:pt x="153" y="218"/>
                    </a:moveTo>
                    <a:cubicBezTo>
                      <a:pt x="152" y="218"/>
                      <a:pt x="150" y="217"/>
                      <a:pt x="149" y="216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0" y="67"/>
                      <a:pt x="0" y="63"/>
                      <a:pt x="3" y="61"/>
                    </a:cubicBezTo>
                    <a:cubicBezTo>
                      <a:pt x="62" y="2"/>
                      <a:pt x="62" y="2"/>
                      <a:pt x="62" y="2"/>
                    </a:cubicBezTo>
                    <a:cubicBezTo>
                      <a:pt x="64" y="0"/>
                      <a:pt x="68" y="0"/>
                      <a:pt x="70" y="2"/>
                    </a:cubicBezTo>
                    <a:cubicBezTo>
                      <a:pt x="217" y="148"/>
                      <a:pt x="217" y="148"/>
                      <a:pt x="217" y="148"/>
                    </a:cubicBezTo>
                    <a:cubicBezTo>
                      <a:pt x="219" y="151"/>
                      <a:pt x="219" y="155"/>
                      <a:pt x="217" y="157"/>
                    </a:cubicBezTo>
                    <a:cubicBezTo>
                      <a:pt x="158" y="216"/>
                      <a:pt x="158" y="216"/>
                      <a:pt x="158" y="216"/>
                    </a:cubicBezTo>
                    <a:cubicBezTo>
                      <a:pt x="156" y="217"/>
                      <a:pt x="155" y="218"/>
                      <a:pt x="153" y="218"/>
                    </a:cubicBezTo>
                    <a:close/>
                    <a:moveTo>
                      <a:pt x="15" y="65"/>
                    </a:moveTo>
                    <a:cubicBezTo>
                      <a:pt x="153" y="203"/>
                      <a:pt x="153" y="203"/>
                      <a:pt x="153" y="203"/>
                    </a:cubicBezTo>
                    <a:cubicBezTo>
                      <a:pt x="204" y="153"/>
                      <a:pt x="204" y="153"/>
                      <a:pt x="204" y="153"/>
                    </a:cubicBezTo>
                    <a:cubicBezTo>
                      <a:pt x="66" y="15"/>
                      <a:pt x="66" y="15"/>
                      <a:pt x="66" y="15"/>
                    </a:cubicBezTo>
                    <a:lnTo>
                      <a:pt x="15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8"/>
              <p:cNvSpPr>
                <a:spLocks noEditPoints="1"/>
              </p:cNvSpPr>
              <p:nvPr/>
            </p:nvSpPr>
            <p:spPr bwMode="auto">
              <a:xfrm>
                <a:off x="7975601" y="2352676"/>
                <a:ext cx="146050" cy="147638"/>
              </a:xfrm>
              <a:custGeom>
                <a:avLst/>
                <a:gdLst>
                  <a:gd name="T0" fmla="*/ 67 w 89"/>
                  <a:gd name="T1" fmla="*/ 89 h 89"/>
                  <a:gd name="T2" fmla="*/ 63 w 89"/>
                  <a:gd name="T3" fmla="*/ 87 h 89"/>
                  <a:gd name="T4" fmla="*/ 2 w 89"/>
                  <a:gd name="T5" fmla="*/ 26 h 89"/>
                  <a:gd name="T6" fmla="*/ 2 w 89"/>
                  <a:gd name="T7" fmla="*/ 18 h 89"/>
                  <a:gd name="T8" fmla="*/ 17 w 89"/>
                  <a:gd name="T9" fmla="*/ 3 h 89"/>
                  <a:gd name="T10" fmla="*/ 26 w 89"/>
                  <a:gd name="T11" fmla="*/ 3 h 89"/>
                  <a:gd name="T12" fmla="*/ 86 w 89"/>
                  <a:gd name="T13" fmla="*/ 63 h 89"/>
                  <a:gd name="T14" fmla="*/ 86 w 89"/>
                  <a:gd name="T15" fmla="*/ 72 h 89"/>
                  <a:gd name="T16" fmla="*/ 71 w 89"/>
                  <a:gd name="T17" fmla="*/ 87 h 89"/>
                  <a:gd name="T18" fmla="*/ 67 w 89"/>
                  <a:gd name="T19" fmla="*/ 89 h 89"/>
                  <a:gd name="T20" fmla="*/ 15 w 89"/>
                  <a:gd name="T21" fmla="*/ 22 h 89"/>
                  <a:gd name="T22" fmla="*/ 67 w 89"/>
                  <a:gd name="T23" fmla="*/ 74 h 89"/>
                  <a:gd name="T24" fmla="*/ 74 w 89"/>
                  <a:gd name="T25" fmla="*/ 67 h 89"/>
                  <a:gd name="T26" fmla="*/ 22 w 89"/>
                  <a:gd name="T27" fmla="*/ 15 h 89"/>
                  <a:gd name="T28" fmla="*/ 15 w 89"/>
                  <a:gd name="T29" fmla="*/ 2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9" h="89">
                    <a:moveTo>
                      <a:pt x="67" y="89"/>
                    </a:moveTo>
                    <a:cubicBezTo>
                      <a:pt x="65" y="89"/>
                      <a:pt x="64" y="88"/>
                      <a:pt x="63" y="8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0" y="24"/>
                      <a:pt x="0" y="20"/>
                      <a:pt x="2" y="18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20" y="0"/>
                      <a:pt x="24" y="0"/>
                      <a:pt x="26" y="3"/>
                    </a:cubicBezTo>
                    <a:cubicBezTo>
                      <a:pt x="86" y="63"/>
                      <a:pt x="86" y="63"/>
                      <a:pt x="86" y="63"/>
                    </a:cubicBezTo>
                    <a:cubicBezTo>
                      <a:pt x="89" y="65"/>
                      <a:pt x="89" y="69"/>
                      <a:pt x="86" y="72"/>
                    </a:cubicBezTo>
                    <a:cubicBezTo>
                      <a:pt x="71" y="87"/>
                      <a:pt x="71" y="87"/>
                      <a:pt x="71" y="87"/>
                    </a:cubicBezTo>
                    <a:cubicBezTo>
                      <a:pt x="70" y="88"/>
                      <a:pt x="68" y="89"/>
                      <a:pt x="67" y="89"/>
                    </a:cubicBezTo>
                    <a:close/>
                    <a:moveTo>
                      <a:pt x="15" y="22"/>
                    </a:moveTo>
                    <a:cubicBezTo>
                      <a:pt x="67" y="74"/>
                      <a:pt x="67" y="74"/>
                      <a:pt x="67" y="74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22" y="15"/>
                      <a:pt x="22" y="15"/>
                      <a:pt x="22" y="15"/>
                    </a:cubicBezTo>
                    <a:lnTo>
                      <a:pt x="15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9"/>
              <p:cNvSpPr>
                <a:spLocks noEditPoints="1"/>
              </p:cNvSpPr>
              <p:nvPr/>
            </p:nvSpPr>
            <p:spPr bwMode="auto">
              <a:xfrm>
                <a:off x="7999414" y="2324101"/>
                <a:ext cx="155575" cy="149225"/>
              </a:xfrm>
              <a:custGeom>
                <a:avLst/>
                <a:gdLst>
                  <a:gd name="T0" fmla="*/ 67 w 94"/>
                  <a:gd name="T1" fmla="*/ 91 h 91"/>
                  <a:gd name="T2" fmla="*/ 63 w 94"/>
                  <a:gd name="T3" fmla="*/ 90 h 91"/>
                  <a:gd name="T4" fmla="*/ 2 w 94"/>
                  <a:gd name="T5" fmla="*/ 29 h 91"/>
                  <a:gd name="T6" fmla="*/ 2 w 94"/>
                  <a:gd name="T7" fmla="*/ 21 h 91"/>
                  <a:gd name="T8" fmla="*/ 16 w 94"/>
                  <a:gd name="T9" fmla="*/ 7 h 91"/>
                  <a:gd name="T10" fmla="*/ 33 w 94"/>
                  <a:gd name="T11" fmla="*/ 0 h 91"/>
                  <a:gd name="T12" fmla="*/ 50 w 94"/>
                  <a:gd name="T13" fmla="*/ 7 h 91"/>
                  <a:gd name="T14" fmla="*/ 85 w 94"/>
                  <a:gd name="T15" fmla="*/ 42 h 91"/>
                  <a:gd name="T16" fmla="*/ 85 w 94"/>
                  <a:gd name="T17" fmla="*/ 76 h 91"/>
                  <a:gd name="T18" fmla="*/ 71 w 94"/>
                  <a:gd name="T19" fmla="*/ 90 h 91"/>
                  <a:gd name="T20" fmla="*/ 67 w 94"/>
                  <a:gd name="T21" fmla="*/ 91 h 91"/>
                  <a:gd name="T22" fmla="*/ 15 w 94"/>
                  <a:gd name="T23" fmla="*/ 25 h 91"/>
                  <a:gd name="T24" fmla="*/ 67 w 94"/>
                  <a:gd name="T25" fmla="*/ 77 h 91"/>
                  <a:gd name="T26" fmla="*/ 77 w 94"/>
                  <a:gd name="T27" fmla="*/ 67 h 91"/>
                  <a:gd name="T28" fmla="*/ 76 w 94"/>
                  <a:gd name="T29" fmla="*/ 51 h 91"/>
                  <a:gd name="T30" fmla="*/ 41 w 94"/>
                  <a:gd name="T31" fmla="*/ 15 h 91"/>
                  <a:gd name="T32" fmla="*/ 25 w 94"/>
                  <a:gd name="T33" fmla="*/ 15 h 91"/>
                  <a:gd name="T34" fmla="*/ 15 w 94"/>
                  <a:gd name="T35" fmla="*/ 2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4" h="91">
                    <a:moveTo>
                      <a:pt x="67" y="91"/>
                    </a:moveTo>
                    <a:cubicBezTo>
                      <a:pt x="66" y="91"/>
                      <a:pt x="64" y="91"/>
                      <a:pt x="63" y="90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0" y="27"/>
                      <a:pt x="0" y="23"/>
                      <a:pt x="2" y="2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21" y="2"/>
                      <a:pt x="27" y="0"/>
                      <a:pt x="33" y="0"/>
                    </a:cubicBezTo>
                    <a:cubicBezTo>
                      <a:pt x="39" y="0"/>
                      <a:pt x="45" y="2"/>
                      <a:pt x="50" y="7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94" y="51"/>
                      <a:pt x="94" y="67"/>
                      <a:pt x="85" y="76"/>
                    </a:cubicBezTo>
                    <a:cubicBezTo>
                      <a:pt x="71" y="90"/>
                      <a:pt x="71" y="90"/>
                      <a:pt x="71" y="90"/>
                    </a:cubicBezTo>
                    <a:cubicBezTo>
                      <a:pt x="70" y="91"/>
                      <a:pt x="69" y="91"/>
                      <a:pt x="67" y="91"/>
                    </a:cubicBezTo>
                    <a:close/>
                    <a:moveTo>
                      <a:pt x="15" y="25"/>
                    </a:moveTo>
                    <a:cubicBezTo>
                      <a:pt x="67" y="77"/>
                      <a:pt x="67" y="77"/>
                      <a:pt x="67" y="77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1" y="63"/>
                      <a:pt x="81" y="55"/>
                      <a:pt x="76" y="51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37" y="11"/>
                      <a:pt x="29" y="11"/>
                      <a:pt x="25" y="15"/>
                    </a:cubicBezTo>
                    <a:lnTo>
                      <a:pt x="15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70"/>
              <p:cNvSpPr>
                <a:spLocks noEditPoints="1"/>
              </p:cNvSpPr>
              <p:nvPr/>
            </p:nvSpPr>
            <p:spPr bwMode="auto">
              <a:xfrm>
                <a:off x="7472364" y="2933701"/>
                <a:ext cx="73025" cy="69850"/>
              </a:xfrm>
              <a:custGeom>
                <a:avLst/>
                <a:gdLst>
                  <a:gd name="T0" fmla="*/ 7 w 44"/>
                  <a:gd name="T1" fmla="*/ 42 h 42"/>
                  <a:gd name="T2" fmla="*/ 2 w 44"/>
                  <a:gd name="T3" fmla="*/ 40 h 42"/>
                  <a:gd name="T4" fmla="*/ 1 w 44"/>
                  <a:gd name="T5" fmla="*/ 35 h 42"/>
                  <a:gd name="T6" fmla="*/ 5 w 44"/>
                  <a:gd name="T7" fmla="*/ 5 h 42"/>
                  <a:gd name="T8" fmla="*/ 9 w 44"/>
                  <a:gd name="T9" fmla="*/ 0 h 42"/>
                  <a:gd name="T10" fmla="*/ 15 w 44"/>
                  <a:gd name="T11" fmla="*/ 2 h 42"/>
                  <a:gd name="T12" fmla="*/ 42 w 44"/>
                  <a:gd name="T13" fmla="*/ 27 h 42"/>
                  <a:gd name="T14" fmla="*/ 43 w 44"/>
                  <a:gd name="T15" fmla="*/ 33 h 42"/>
                  <a:gd name="T16" fmla="*/ 38 w 44"/>
                  <a:gd name="T17" fmla="*/ 38 h 42"/>
                  <a:gd name="T18" fmla="*/ 8 w 44"/>
                  <a:gd name="T19" fmla="*/ 42 h 42"/>
                  <a:gd name="T20" fmla="*/ 7 w 44"/>
                  <a:gd name="T21" fmla="*/ 42 h 42"/>
                  <a:gd name="T22" fmla="*/ 15 w 44"/>
                  <a:gd name="T23" fmla="*/ 18 h 42"/>
                  <a:gd name="T24" fmla="*/ 14 w 44"/>
                  <a:gd name="T25" fmla="*/ 29 h 42"/>
                  <a:gd name="T26" fmla="*/ 24 w 44"/>
                  <a:gd name="T27" fmla="*/ 27 h 42"/>
                  <a:gd name="T28" fmla="*/ 15 w 44"/>
                  <a:gd name="T29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42">
                    <a:moveTo>
                      <a:pt x="7" y="42"/>
                    </a:moveTo>
                    <a:cubicBezTo>
                      <a:pt x="5" y="42"/>
                      <a:pt x="4" y="41"/>
                      <a:pt x="2" y="40"/>
                    </a:cubicBezTo>
                    <a:cubicBezTo>
                      <a:pt x="1" y="39"/>
                      <a:pt x="0" y="37"/>
                      <a:pt x="1" y="3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3"/>
                      <a:pt x="7" y="1"/>
                      <a:pt x="9" y="0"/>
                    </a:cubicBezTo>
                    <a:cubicBezTo>
                      <a:pt x="11" y="0"/>
                      <a:pt x="13" y="0"/>
                      <a:pt x="15" y="2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3" y="29"/>
                      <a:pt x="44" y="31"/>
                      <a:pt x="43" y="33"/>
                    </a:cubicBezTo>
                    <a:cubicBezTo>
                      <a:pt x="42" y="36"/>
                      <a:pt x="41" y="37"/>
                      <a:pt x="38" y="38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42"/>
                      <a:pt x="7" y="42"/>
                      <a:pt x="7" y="42"/>
                    </a:cubicBezTo>
                    <a:close/>
                    <a:moveTo>
                      <a:pt x="15" y="18"/>
                    </a:moveTo>
                    <a:cubicBezTo>
                      <a:pt x="14" y="29"/>
                      <a:pt x="14" y="29"/>
                      <a:pt x="14" y="29"/>
                    </a:cubicBezTo>
                    <a:cubicBezTo>
                      <a:pt x="24" y="27"/>
                      <a:pt x="24" y="27"/>
                      <a:pt x="24" y="27"/>
                    </a:cubicBezTo>
                    <a:lnTo>
                      <a:pt x="1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71"/>
              <p:cNvSpPr>
                <a:spLocks noEditPoints="1"/>
              </p:cNvSpPr>
              <p:nvPr/>
            </p:nvSpPr>
            <p:spPr bwMode="auto">
              <a:xfrm>
                <a:off x="7480301" y="2865438"/>
                <a:ext cx="128588" cy="130175"/>
              </a:xfrm>
              <a:custGeom>
                <a:avLst/>
                <a:gdLst>
                  <a:gd name="T0" fmla="*/ 32 w 78"/>
                  <a:gd name="T1" fmla="*/ 79 h 79"/>
                  <a:gd name="T2" fmla="*/ 28 w 78"/>
                  <a:gd name="T3" fmla="*/ 77 h 79"/>
                  <a:gd name="T4" fmla="*/ 2 w 78"/>
                  <a:gd name="T5" fmla="*/ 51 h 79"/>
                  <a:gd name="T6" fmla="*/ 0 w 78"/>
                  <a:gd name="T7" fmla="*/ 46 h 79"/>
                  <a:gd name="T8" fmla="*/ 6 w 78"/>
                  <a:gd name="T9" fmla="*/ 5 h 79"/>
                  <a:gd name="T10" fmla="*/ 8 w 78"/>
                  <a:gd name="T11" fmla="*/ 1 h 79"/>
                  <a:gd name="T12" fmla="*/ 13 w 78"/>
                  <a:gd name="T13" fmla="*/ 0 h 79"/>
                  <a:gd name="T14" fmla="*/ 63 w 78"/>
                  <a:gd name="T15" fmla="*/ 10 h 79"/>
                  <a:gd name="T16" fmla="*/ 68 w 78"/>
                  <a:gd name="T17" fmla="*/ 15 h 79"/>
                  <a:gd name="T18" fmla="*/ 78 w 78"/>
                  <a:gd name="T19" fmla="*/ 66 h 79"/>
                  <a:gd name="T20" fmla="*/ 77 w 78"/>
                  <a:gd name="T21" fmla="*/ 70 h 79"/>
                  <a:gd name="T22" fmla="*/ 73 w 78"/>
                  <a:gd name="T23" fmla="*/ 73 h 79"/>
                  <a:gd name="T24" fmla="*/ 33 w 78"/>
                  <a:gd name="T25" fmla="*/ 79 h 79"/>
                  <a:gd name="T26" fmla="*/ 32 w 78"/>
                  <a:gd name="T27" fmla="*/ 79 h 79"/>
                  <a:gd name="T28" fmla="*/ 12 w 78"/>
                  <a:gd name="T29" fmla="*/ 45 h 79"/>
                  <a:gd name="T30" fmla="*/ 34 w 78"/>
                  <a:gd name="T31" fmla="*/ 66 h 79"/>
                  <a:gd name="T32" fmla="*/ 65 w 78"/>
                  <a:gd name="T33" fmla="*/ 62 h 79"/>
                  <a:gd name="T34" fmla="*/ 57 w 78"/>
                  <a:gd name="T35" fmla="*/ 21 h 79"/>
                  <a:gd name="T36" fmla="*/ 17 w 78"/>
                  <a:gd name="T37" fmla="*/ 13 h 79"/>
                  <a:gd name="T38" fmla="*/ 12 w 78"/>
                  <a:gd name="T39" fmla="*/ 4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79">
                    <a:moveTo>
                      <a:pt x="32" y="79"/>
                    </a:moveTo>
                    <a:cubicBezTo>
                      <a:pt x="31" y="79"/>
                      <a:pt x="29" y="78"/>
                      <a:pt x="28" y="77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0" y="50"/>
                      <a:pt x="0" y="48"/>
                      <a:pt x="0" y="4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7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63" y="10"/>
                      <a:pt x="63" y="10"/>
                      <a:pt x="63" y="10"/>
                    </a:cubicBezTo>
                    <a:cubicBezTo>
                      <a:pt x="66" y="11"/>
                      <a:pt x="67" y="13"/>
                      <a:pt x="68" y="15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67"/>
                      <a:pt x="78" y="69"/>
                      <a:pt x="77" y="70"/>
                    </a:cubicBezTo>
                    <a:cubicBezTo>
                      <a:pt x="76" y="72"/>
                      <a:pt x="75" y="73"/>
                      <a:pt x="73" y="73"/>
                    </a:cubicBezTo>
                    <a:cubicBezTo>
                      <a:pt x="33" y="79"/>
                      <a:pt x="33" y="79"/>
                      <a:pt x="33" y="79"/>
                    </a:cubicBezTo>
                    <a:cubicBezTo>
                      <a:pt x="33" y="79"/>
                      <a:pt x="33" y="79"/>
                      <a:pt x="32" y="79"/>
                    </a:cubicBezTo>
                    <a:close/>
                    <a:moveTo>
                      <a:pt x="12" y="45"/>
                    </a:moveTo>
                    <a:cubicBezTo>
                      <a:pt x="34" y="66"/>
                      <a:pt x="34" y="66"/>
                      <a:pt x="34" y="66"/>
                    </a:cubicBezTo>
                    <a:cubicBezTo>
                      <a:pt x="65" y="62"/>
                      <a:pt x="65" y="62"/>
                      <a:pt x="65" y="62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17" y="13"/>
                      <a:pt x="17" y="13"/>
                      <a:pt x="17" y="13"/>
                    </a:cubicBezTo>
                    <a:lnTo>
                      <a:pt x="12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72"/>
              <p:cNvSpPr>
                <a:spLocks/>
              </p:cNvSpPr>
              <p:nvPr/>
            </p:nvSpPr>
            <p:spPr bwMode="auto">
              <a:xfrm>
                <a:off x="7577139" y="2432051"/>
                <a:ext cx="465138" cy="468313"/>
              </a:xfrm>
              <a:custGeom>
                <a:avLst/>
                <a:gdLst>
                  <a:gd name="T0" fmla="*/ 8 w 293"/>
                  <a:gd name="T1" fmla="*/ 295 h 295"/>
                  <a:gd name="T2" fmla="*/ 0 w 293"/>
                  <a:gd name="T3" fmla="*/ 286 h 295"/>
                  <a:gd name="T4" fmla="*/ 284 w 293"/>
                  <a:gd name="T5" fmla="*/ 0 h 295"/>
                  <a:gd name="T6" fmla="*/ 293 w 293"/>
                  <a:gd name="T7" fmla="*/ 10 h 295"/>
                  <a:gd name="T8" fmla="*/ 8 w 293"/>
                  <a:gd name="T9" fmla="*/ 295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3" h="295">
                    <a:moveTo>
                      <a:pt x="8" y="295"/>
                    </a:moveTo>
                    <a:lnTo>
                      <a:pt x="0" y="286"/>
                    </a:lnTo>
                    <a:lnTo>
                      <a:pt x="284" y="0"/>
                    </a:lnTo>
                    <a:lnTo>
                      <a:pt x="293" y="10"/>
                    </a:lnTo>
                    <a:lnTo>
                      <a:pt x="8" y="2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980351" y="3411870"/>
              <a:ext cx="2027299" cy="948849"/>
              <a:chOff x="2264114" y="1995441"/>
              <a:chExt cx="2703065" cy="1265132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2272309" y="1995441"/>
                <a:ext cx="269487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2264114" y="2398798"/>
                <a:ext cx="2703065" cy="861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3516512" y="1200150"/>
            <a:ext cx="2409230" cy="3504604"/>
            <a:chOff x="3516512" y="1200150"/>
            <a:chExt cx="2409230" cy="3504604"/>
          </a:xfrm>
        </p:grpSpPr>
        <p:grpSp>
          <p:nvGrpSpPr>
            <p:cNvPr id="10" name="组合 9"/>
            <p:cNvGrpSpPr/>
            <p:nvPr/>
          </p:nvGrpSpPr>
          <p:grpSpPr>
            <a:xfrm>
              <a:off x="3516512" y="1200150"/>
              <a:ext cx="2409230" cy="3504604"/>
              <a:chOff x="1052514" y="1600200"/>
              <a:chExt cx="3212306" cy="4672805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1097168" y="1600200"/>
                <a:ext cx="3129789" cy="2804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2" name="组合 11"/>
              <p:cNvGrpSpPr/>
              <p:nvPr/>
            </p:nvGrpSpPr>
            <p:grpSpPr>
              <a:xfrm rot="10800000">
                <a:off x="1052514" y="3350494"/>
                <a:ext cx="3212306" cy="2922511"/>
                <a:chOff x="3486873" y="971550"/>
                <a:chExt cx="5191125" cy="4722812"/>
              </a:xfrm>
            </p:grpSpPr>
            <p:sp>
              <p:nvSpPr>
                <p:cNvPr id="13" name="Freeform 5"/>
                <p:cNvSpPr>
                  <a:spLocks noEditPoints="1"/>
                </p:cNvSpPr>
                <p:nvPr/>
              </p:nvSpPr>
              <p:spPr bwMode="auto">
                <a:xfrm rot="170504">
                  <a:off x="3486873" y="2285999"/>
                  <a:ext cx="5191125" cy="3408363"/>
                </a:xfrm>
                <a:custGeom>
                  <a:avLst/>
                  <a:gdLst>
                    <a:gd name="T0" fmla="*/ 465 w 554"/>
                    <a:gd name="T1" fmla="*/ 446 h 482"/>
                    <a:gd name="T2" fmla="*/ 260 w 554"/>
                    <a:gd name="T3" fmla="*/ 431 h 482"/>
                    <a:gd name="T4" fmla="*/ 423 w 554"/>
                    <a:gd name="T5" fmla="*/ 429 h 482"/>
                    <a:gd name="T6" fmla="*/ 411 w 554"/>
                    <a:gd name="T7" fmla="*/ 423 h 482"/>
                    <a:gd name="T8" fmla="*/ 326 w 554"/>
                    <a:gd name="T9" fmla="*/ 425 h 482"/>
                    <a:gd name="T10" fmla="*/ 145 w 554"/>
                    <a:gd name="T11" fmla="*/ 424 h 482"/>
                    <a:gd name="T12" fmla="*/ 209 w 554"/>
                    <a:gd name="T13" fmla="*/ 413 h 482"/>
                    <a:gd name="T14" fmla="*/ 109 w 554"/>
                    <a:gd name="T15" fmla="*/ 410 h 482"/>
                    <a:gd name="T16" fmla="*/ 474 w 554"/>
                    <a:gd name="T17" fmla="*/ 390 h 482"/>
                    <a:gd name="T18" fmla="*/ 89 w 554"/>
                    <a:gd name="T19" fmla="*/ 409 h 482"/>
                    <a:gd name="T20" fmla="*/ 303 w 554"/>
                    <a:gd name="T21" fmla="*/ 367 h 482"/>
                    <a:gd name="T22" fmla="*/ 34 w 554"/>
                    <a:gd name="T23" fmla="*/ 390 h 482"/>
                    <a:gd name="T24" fmla="*/ 76 w 554"/>
                    <a:gd name="T25" fmla="*/ 379 h 482"/>
                    <a:gd name="T26" fmla="*/ 47 w 554"/>
                    <a:gd name="T27" fmla="*/ 357 h 482"/>
                    <a:gd name="T28" fmla="*/ 511 w 554"/>
                    <a:gd name="T29" fmla="*/ 11 h 482"/>
                    <a:gd name="T30" fmla="*/ 44 w 554"/>
                    <a:gd name="T31" fmla="*/ 1 h 482"/>
                    <a:gd name="T32" fmla="*/ 439 w 554"/>
                    <a:gd name="T33" fmla="*/ 475 h 482"/>
                    <a:gd name="T34" fmla="*/ 473 w 554"/>
                    <a:gd name="T35" fmla="*/ 463 h 482"/>
                    <a:gd name="T36" fmla="*/ 472 w 554"/>
                    <a:gd name="T37" fmla="*/ 444 h 482"/>
                    <a:gd name="T38" fmla="*/ 50 w 554"/>
                    <a:gd name="T39" fmla="*/ 455 h 482"/>
                    <a:gd name="T40" fmla="*/ 429 w 554"/>
                    <a:gd name="T41" fmla="*/ 427 h 482"/>
                    <a:gd name="T42" fmla="*/ 279 w 554"/>
                    <a:gd name="T43" fmla="*/ 431 h 482"/>
                    <a:gd name="T44" fmla="*/ 364 w 554"/>
                    <a:gd name="T45" fmla="*/ 413 h 482"/>
                    <a:gd name="T46" fmla="*/ 38 w 554"/>
                    <a:gd name="T47" fmla="*/ 311 h 482"/>
                    <a:gd name="T48" fmla="*/ 95 w 554"/>
                    <a:gd name="T49" fmla="*/ 348 h 482"/>
                    <a:gd name="T50" fmla="*/ 133 w 554"/>
                    <a:gd name="T51" fmla="*/ 377 h 482"/>
                    <a:gd name="T52" fmla="*/ 166 w 554"/>
                    <a:gd name="T53" fmla="*/ 353 h 482"/>
                    <a:gd name="T54" fmla="*/ 203 w 554"/>
                    <a:gd name="T55" fmla="*/ 363 h 482"/>
                    <a:gd name="T56" fmla="*/ 253 w 554"/>
                    <a:gd name="T57" fmla="*/ 393 h 482"/>
                    <a:gd name="T58" fmla="*/ 294 w 554"/>
                    <a:gd name="T59" fmla="*/ 395 h 482"/>
                    <a:gd name="T60" fmla="*/ 326 w 554"/>
                    <a:gd name="T61" fmla="*/ 406 h 482"/>
                    <a:gd name="T62" fmla="*/ 369 w 554"/>
                    <a:gd name="T63" fmla="*/ 350 h 482"/>
                    <a:gd name="T64" fmla="*/ 405 w 554"/>
                    <a:gd name="T65" fmla="*/ 366 h 482"/>
                    <a:gd name="T66" fmla="*/ 435 w 554"/>
                    <a:gd name="T67" fmla="*/ 407 h 482"/>
                    <a:gd name="T68" fmla="*/ 468 w 554"/>
                    <a:gd name="T69" fmla="*/ 359 h 482"/>
                    <a:gd name="T70" fmla="*/ 526 w 554"/>
                    <a:gd name="T71" fmla="*/ 370 h 482"/>
                    <a:gd name="T72" fmla="*/ 547 w 554"/>
                    <a:gd name="T73" fmla="*/ 306 h 482"/>
                    <a:gd name="T74" fmla="*/ 519 w 554"/>
                    <a:gd name="T75" fmla="*/ 35 h 482"/>
                    <a:gd name="T76" fmla="*/ 466 w 554"/>
                    <a:gd name="T77" fmla="*/ 9 h 482"/>
                    <a:gd name="T78" fmla="*/ 273 w 554"/>
                    <a:gd name="T79" fmla="*/ 12 h 482"/>
                    <a:gd name="T80" fmla="*/ 160 w 554"/>
                    <a:gd name="T81" fmla="*/ 54 h 482"/>
                    <a:gd name="T82" fmla="*/ 117 w 554"/>
                    <a:gd name="T83" fmla="*/ 27 h 482"/>
                    <a:gd name="T84" fmla="*/ 29 w 554"/>
                    <a:gd name="T85" fmla="*/ 3 h 482"/>
                    <a:gd name="T86" fmla="*/ 505 w 554"/>
                    <a:gd name="T87" fmla="*/ 47 h 482"/>
                    <a:gd name="T88" fmla="*/ 412 w 554"/>
                    <a:gd name="T89" fmla="*/ 368 h 482"/>
                    <a:gd name="T90" fmla="*/ 279 w 554"/>
                    <a:gd name="T91" fmla="*/ 41 h 482"/>
                    <a:gd name="T92" fmla="*/ 258 w 554"/>
                    <a:gd name="T93" fmla="*/ 39 h 482"/>
                    <a:gd name="T94" fmla="*/ 211 w 554"/>
                    <a:gd name="T95" fmla="*/ 40 h 482"/>
                    <a:gd name="T96" fmla="*/ 149 w 554"/>
                    <a:gd name="T97" fmla="*/ 362 h 482"/>
                    <a:gd name="T98" fmla="*/ 45 w 554"/>
                    <a:gd name="T99" fmla="*/ 26 h 482"/>
                    <a:gd name="T100" fmla="*/ 309 w 554"/>
                    <a:gd name="T101" fmla="*/ 338 h 482"/>
                    <a:gd name="T102" fmla="*/ 92 w 554"/>
                    <a:gd name="T103" fmla="*/ 424 h 482"/>
                    <a:gd name="T104" fmla="*/ 230 w 554"/>
                    <a:gd name="T105" fmla="*/ 411 h 482"/>
                    <a:gd name="T106" fmla="*/ 128 w 554"/>
                    <a:gd name="T107" fmla="*/ 426 h 482"/>
                    <a:gd name="T108" fmla="*/ 109 w 554"/>
                    <a:gd name="T109" fmla="*/ 406 h 482"/>
                    <a:gd name="T110" fmla="*/ 27 w 554"/>
                    <a:gd name="T111" fmla="*/ 386 h 482"/>
                    <a:gd name="T112" fmla="*/ 47 w 554"/>
                    <a:gd name="T113" fmla="*/ 395 h 482"/>
                    <a:gd name="T114" fmla="*/ 194 w 554"/>
                    <a:gd name="T115" fmla="*/ 388 h 482"/>
                    <a:gd name="T116" fmla="*/ 186 w 554"/>
                    <a:gd name="T117" fmla="*/ 386 h 482"/>
                    <a:gd name="T118" fmla="*/ 371 w 554"/>
                    <a:gd name="T119" fmla="*/ 368 h 482"/>
                    <a:gd name="T120" fmla="*/ 40 w 554"/>
                    <a:gd name="T121" fmla="*/ 293 h 482"/>
                    <a:gd name="T122" fmla="*/ 327 w 554"/>
                    <a:gd name="T123" fmla="*/ 435 h 482"/>
                    <a:gd name="T124" fmla="*/ 372 w 554"/>
                    <a:gd name="T125" fmla="*/ 39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4" h="482">
                      <a:moveTo>
                        <a:pt x="484" y="475"/>
                      </a:moveTo>
                      <a:cubicBezTo>
                        <a:pt x="485" y="476"/>
                        <a:pt x="483" y="479"/>
                        <a:pt x="485" y="480"/>
                      </a:cubicBezTo>
                      <a:cubicBezTo>
                        <a:pt x="485" y="479"/>
                        <a:pt x="486" y="474"/>
                        <a:pt x="484" y="475"/>
                      </a:cubicBezTo>
                      <a:close/>
                      <a:moveTo>
                        <a:pt x="476" y="469"/>
                      </a:moveTo>
                      <a:cubicBezTo>
                        <a:pt x="475" y="470"/>
                        <a:pt x="475" y="479"/>
                        <a:pt x="477" y="479"/>
                      </a:cubicBezTo>
                      <a:cubicBezTo>
                        <a:pt x="476" y="477"/>
                        <a:pt x="477" y="471"/>
                        <a:pt x="476" y="469"/>
                      </a:cubicBezTo>
                      <a:close/>
                      <a:moveTo>
                        <a:pt x="484" y="470"/>
                      </a:moveTo>
                      <a:cubicBezTo>
                        <a:pt x="483" y="462"/>
                        <a:pt x="484" y="472"/>
                        <a:pt x="485" y="474"/>
                      </a:cubicBezTo>
                      <a:cubicBezTo>
                        <a:pt x="485" y="471"/>
                        <a:pt x="485" y="471"/>
                        <a:pt x="484" y="470"/>
                      </a:cubicBezTo>
                      <a:close/>
                      <a:moveTo>
                        <a:pt x="468" y="468"/>
                      </a:moveTo>
                      <a:cubicBezTo>
                        <a:pt x="470" y="468"/>
                        <a:pt x="467" y="463"/>
                        <a:pt x="467" y="463"/>
                      </a:cubicBezTo>
                      <a:cubicBezTo>
                        <a:pt x="467" y="466"/>
                        <a:pt x="466" y="468"/>
                        <a:pt x="468" y="468"/>
                      </a:cubicBezTo>
                      <a:close/>
                      <a:moveTo>
                        <a:pt x="358" y="468"/>
                      </a:moveTo>
                      <a:cubicBezTo>
                        <a:pt x="358" y="470"/>
                        <a:pt x="358" y="470"/>
                        <a:pt x="358" y="470"/>
                      </a:cubicBezTo>
                      <a:cubicBezTo>
                        <a:pt x="359" y="470"/>
                        <a:pt x="360" y="470"/>
                        <a:pt x="360" y="469"/>
                      </a:cubicBezTo>
                      <a:cubicBezTo>
                        <a:pt x="359" y="469"/>
                        <a:pt x="360" y="468"/>
                        <a:pt x="358" y="468"/>
                      </a:cubicBezTo>
                      <a:close/>
                      <a:moveTo>
                        <a:pt x="121" y="466"/>
                      </a:moveTo>
                      <a:cubicBezTo>
                        <a:pt x="121" y="468"/>
                        <a:pt x="121" y="471"/>
                        <a:pt x="123" y="471"/>
                      </a:cubicBezTo>
                      <a:cubicBezTo>
                        <a:pt x="121" y="469"/>
                        <a:pt x="123" y="467"/>
                        <a:pt x="121" y="466"/>
                      </a:cubicBezTo>
                      <a:close/>
                      <a:moveTo>
                        <a:pt x="424" y="456"/>
                      </a:moveTo>
                      <a:cubicBezTo>
                        <a:pt x="426" y="455"/>
                        <a:pt x="427" y="458"/>
                        <a:pt x="427" y="456"/>
                      </a:cubicBezTo>
                      <a:cubicBezTo>
                        <a:pt x="427" y="456"/>
                        <a:pt x="426" y="455"/>
                        <a:pt x="425" y="456"/>
                      </a:cubicBezTo>
                      <a:cubicBezTo>
                        <a:pt x="425" y="453"/>
                        <a:pt x="425" y="453"/>
                        <a:pt x="425" y="451"/>
                      </a:cubicBezTo>
                      <a:cubicBezTo>
                        <a:pt x="425" y="450"/>
                        <a:pt x="424" y="448"/>
                        <a:pt x="424" y="450"/>
                      </a:cubicBezTo>
                      <a:cubicBezTo>
                        <a:pt x="425" y="453"/>
                        <a:pt x="424" y="455"/>
                        <a:pt x="424" y="456"/>
                      </a:cubicBezTo>
                      <a:close/>
                      <a:moveTo>
                        <a:pt x="64" y="462"/>
                      </a:moveTo>
                      <a:cubicBezTo>
                        <a:pt x="64" y="464"/>
                        <a:pt x="65" y="468"/>
                        <a:pt x="67" y="468"/>
                      </a:cubicBezTo>
                      <a:cubicBezTo>
                        <a:pt x="66" y="467"/>
                        <a:pt x="66" y="463"/>
                        <a:pt x="67" y="462"/>
                      </a:cubicBezTo>
                      <a:cubicBezTo>
                        <a:pt x="68" y="462"/>
                        <a:pt x="66" y="465"/>
                        <a:pt x="68" y="465"/>
                      </a:cubicBezTo>
                      <a:cubicBezTo>
                        <a:pt x="68" y="464"/>
                        <a:pt x="68" y="463"/>
                        <a:pt x="68" y="462"/>
                      </a:cubicBezTo>
                      <a:lnTo>
                        <a:pt x="64" y="462"/>
                      </a:lnTo>
                      <a:close/>
                      <a:moveTo>
                        <a:pt x="123" y="459"/>
                      </a:moveTo>
                      <a:cubicBezTo>
                        <a:pt x="123" y="458"/>
                        <a:pt x="122" y="458"/>
                        <a:pt x="121" y="457"/>
                      </a:cubicBezTo>
                      <a:cubicBezTo>
                        <a:pt x="122" y="459"/>
                        <a:pt x="120" y="460"/>
                        <a:pt x="120" y="462"/>
                      </a:cubicBezTo>
                      <a:cubicBezTo>
                        <a:pt x="121" y="463"/>
                        <a:pt x="122" y="464"/>
                        <a:pt x="121" y="465"/>
                      </a:cubicBezTo>
                      <a:cubicBezTo>
                        <a:pt x="122" y="465"/>
                        <a:pt x="122" y="465"/>
                        <a:pt x="122" y="465"/>
                      </a:cubicBezTo>
                      <a:cubicBezTo>
                        <a:pt x="122" y="464"/>
                        <a:pt x="122" y="461"/>
                        <a:pt x="121" y="460"/>
                      </a:cubicBezTo>
                      <a:cubicBezTo>
                        <a:pt x="122" y="460"/>
                        <a:pt x="122" y="458"/>
                        <a:pt x="123" y="459"/>
                      </a:cubicBezTo>
                      <a:close/>
                      <a:moveTo>
                        <a:pt x="466" y="447"/>
                      </a:moveTo>
                      <a:cubicBezTo>
                        <a:pt x="466" y="447"/>
                        <a:pt x="465" y="447"/>
                        <a:pt x="465" y="446"/>
                      </a:cubicBezTo>
                      <a:cubicBezTo>
                        <a:pt x="465" y="447"/>
                        <a:pt x="465" y="447"/>
                        <a:pt x="466" y="447"/>
                      </a:cubicBezTo>
                      <a:close/>
                      <a:moveTo>
                        <a:pt x="465" y="447"/>
                      </a:moveTo>
                      <a:cubicBezTo>
                        <a:pt x="465" y="447"/>
                        <a:pt x="465" y="446"/>
                        <a:pt x="465" y="446"/>
                      </a:cubicBezTo>
                      <a:cubicBezTo>
                        <a:pt x="465" y="443"/>
                        <a:pt x="466" y="440"/>
                        <a:pt x="464" y="440"/>
                      </a:cubicBezTo>
                      <a:cubicBezTo>
                        <a:pt x="465" y="441"/>
                        <a:pt x="463" y="444"/>
                        <a:pt x="463" y="446"/>
                      </a:cubicBezTo>
                      <a:cubicBezTo>
                        <a:pt x="464" y="446"/>
                        <a:pt x="464" y="447"/>
                        <a:pt x="465" y="447"/>
                      </a:cubicBezTo>
                      <a:close/>
                      <a:moveTo>
                        <a:pt x="465" y="446"/>
                      </a:move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lose/>
                      <a:moveTo>
                        <a:pt x="345" y="445"/>
                      </a:moveTo>
                      <a:cubicBezTo>
                        <a:pt x="343" y="445"/>
                        <a:pt x="344" y="450"/>
                        <a:pt x="345" y="452"/>
                      </a:cubicBezTo>
                      <a:cubicBezTo>
                        <a:pt x="345" y="449"/>
                        <a:pt x="345" y="447"/>
                        <a:pt x="345" y="445"/>
                      </a:cubicBezTo>
                      <a:close/>
                      <a:moveTo>
                        <a:pt x="411" y="443"/>
                      </a:moveTo>
                      <a:cubicBezTo>
                        <a:pt x="413" y="444"/>
                        <a:pt x="410" y="447"/>
                        <a:pt x="412" y="448"/>
                      </a:cubicBezTo>
                      <a:cubicBezTo>
                        <a:pt x="412" y="445"/>
                        <a:pt x="413" y="444"/>
                        <a:pt x="411" y="443"/>
                      </a:cubicBezTo>
                      <a:close/>
                      <a:moveTo>
                        <a:pt x="340" y="444"/>
                      </a:moveTo>
                      <a:cubicBezTo>
                        <a:pt x="337" y="445"/>
                        <a:pt x="339" y="447"/>
                        <a:pt x="340" y="450"/>
                      </a:cubicBezTo>
                      <a:cubicBezTo>
                        <a:pt x="341" y="447"/>
                        <a:pt x="338" y="445"/>
                        <a:pt x="340" y="444"/>
                      </a:cubicBezTo>
                      <a:close/>
                      <a:moveTo>
                        <a:pt x="281" y="449"/>
                      </a:moveTo>
                      <a:cubicBezTo>
                        <a:pt x="280" y="449"/>
                        <a:pt x="281" y="451"/>
                        <a:pt x="280" y="451"/>
                      </a:cubicBezTo>
                      <a:cubicBezTo>
                        <a:pt x="280" y="450"/>
                        <a:pt x="280" y="450"/>
                        <a:pt x="280" y="450"/>
                      </a:cubicBezTo>
                      <a:cubicBezTo>
                        <a:pt x="280" y="450"/>
                        <a:pt x="279" y="452"/>
                        <a:pt x="280" y="452"/>
                      </a:cubicBezTo>
                      <a:cubicBezTo>
                        <a:pt x="280" y="451"/>
                        <a:pt x="281" y="451"/>
                        <a:pt x="282" y="451"/>
                      </a:cubicBezTo>
                      <a:cubicBezTo>
                        <a:pt x="282" y="450"/>
                        <a:pt x="283" y="449"/>
                        <a:pt x="281" y="449"/>
                      </a:cubicBezTo>
                      <a:close/>
                      <a:moveTo>
                        <a:pt x="467" y="444"/>
                      </a:moveTo>
                      <a:cubicBezTo>
                        <a:pt x="467" y="444"/>
                        <a:pt x="467" y="441"/>
                        <a:pt x="466" y="440"/>
                      </a:cubicBezTo>
                      <a:cubicBezTo>
                        <a:pt x="466" y="441"/>
                        <a:pt x="466" y="443"/>
                        <a:pt x="467" y="444"/>
                      </a:cubicBezTo>
                      <a:close/>
                      <a:moveTo>
                        <a:pt x="472" y="443"/>
                      </a:moveTo>
                      <a:cubicBezTo>
                        <a:pt x="471" y="442"/>
                        <a:pt x="471" y="440"/>
                        <a:pt x="472" y="442"/>
                      </a:cubicBezTo>
                      <a:cubicBezTo>
                        <a:pt x="473" y="440"/>
                        <a:pt x="470" y="439"/>
                        <a:pt x="470" y="441"/>
                      </a:cubicBezTo>
                      <a:cubicBezTo>
                        <a:pt x="470" y="441"/>
                        <a:pt x="471" y="441"/>
                        <a:pt x="470" y="441"/>
                      </a:cubicBezTo>
                      <a:cubicBezTo>
                        <a:pt x="470" y="441"/>
                        <a:pt x="469" y="441"/>
                        <a:pt x="469" y="442"/>
                      </a:cubicBezTo>
                      <a:cubicBezTo>
                        <a:pt x="471" y="443"/>
                        <a:pt x="470" y="442"/>
                        <a:pt x="471" y="444"/>
                      </a:cubicBezTo>
                      <a:cubicBezTo>
                        <a:pt x="471" y="443"/>
                        <a:pt x="472" y="443"/>
                        <a:pt x="472" y="443"/>
                      </a:cubicBezTo>
                      <a:close/>
                      <a:moveTo>
                        <a:pt x="452" y="441"/>
                      </a:moveTo>
                      <a:cubicBezTo>
                        <a:pt x="450" y="440"/>
                        <a:pt x="450" y="445"/>
                        <a:pt x="452" y="444"/>
                      </a:cubicBezTo>
                      <a:cubicBezTo>
                        <a:pt x="452" y="442"/>
                        <a:pt x="451" y="442"/>
                        <a:pt x="452" y="441"/>
                      </a:cubicBezTo>
                      <a:close/>
                      <a:moveTo>
                        <a:pt x="465" y="438"/>
                      </a:moveTo>
                      <a:cubicBezTo>
                        <a:pt x="463" y="438"/>
                        <a:pt x="463" y="438"/>
                        <a:pt x="463" y="438"/>
                      </a:cubicBezTo>
                      <a:cubicBezTo>
                        <a:pt x="463" y="439"/>
                        <a:pt x="462" y="444"/>
                        <a:pt x="463" y="442"/>
                      </a:cubicBezTo>
                      <a:cubicBezTo>
                        <a:pt x="463" y="440"/>
                        <a:pt x="463" y="439"/>
                        <a:pt x="465" y="438"/>
                      </a:cubicBezTo>
                      <a:close/>
                      <a:moveTo>
                        <a:pt x="440" y="440"/>
                      </a:moveTo>
                      <a:cubicBezTo>
                        <a:pt x="440" y="441"/>
                        <a:pt x="440" y="443"/>
                        <a:pt x="441" y="444"/>
                      </a:cubicBezTo>
                      <a:cubicBezTo>
                        <a:pt x="441" y="442"/>
                        <a:pt x="442" y="441"/>
                        <a:pt x="440" y="440"/>
                      </a:cubicBezTo>
                      <a:close/>
                      <a:moveTo>
                        <a:pt x="361" y="439"/>
                      </a:moveTo>
                      <a:cubicBezTo>
                        <a:pt x="360" y="440"/>
                        <a:pt x="359" y="442"/>
                        <a:pt x="361" y="443"/>
                      </a:cubicBezTo>
                      <a:cubicBezTo>
                        <a:pt x="360" y="441"/>
                        <a:pt x="362" y="441"/>
                        <a:pt x="362" y="440"/>
                      </a:cubicBezTo>
                      <a:cubicBezTo>
                        <a:pt x="361" y="440"/>
                        <a:pt x="362" y="439"/>
                        <a:pt x="361" y="439"/>
                      </a:cubicBezTo>
                      <a:close/>
                      <a:moveTo>
                        <a:pt x="260" y="431"/>
                      </a:moveTo>
                      <a:cubicBezTo>
                        <a:pt x="261" y="437"/>
                        <a:pt x="261" y="441"/>
                        <a:pt x="262" y="447"/>
                      </a:cubicBezTo>
                      <a:cubicBezTo>
                        <a:pt x="262" y="446"/>
                        <a:pt x="261" y="441"/>
                        <a:pt x="264" y="444"/>
                      </a:cubicBezTo>
                      <a:cubicBezTo>
                        <a:pt x="263" y="442"/>
                        <a:pt x="263" y="442"/>
                        <a:pt x="264" y="440"/>
                      </a:cubicBezTo>
                      <a:cubicBezTo>
                        <a:pt x="261" y="438"/>
                        <a:pt x="263" y="433"/>
                        <a:pt x="260" y="431"/>
                      </a:cubicBezTo>
                      <a:close/>
                      <a:moveTo>
                        <a:pt x="52" y="450"/>
                      </a:moveTo>
                      <a:cubicBezTo>
                        <a:pt x="51" y="450"/>
                        <a:pt x="51" y="447"/>
                        <a:pt x="50" y="449"/>
                      </a:cubicBezTo>
                      <a:cubicBezTo>
                        <a:pt x="51" y="449"/>
                        <a:pt x="49" y="455"/>
                        <a:pt x="51" y="455"/>
                      </a:cubicBezTo>
                      <a:cubicBezTo>
                        <a:pt x="52" y="453"/>
                        <a:pt x="50" y="451"/>
                        <a:pt x="52" y="450"/>
                      </a:cubicBezTo>
                      <a:close/>
                      <a:moveTo>
                        <a:pt x="285" y="445"/>
                      </a:moveTo>
                      <a:cubicBezTo>
                        <a:pt x="285" y="443"/>
                        <a:pt x="286" y="440"/>
                        <a:pt x="284" y="439"/>
                      </a:cubicBezTo>
                      <a:cubicBezTo>
                        <a:pt x="284" y="442"/>
                        <a:pt x="283" y="443"/>
                        <a:pt x="285" y="445"/>
                      </a:cubicBezTo>
                      <a:close/>
                      <a:moveTo>
                        <a:pt x="265" y="444"/>
                      </a:moveTo>
                      <a:cubicBezTo>
                        <a:pt x="266" y="444"/>
                        <a:pt x="266" y="444"/>
                        <a:pt x="266" y="444"/>
                      </a:cubicBezTo>
                      <a:cubicBezTo>
                        <a:pt x="266" y="441"/>
                        <a:pt x="266" y="438"/>
                        <a:pt x="265" y="436"/>
                      </a:cubicBezTo>
                      <a:cubicBezTo>
                        <a:pt x="264" y="439"/>
                        <a:pt x="265" y="442"/>
                        <a:pt x="265" y="444"/>
                      </a:cubicBezTo>
                      <a:close/>
                      <a:moveTo>
                        <a:pt x="353" y="436"/>
                      </a:moveTo>
                      <a:cubicBezTo>
                        <a:pt x="352" y="437"/>
                        <a:pt x="354" y="438"/>
                        <a:pt x="353" y="439"/>
                      </a:cubicBezTo>
                      <a:cubicBezTo>
                        <a:pt x="355" y="439"/>
                        <a:pt x="355" y="439"/>
                        <a:pt x="355" y="439"/>
                      </a:cubicBezTo>
                      <a:cubicBezTo>
                        <a:pt x="354" y="438"/>
                        <a:pt x="355" y="436"/>
                        <a:pt x="353" y="436"/>
                      </a:cubicBezTo>
                      <a:close/>
                      <a:moveTo>
                        <a:pt x="289" y="438"/>
                      </a:moveTo>
                      <a:cubicBezTo>
                        <a:pt x="289" y="439"/>
                        <a:pt x="288" y="442"/>
                        <a:pt x="290" y="441"/>
                      </a:cubicBezTo>
                      <a:cubicBezTo>
                        <a:pt x="290" y="439"/>
                        <a:pt x="291" y="438"/>
                        <a:pt x="289" y="438"/>
                      </a:cubicBezTo>
                      <a:close/>
                      <a:moveTo>
                        <a:pt x="248" y="441"/>
                      </a:moveTo>
                      <a:cubicBezTo>
                        <a:pt x="248" y="441"/>
                        <a:pt x="248" y="440"/>
                        <a:pt x="248" y="440"/>
                      </a:cubicBezTo>
                      <a:cubicBezTo>
                        <a:pt x="248" y="441"/>
                        <a:pt x="248" y="442"/>
                        <a:pt x="249" y="442"/>
                      </a:cubicBezTo>
                      <a:cubicBezTo>
                        <a:pt x="249" y="441"/>
                        <a:pt x="249" y="439"/>
                        <a:pt x="248" y="438"/>
                      </a:cubicBezTo>
                      <a:cubicBezTo>
                        <a:pt x="248" y="439"/>
                        <a:pt x="246" y="441"/>
                        <a:pt x="248" y="441"/>
                      </a:cubicBezTo>
                      <a:close/>
                      <a:moveTo>
                        <a:pt x="316" y="430"/>
                      </a:moveTo>
                      <a:cubicBezTo>
                        <a:pt x="318" y="431"/>
                        <a:pt x="316" y="439"/>
                        <a:pt x="318" y="438"/>
                      </a:cubicBezTo>
                      <a:cubicBezTo>
                        <a:pt x="317" y="436"/>
                        <a:pt x="319" y="429"/>
                        <a:pt x="316" y="430"/>
                      </a:cubicBezTo>
                      <a:close/>
                      <a:moveTo>
                        <a:pt x="480" y="430"/>
                      </a:moveTo>
                      <a:cubicBezTo>
                        <a:pt x="481" y="430"/>
                        <a:pt x="480" y="433"/>
                        <a:pt x="481" y="431"/>
                      </a:cubicBezTo>
                      <a:cubicBezTo>
                        <a:pt x="481" y="430"/>
                        <a:pt x="482" y="429"/>
                        <a:pt x="482" y="427"/>
                      </a:cubicBezTo>
                      <a:cubicBezTo>
                        <a:pt x="480" y="428"/>
                        <a:pt x="482" y="426"/>
                        <a:pt x="481" y="426"/>
                      </a:cubicBezTo>
                      <a:cubicBezTo>
                        <a:pt x="481" y="428"/>
                        <a:pt x="482" y="429"/>
                        <a:pt x="480" y="430"/>
                      </a:cubicBezTo>
                      <a:close/>
                      <a:moveTo>
                        <a:pt x="473" y="425"/>
                      </a:moveTo>
                      <a:cubicBezTo>
                        <a:pt x="474" y="430"/>
                        <a:pt x="474" y="430"/>
                        <a:pt x="474" y="430"/>
                      </a:cubicBezTo>
                      <a:cubicBezTo>
                        <a:pt x="474" y="430"/>
                        <a:pt x="475" y="430"/>
                        <a:pt x="475" y="430"/>
                      </a:cubicBezTo>
                      <a:cubicBezTo>
                        <a:pt x="474" y="429"/>
                        <a:pt x="475" y="425"/>
                        <a:pt x="473" y="425"/>
                      </a:cubicBezTo>
                      <a:close/>
                      <a:moveTo>
                        <a:pt x="483" y="422"/>
                      </a:moveTo>
                      <a:cubicBezTo>
                        <a:pt x="483" y="425"/>
                        <a:pt x="483" y="428"/>
                        <a:pt x="484" y="429"/>
                      </a:cubicBezTo>
                      <a:cubicBezTo>
                        <a:pt x="483" y="426"/>
                        <a:pt x="484" y="423"/>
                        <a:pt x="483" y="422"/>
                      </a:cubicBezTo>
                      <a:close/>
                      <a:moveTo>
                        <a:pt x="450" y="424"/>
                      </a:moveTo>
                      <a:cubicBezTo>
                        <a:pt x="450" y="427"/>
                        <a:pt x="452" y="429"/>
                        <a:pt x="451" y="430"/>
                      </a:cubicBezTo>
                      <a:cubicBezTo>
                        <a:pt x="454" y="431"/>
                        <a:pt x="453" y="425"/>
                        <a:pt x="452" y="426"/>
                      </a:cubicBezTo>
                      <a:cubicBezTo>
                        <a:pt x="452" y="427"/>
                        <a:pt x="453" y="428"/>
                        <a:pt x="451" y="428"/>
                      </a:cubicBezTo>
                      <a:cubicBezTo>
                        <a:pt x="452" y="427"/>
                        <a:pt x="451" y="425"/>
                        <a:pt x="450" y="424"/>
                      </a:cubicBezTo>
                      <a:close/>
                      <a:moveTo>
                        <a:pt x="436" y="431"/>
                      </a:moveTo>
                      <a:cubicBezTo>
                        <a:pt x="436" y="427"/>
                        <a:pt x="436" y="425"/>
                        <a:pt x="435" y="422"/>
                      </a:cubicBezTo>
                      <a:cubicBezTo>
                        <a:pt x="435" y="425"/>
                        <a:pt x="434" y="429"/>
                        <a:pt x="436" y="431"/>
                      </a:cubicBezTo>
                      <a:close/>
                      <a:moveTo>
                        <a:pt x="423" y="429"/>
                      </a:moveTo>
                      <a:cubicBezTo>
                        <a:pt x="422" y="427"/>
                        <a:pt x="423" y="425"/>
                        <a:pt x="422" y="422"/>
                      </a:cubicBezTo>
                      <a:cubicBezTo>
                        <a:pt x="421" y="426"/>
                        <a:pt x="421" y="431"/>
                        <a:pt x="423" y="430"/>
                      </a:cubicBezTo>
                      <a:cubicBezTo>
                        <a:pt x="422" y="430"/>
                        <a:pt x="423" y="430"/>
                        <a:pt x="423" y="429"/>
                      </a:cubicBezTo>
                      <a:close/>
                      <a:moveTo>
                        <a:pt x="313" y="422"/>
                      </a:moveTo>
                      <a:cubicBezTo>
                        <a:pt x="313" y="419"/>
                        <a:pt x="313" y="408"/>
                        <a:pt x="311" y="413"/>
                      </a:cubicBezTo>
                      <a:cubicBezTo>
                        <a:pt x="310" y="407"/>
                        <a:pt x="311" y="400"/>
                        <a:pt x="308" y="395"/>
                      </a:cubicBezTo>
                      <a:cubicBezTo>
                        <a:pt x="308" y="402"/>
                        <a:pt x="311" y="405"/>
                        <a:pt x="309" y="410"/>
                      </a:cubicBezTo>
                      <a:cubicBezTo>
                        <a:pt x="308" y="405"/>
                        <a:pt x="308" y="413"/>
                        <a:pt x="309" y="414"/>
                      </a:cubicBezTo>
                      <a:cubicBezTo>
                        <a:pt x="307" y="412"/>
                        <a:pt x="307" y="416"/>
                        <a:pt x="308" y="417"/>
                      </a:cubicBezTo>
                      <a:cubicBezTo>
                        <a:pt x="308" y="416"/>
                        <a:pt x="308" y="415"/>
                        <a:pt x="309" y="415"/>
                      </a:cubicBezTo>
                      <a:cubicBezTo>
                        <a:pt x="309" y="419"/>
                        <a:pt x="308" y="425"/>
                        <a:pt x="311" y="427"/>
                      </a:cubicBezTo>
                      <a:cubicBezTo>
                        <a:pt x="309" y="429"/>
                        <a:pt x="310" y="433"/>
                        <a:pt x="311" y="434"/>
                      </a:cubicBezTo>
                      <a:cubicBezTo>
                        <a:pt x="313" y="432"/>
                        <a:pt x="310" y="428"/>
                        <a:pt x="311" y="424"/>
                      </a:cubicBezTo>
                      <a:cubicBezTo>
                        <a:pt x="311" y="423"/>
                        <a:pt x="313" y="422"/>
                        <a:pt x="313" y="422"/>
                      </a:cubicBezTo>
                      <a:close/>
                      <a:moveTo>
                        <a:pt x="282" y="432"/>
                      </a:moveTo>
                      <a:cubicBezTo>
                        <a:pt x="283" y="434"/>
                        <a:pt x="281" y="435"/>
                        <a:pt x="283" y="436"/>
                      </a:cubicBezTo>
                      <a:cubicBezTo>
                        <a:pt x="283" y="435"/>
                        <a:pt x="283" y="435"/>
                        <a:pt x="284" y="434"/>
                      </a:cubicBezTo>
                      <a:cubicBezTo>
                        <a:pt x="283" y="434"/>
                        <a:pt x="283" y="432"/>
                        <a:pt x="282" y="432"/>
                      </a:cubicBezTo>
                      <a:close/>
                      <a:moveTo>
                        <a:pt x="237" y="437"/>
                      </a:moveTo>
                      <a:cubicBezTo>
                        <a:pt x="237" y="435"/>
                        <a:pt x="237" y="430"/>
                        <a:pt x="235" y="427"/>
                      </a:cubicBezTo>
                      <a:cubicBezTo>
                        <a:pt x="236" y="430"/>
                        <a:pt x="235" y="435"/>
                        <a:pt x="237" y="437"/>
                      </a:cubicBezTo>
                      <a:close/>
                      <a:moveTo>
                        <a:pt x="230" y="435"/>
                      </a:moveTo>
                      <a:cubicBezTo>
                        <a:pt x="230" y="435"/>
                        <a:pt x="228" y="437"/>
                        <a:pt x="230" y="438"/>
                      </a:cubicBezTo>
                      <a:cubicBezTo>
                        <a:pt x="230" y="436"/>
                        <a:pt x="232" y="435"/>
                        <a:pt x="230" y="435"/>
                      </a:cubicBezTo>
                      <a:close/>
                      <a:moveTo>
                        <a:pt x="228" y="437"/>
                      </a:moveTo>
                      <a:cubicBezTo>
                        <a:pt x="227" y="435"/>
                        <a:pt x="227" y="434"/>
                        <a:pt x="227" y="433"/>
                      </a:cubicBezTo>
                      <a:cubicBezTo>
                        <a:pt x="227" y="434"/>
                        <a:pt x="226" y="437"/>
                        <a:pt x="228" y="437"/>
                      </a:cubicBezTo>
                      <a:close/>
                      <a:moveTo>
                        <a:pt x="471" y="425"/>
                      </a:moveTo>
                      <a:cubicBezTo>
                        <a:pt x="470" y="423"/>
                        <a:pt x="471" y="422"/>
                        <a:pt x="470" y="421"/>
                      </a:cubicBezTo>
                      <a:cubicBezTo>
                        <a:pt x="470" y="422"/>
                        <a:pt x="470" y="422"/>
                        <a:pt x="469" y="423"/>
                      </a:cubicBezTo>
                      <a:cubicBezTo>
                        <a:pt x="469" y="422"/>
                        <a:pt x="469" y="422"/>
                        <a:pt x="469" y="422"/>
                      </a:cubicBezTo>
                      <a:cubicBezTo>
                        <a:pt x="469" y="424"/>
                        <a:pt x="469" y="425"/>
                        <a:pt x="469" y="426"/>
                      </a:cubicBezTo>
                      <a:cubicBezTo>
                        <a:pt x="470" y="426"/>
                        <a:pt x="470" y="425"/>
                        <a:pt x="471" y="425"/>
                      </a:cubicBezTo>
                      <a:close/>
                      <a:moveTo>
                        <a:pt x="237" y="418"/>
                      </a:moveTo>
                      <a:cubicBezTo>
                        <a:pt x="238" y="424"/>
                        <a:pt x="237" y="431"/>
                        <a:pt x="239" y="435"/>
                      </a:cubicBezTo>
                      <a:cubicBezTo>
                        <a:pt x="238" y="429"/>
                        <a:pt x="239" y="423"/>
                        <a:pt x="237" y="418"/>
                      </a:cubicBezTo>
                      <a:close/>
                      <a:moveTo>
                        <a:pt x="51" y="443"/>
                      </a:moveTo>
                      <a:cubicBezTo>
                        <a:pt x="51" y="440"/>
                        <a:pt x="51" y="438"/>
                        <a:pt x="49" y="437"/>
                      </a:cubicBezTo>
                      <a:cubicBezTo>
                        <a:pt x="50" y="440"/>
                        <a:pt x="49" y="440"/>
                        <a:pt x="51" y="443"/>
                      </a:cubicBezTo>
                      <a:close/>
                      <a:moveTo>
                        <a:pt x="49" y="441"/>
                      </a:moveTo>
                      <a:cubicBezTo>
                        <a:pt x="49" y="438"/>
                        <a:pt x="49" y="438"/>
                        <a:pt x="48" y="436"/>
                      </a:cubicBezTo>
                      <a:cubicBezTo>
                        <a:pt x="48" y="432"/>
                        <a:pt x="47" y="442"/>
                        <a:pt x="48" y="443"/>
                      </a:cubicBezTo>
                      <a:cubicBezTo>
                        <a:pt x="48" y="442"/>
                        <a:pt x="48" y="441"/>
                        <a:pt x="49" y="441"/>
                      </a:cubicBezTo>
                      <a:close/>
                      <a:moveTo>
                        <a:pt x="372" y="430"/>
                      </a:moveTo>
                      <a:cubicBezTo>
                        <a:pt x="372" y="423"/>
                        <a:pt x="373" y="416"/>
                        <a:pt x="371" y="411"/>
                      </a:cubicBezTo>
                      <a:cubicBezTo>
                        <a:pt x="371" y="418"/>
                        <a:pt x="370" y="422"/>
                        <a:pt x="372" y="430"/>
                      </a:cubicBezTo>
                      <a:close/>
                      <a:moveTo>
                        <a:pt x="411" y="423"/>
                      </a:moveTo>
                      <a:cubicBezTo>
                        <a:pt x="411" y="424"/>
                        <a:pt x="410" y="426"/>
                        <a:pt x="411" y="427"/>
                      </a:cubicBezTo>
                      <a:cubicBezTo>
                        <a:pt x="411" y="426"/>
                        <a:pt x="412" y="423"/>
                        <a:pt x="411" y="423"/>
                      </a:cubicBezTo>
                      <a:close/>
                      <a:moveTo>
                        <a:pt x="409" y="427"/>
                      </a:moveTo>
                      <a:cubicBezTo>
                        <a:pt x="408" y="426"/>
                        <a:pt x="410" y="426"/>
                        <a:pt x="410" y="425"/>
                      </a:cubicBezTo>
                      <a:cubicBezTo>
                        <a:pt x="409" y="424"/>
                        <a:pt x="409" y="423"/>
                        <a:pt x="409" y="422"/>
                      </a:cubicBezTo>
                      <a:cubicBezTo>
                        <a:pt x="409" y="417"/>
                        <a:pt x="408" y="426"/>
                        <a:pt x="409" y="427"/>
                      </a:cubicBezTo>
                      <a:close/>
                      <a:moveTo>
                        <a:pt x="283" y="432"/>
                      </a:moveTo>
                      <a:cubicBezTo>
                        <a:pt x="283" y="430"/>
                        <a:pt x="283" y="428"/>
                        <a:pt x="282" y="426"/>
                      </a:cubicBezTo>
                      <a:cubicBezTo>
                        <a:pt x="283" y="428"/>
                        <a:pt x="281" y="432"/>
                        <a:pt x="283" y="432"/>
                      </a:cubicBezTo>
                      <a:close/>
                      <a:moveTo>
                        <a:pt x="305" y="431"/>
                      </a:moveTo>
                      <a:cubicBezTo>
                        <a:pt x="305" y="429"/>
                        <a:pt x="304" y="428"/>
                        <a:pt x="304" y="428"/>
                      </a:cubicBezTo>
                      <a:cubicBezTo>
                        <a:pt x="303" y="429"/>
                        <a:pt x="303" y="431"/>
                        <a:pt x="305" y="431"/>
                      </a:cubicBezTo>
                      <a:close/>
                      <a:moveTo>
                        <a:pt x="61" y="440"/>
                      </a:moveTo>
                      <a:cubicBezTo>
                        <a:pt x="61" y="438"/>
                        <a:pt x="61" y="437"/>
                        <a:pt x="60" y="435"/>
                      </a:cubicBezTo>
                      <a:cubicBezTo>
                        <a:pt x="60" y="437"/>
                        <a:pt x="60" y="440"/>
                        <a:pt x="61" y="440"/>
                      </a:cubicBezTo>
                      <a:close/>
                      <a:moveTo>
                        <a:pt x="356" y="424"/>
                      </a:moveTo>
                      <a:cubicBezTo>
                        <a:pt x="356" y="427"/>
                        <a:pt x="356" y="427"/>
                        <a:pt x="356" y="427"/>
                      </a:cubicBezTo>
                      <a:cubicBezTo>
                        <a:pt x="357" y="427"/>
                        <a:pt x="358" y="427"/>
                        <a:pt x="358" y="427"/>
                      </a:cubicBezTo>
                      <a:cubicBezTo>
                        <a:pt x="358" y="426"/>
                        <a:pt x="357" y="425"/>
                        <a:pt x="356" y="424"/>
                      </a:cubicBezTo>
                      <a:close/>
                      <a:moveTo>
                        <a:pt x="339" y="423"/>
                      </a:moveTo>
                      <a:cubicBezTo>
                        <a:pt x="340" y="424"/>
                        <a:pt x="339" y="429"/>
                        <a:pt x="340" y="428"/>
                      </a:cubicBezTo>
                      <a:cubicBezTo>
                        <a:pt x="340" y="426"/>
                        <a:pt x="340" y="421"/>
                        <a:pt x="339" y="423"/>
                      </a:cubicBezTo>
                      <a:close/>
                      <a:moveTo>
                        <a:pt x="277" y="426"/>
                      </a:moveTo>
                      <a:cubicBezTo>
                        <a:pt x="275" y="433"/>
                        <a:pt x="278" y="428"/>
                        <a:pt x="277" y="426"/>
                      </a:cubicBezTo>
                      <a:close/>
                      <a:moveTo>
                        <a:pt x="249" y="425"/>
                      </a:moveTo>
                      <a:cubicBezTo>
                        <a:pt x="246" y="425"/>
                        <a:pt x="248" y="422"/>
                        <a:pt x="247" y="422"/>
                      </a:cubicBezTo>
                      <a:cubicBezTo>
                        <a:pt x="247" y="426"/>
                        <a:pt x="246" y="429"/>
                        <a:pt x="248" y="431"/>
                      </a:cubicBezTo>
                      <a:cubicBezTo>
                        <a:pt x="249" y="428"/>
                        <a:pt x="248" y="428"/>
                        <a:pt x="249" y="425"/>
                      </a:cubicBezTo>
                      <a:close/>
                      <a:moveTo>
                        <a:pt x="126" y="431"/>
                      </a:moveTo>
                      <a:cubicBezTo>
                        <a:pt x="124" y="430"/>
                        <a:pt x="125" y="436"/>
                        <a:pt x="125" y="436"/>
                      </a:cubicBezTo>
                      <a:cubicBezTo>
                        <a:pt x="125" y="433"/>
                        <a:pt x="126" y="433"/>
                        <a:pt x="126" y="431"/>
                      </a:cubicBezTo>
                      <a:close/>
                      <a:moveTo>
                        <a:pt x="375" y="419"/>
                      </a:moveTo>
                      <a:cubicBezTo>
                        <a:pt x="376" y="422"/>
                        <a:pt x="374" y="424"/>
                        <a:pt x="377" y="425"/>
                      </a:cubicBezTo>
                      <a:cubicBezTo>
                        <a:pt x="376" y="423"/>
                        <a:pt x="378" y="421"/>
                        <a:pt x="375" y="419"/>
                      </a:cubicBezTo>
                      <a:close/>
                      <a:moveTo>
                        <a:pt x="470" y="421"/>
                      </a:moveTo>
                      <a:cubicBezTo>
                        <a:pt x="470" y="419"/>
                        <a:pt x="469" y="417"/>
                        <a:pt x="469" y="415"/>
                      </a:cubicBezTo>
                      <a:cubicBezTo>
                        <a:pt x="468" y="416"/>
                        <a:pt x="469" y="420"/>
                        <a:pt x="470" y="421"/>
                      </a:cubicBezTo>
                      <a:close/>
                      <a:moveTo>
                        <a:pt x="361" y="425"/>
                      </a:moveTo>
                      <a:cubicBezTo>
                        <a:pt x="363" y="425"/>
                        <a:pt x="362" y="421"/>
                        <a:pt x="362" y="420"/>
                      </a:cubicBezTo>
                      <a:cubicBezTo>
                        <a:pt x="361" y="422"/>
                        <a:pt x="362" y="423"/>
                        <a:pt x="361" y="425"/>
                      </a:cubicBezTo>
                      <a:close/>
                      <a:moveTo>
                        <a:pt x="252" y="424"/>
                      </a:moveTo>
                      <a:cubicBezTo>
                        <a:pt x="252" y="426"/>
                        <a:pt x="251" y="429"/>
                        <a:pt x="253" y="429"/>
                      </a:cubicBezTo>
                      <a:cubicBezTo>
                        <a:pt x="253" y="427"/>
                        <a:pt x="253" y="425"/>
                        <a:pt x="252" y="424"/>
                      </a:cubicBezTo>
                      <a:close/>
                      <a:moveTo>
                        <a:pt x="163" y="432"/>
                      </a:moveTo>
                      <a:cubicBezTo>
                        <a:pt x="163" y="427"/>
                        <a:pt x="161" y="430"/>
                        <a:pt x="163" y="432"/>
                      </a:cubicBezTo>
                      <a:close/>
                      <a:moveTo>
                        <a:pt x="329" y="424"/>
                      </a:moveTo>
                      <a:cubicBezTo>
                        <a:pt x="328" y="422"/>
                        <a:pt x="328" y="421"/>
                        <a:pt x="326" y="425"/>
                      </a:cubicBezTo>
                      <a:cubicBezTo>
                        <a:pt x="327" y="425"/>
                        <a:pt x="328" y="425"/>
                        <a:pt x="329" y="424"/>
                      </a:cubicBezTo>
                      <a:close/>
                      <a:moveTo>
                        <a:pt x="209" y="426"/>
                      </a:moveTo>
                      <a:cubicBezTo>
                        <a:pt x="208" y="427"/>
                        <a:pt x="207" y="430"/>
                        <a:pt x="209" y="430"/>
                      </a:cubicBezTo>
                      <a:cubicBezTo>
                        <a:pt x="210" y="429"/>
                        <a:pt x="210" y="427"/>
                        <a:pt x="209" y="426"/>
                      </a:cubicBezTo>
                      <a:close/>
                      <a:moveTo>
                        <a:pt x="143" y="428"/>
                      </a:moveTo>
                      <a:cubicBezTo>
                        <a:pt x="144" y="433"/>
                        <a:pt x="145" y="430"/>
                        <a:pt x="144" y="428"/>
                      </a:cubicBezTo>
                      <a:cubicBezTo>
                        <a:pt x="144" y="429"/>
                        <a:pt x="144" y="428"/>
                        <a:pt x="143" y="428"/>
                      </a:cubicBezTo>
                      <a:close/>
                      <a:moveTo>
                        <a:pt x="324" y="423"/>
                      </a:moveTo>
                      <a:cubicBezTo>
                        <a:pt x="323" y="423"/>
                        <a:pt x="323" y="421"/>
                        <a:pt x="322" y="422"/>
                      </a:cubicBezTo>
                      <a:cubicBezTo>
                        <a:pt x="322" y="424"/>
                        <a:pt x="322" y="424"/>
                        <a:pt x="322" y="424"/>
                      </a:cubicBezTo>
                      <a:cubicBezTo>
                        <a:pt x="322" y="424"/>
                        <a:pt x="323" y="423"/>
                        <a:pt x="324" y="423"/>
                      </a:cubicBezTo>
                      <a:close/>
                      <a:moveTo>
                        <a:pt x="234" y="406"/>
                      </a:moveTo>
                      <a:cubicBezTo>
                        <a:pt x="232" y="410"/>
                        <a:pt x="236" y="419"/>
                        <a:pt x="234" y="424"/>
                      </a:cubicBezTo>
                      <a:cubicBezTo>
                        <a:pt x="234" y="424"/>
                        <a:pt x="234" y="424"/>
                        <a:pt x="234" y="425"/>
                      </a:cubicBezTo>
                      <a:cubicBezTo>
                        <a:pt x="234" y="424"/>
                        <a:pt x="234" y="424"/>
                        <a:pt x="234" y="424"/>
                      </a:cubicBezTo>
                      <a:cubicBezTo>
                        <a:pt x="234" y="423"/>
                        <a:pt x="232" y="427"/>
                        <a:pt x="234" y="427"/>
                      </a:cubicBezTo>
                      <a:cubicBezTo>
                        <a:pt x="234" y="426"/>
                        <a:pt x="235" y="425"/>
                        <a:pt x="235" y="426"/>
                      </a:cubicBezTo>
                      <a:cubicBezTo>
                        <a:pt x="235" y="426"/>
                        <a:pt x="235" y="427"/>
                        <a:pt x="235" y="427"/>
                      </a:cubicBezTo>
                      <a:cubicBezTo>
                        <a:pt x="235" y="420"/>
                        <a:pt x="235" y="414"/>
                        <a:pt x="234" y="406"/>
                      </a:cubicBezTo>
                      <a:close/>
                      <a:moveTo>
                        <a:pt x="139" y="423"/>
                      </a:moveTo>
                      <a:cubicBezTo>
                        <a:pt x="137" y="423"/>
                        <a:pt x="137" y="430"/>
                        <a:pt x="139" y="430"/>
                      </a:cubicBezTo>
                      <a:cubicBezTo>
                        <a:pt x="139" y="427"/>
                        <a:pt x="138" y="425"/>
                        <a:pt x="139" y="423"/>
                      </a:cubicBezTo>
                      <a:close/>
                      <a:moveTo>
                        <a:pt x="215" y="417"/>
                      </a:moveTo>
                      <a:cubicBezTo>
                        <a:pt x="214" y="420"/>
                        <a:pt x="213" y="426"/>
                        <a:pt x="215" y="427"/>
                      </a:cubicBezTo>
                      <a:cubicBezTo>
                        <a:pt x="214" y="422"/>
                        <a:pt x="216" y="420"/>
                        <a:pt x="215" y="417"/>
                      </a:cubicBezTo>
                      <a:close/>
                      <a:moveTo>
                        <a:pt x="74" y="431"/>
                      </a:moveTo>
                      <a:cubicBezTo>
                        <a:pt x="74" y="430"/>
                        <a:pt x="74" y="428"/>
                        <a:pt x="75" y="427"/>
                      </a:cubicBezTo>
                      <a:cubicBezTo>
                        <a:pt x="73" y="427"/>
                        <a:pt x="74" y="433"/>
                        <a:pt x="74" y="431"/>
                      </a:cubicBezTo>
                      <a:close/>
                      <a:moveTo>
                        <a:pt x="67" y="432"/>
                      </a:moveTo>
                      <a:cubicBezTo>
                        <a:pt x="67" y="430"/>
                        <a:pt x="68" y="429"/>
                        <a:pt x="66" y="428"/>
                      </a:cubicBezTo>
                      <a:cubicBezTo>
                        <a:pt x="67" y="429"/>
                        <a:pt x="66" y="432"/>
                        <a:pt x="67" y="432"/>
                      </a:cubicBezTo>
                      <a:close/>
                      <a:moveTo>
                        <a:pt x="126" y="429"/>
                      </a:moveTo>
                      <a:cubicBezTo>
                        <a:pt x="127" y="427"/>
                        <a:pt x="127" y="425"/>
                        <a:pt x="126" y="424"/>
                      </a:cubicBezTo>
                      <a:cubicBezTo>
                        <a:pt x="126" y="425"/>
                        <a:pt x="125" y="428"/>
                        <a:pt x="126" y="429"/>
                      </a:cubicBezTo>
                      <a:close/>
                      <a:moveTo>
                        <a:pt x="464" y="407"/>
                      </a:moveTo>
                      <a:cubicBezTo>
                        <a:pt x="464" y="409"/>
                        <a:pt x="463" y="415"/>
                        <a:pt x="466" y="415"/>
                      </a:cubicBezTo>
                      <a:cubicBezTo>
                        <a:pt x="464" y="414"/>
                        <a:pt x="467" y="414"/>
                        <a:pt x="466" y="413"/>
                      </a:cubicBezTo>
                      <a:cubicBezTo>
                        <a:pt x="464" y="413"/>
                        <a:pt x="467" y="409"/>
                        <a:pt x="464" y="407"/>
                      </a:cubicBezTo>
                      <a:close/>
                      <a:moveTo>
                        <a:pt x="307" y="421"/>
                      </a:moveTo>
                      <a:cubicBezTo>
                        <a:pt x="307" y="417"/>
                        <a:pt x="306" y="411"/>
                        <a:pt x="305" y="407"/>
                      </a:cubicBezTo>
                      <a:cubicBezTo>
                        <a:pt x="305" y="409"/>
                        <a:pt x="304" y="419"/>
                        <a:pt x="307" y="421"/>
                      </a:cubicBezTo>
                      <a:close/>
                      <a:moveTo>
                        <a:pt x="205" y="421"/>
                      </a:moveTo>
                      <a:cubicBezTo>
                        <a:pt x="206" y="422"/>
                        <a:pt x="205" y="426"/>
                        <a:pt x="206" y="425"/>
                      </a:cubicBezTo>
                      <a:cubicBezTo>
                        <a:pt x="206" y="424"/>
                        <a:pt x="206" y="419"/>
                        <a:pt x="205" y="421"/>
                      </a:cubicBezTo>
                      <a:close/>
                      <a:moveTo>
                        <a:pt x="145" y="424"/>
                      </a:moveTo>
                      <a:cubicBezTo>
                        <a:pt x="145" y="426"/>
                        <a:pt x="145" y="427"/>
                        <a:pt x="146" y="428"/>
                      </a:cubicBezTo>
                      <a:cubicBezTo>
                        <a:pt x="146" y="426"/>
                        <a:pt x="147" y="424"/>
                        <a:pt x="145" y="424"/>
                      </a:cubicBezTo>
                      <a:close/>
                      <a:moveTo>
                        <a:pt x="77" y="430"/>
                      </a:moveTo>
                      <a:cubicBezTo>
                        <a:pt x="76" y="429"/>
                        <a:pt x="78" y="426"/>
                        <a:pt x="76" y="425"/>
                      </a:cubicBezTo>
                      <a:cubicBezTo>
                        <a:pt x="76" y="427"/>
                        <a:pt x="75" y="430"/>
                        <a:pt x="77" y="430"/>
                      </a:cubicBezTo>
                      <a:close/>
                      <a:moveTo>
                        <a:pt x="469" y="414"/>
                      </a:moveTo>
                      <a:cubicBezTo>
                        <a:pt x="469" y="410"/>
                        <a:pt x="469" y="407"/>
                        <a:pt x="468" y="405"/>
                      </a:cubicBezTo>
                      <a:cubicBezTo>
                        <a:pt x="469" y="408"/>
                        <a:pt x="468" y="412"/>
                        <a:pt x="469" y="414"/>
                      </a:cubicBezTo>
                      <a:close/>
                      <a:moveTo>
                        <a:pt x="39" y="424"/>
                      </a:moveTo>
                      <a:cubicBezTo>
                        <a:pt x="38" y="426"/>
                        <a:pt x="39" y="430"/>
                        <a:pt x="40" y="426"/>
                      </a:cubicBezTo>
                      <a:cubicBezTo>
                        <a:pt x="41" y="428"/>
                        <a:pt x="38" y="429"/>
                        <a:pt x="39" y="430"/>
                      </a:cubicBezTo>
                      <a:cubicBezTo>
                        <a:pt x="39" y="429"/>
                        <a:pt x="40" y="429"/>
                        <a:pt x="40" y="430"/>
                      </a:cubicBezTo>
                      <a:cubicBezTo>
                        <a:pt x="40" y="430"/>
                        <a:pt x="39" y="431"/>
                        <a:pt x="40" y="431"/>
                      </a:cubicBezTo>
                      <a:cubicBezTo>
                        <a:pt x="40" y="428"/>
                        <a:pt x="42" y="425"/>
                        <a:pt x="39" y="424"/>
                      </a:cubicBezTo>
                      <a:close/>
                      <a:moveTo>
                        <a:pt x="288" y="417"/>
                      </a:moveTo>
                      <a:cubicBezTo>
                        <a:pt x="289" y="418"/>
                        <a:pt x="286" y="420"/>
                        <a:pt x="289" y="420"/>
                      </a:cubicBezTo>
                      <a:cubicBezTo>
                        <a:pt x="289" y="419"/>
                        <a:pt x="289" y="415"/>
                        <a:pt x="288" y="417"/>
                      </a:cubicBezTo>
                      <a:close/>
                      <a:moveTo>
                        <a:pt x="156" y="421"/>
                      </a:moveTo>
                      <a:cubicBezTo>
                        <a:pt x="158" y="420"/>
                        <a:pt x="156" y="426"/>
                        <a:pt x="158" y="425"/>
                      </a:cubicBezTo>
                      <a:cubicBezTo>
                        <a:pt x="158" y="422"/>
                        <a:pt x="157" y="419"/>
                        <a:pt x="156" y="421"/>
                      </a:cubicBezTo>
                      <a:close/>
                      <a:moveTo>
                        <a:pt x="336" y="417"/>
                      </a:moveTo>
                      <a:cubicBezTo>
                        <a:pt x="336" y="416"/>
                        <a:pt x="337" y="413"/>
                        <a:pt x="336" y="413"/>
                      </a:cubicBezTo>
                      <a:cubicBezTo>
                        <a:pt x="336" y="414"/>
                        <a:pt x="335" y="413"/>
                        <a:pt x="335" y="413"/>
                      </a:cubicBezTo>
                      <a:cubicBezTo>
                        <a:pt x="335" y="415"/>
                        <a:pt x="335" y="415"/>
                        <a:pt x="335" y="415"/>
                      </a:cubicBezTo>
                      <a:cubicBezTo>
                        <a:pt x="337" y="413"/>
                        <a:pt x="335" y="419"/>
                        <a:pt x="336" y="417"/>
                      </a:cubicBezTo>
                      <a:close/>
                      <a:moveTo>
                        <a:pt x="247" y="421"/>
                      </a:moveTo>
                      <a:cubicBezTo>
                        <a:pt x="247" y="420"/>
                        <a:pt x="247" y="419"/>
                        <a:pt x="248" y="419"/>
                      </a:cubicBezTo>
                      <a:cubicBezTo>
                        <a:pt x="247" y="414"/>
                        <a:pt x="245" y="420"/>
                        <a:pt x="247" y="421"/>
                      </a:cubicBezTo>
                      <a:close/>
                      <a:moveTo>
                        <a:pt x="165" y="421"/>
                      </a:moveTo>
                      <a:cubicBezTo>
                        <a:pt x="165" y="421"/>
                        <a:pt x="164" y="420"/>
                        <a:pt x="164" y="420"/>
                      </a:cubicBezTo>
                      <a:cubicBezTo>
                        <a:pt x="164" y="421"/>
                        <a:pt x="164" y="421"/>
                        <a:pt x="163" y="421"/>
                      </a:cubicBezTo>
                      <a:cubicBezTo>
                        <a:pt x="163" y="423"/>
                        <a:pt x="164" y="423"/>
                        <a:pt x="165" y="424"/>
                      </a:cubicBezTo>
                      <a:cubicBezTo>
                        <a:pt x="167" y="422"/>
                        <a:pt x="163" y="422"/>
                        <a:pt x="165" y="421"/>
                      </a:cubicBezTo>
                      <a:close/>
                      <a:moveTo>
                        <a:pt x="325" y="409"/>
                      </a:moveTo>
                      <a:cubicBezTo>
                        <a:pt x="325" y="411"/>
                        <a:pt x="324" y="411"/>
                        <a:pt x="324" y="413"/>
                      </a:cubicBezTo>
                      <a:cubicBezTo>
                        <a:pt x="326" y="413"/>
                        <a:pt x="326" y="417"/>
                        <a:pt x="327" y="415"/>
                      </a:cubicBezTo>
                      <a:cubicBezTo>
                        <a:pt x="326" y="414"/>
                        <a:pt x="328" y="410"/>
                        <a:pt x="325" y="409"/>
                      </a:cubicBezTo>
                      <a:close/>
                      <a:moveTo>
                        <a:pt x="255" y="418"/>
                      </a:moveTo>
                      <a:cubicBezTo>
                        <a:pt x="255" y="416"/>
                        <a:pt x="255" y="415"/>
                        <a:pt x="254" y="414"/>
                      </a:cubicBezTo>
                      <a:cubicBezTo>
                        <a:pt x="254" y="416"/>
                        <a:pt x="254" y="417"/>
                        <a:pt x="255" y="418"/>
                      </a:cubicBezTo>
                      <a:close/>
                      <a:moveTo>
                        <a:pt x="126" y="390"/>
                      </a:moveTo>
                      <a:cubicBezTo>
                        <a:pt x="122" y="391"/>
                        <a:pt x="126" y="396"/>
                        <a:pt x="124" y="399"/>
                      </a:cubicBezTo>
                      <a:cubicBezTo>
                        <a:pt x="124" y="399"/>
                        <a:pt x="125" y="399"/>
                        <a:pt x="125" y="399"/>
                      </a:cubicBezTo>
                      <a:cubicBezTo>
                        <a:pt x="126" y="409"/>
                        <a:pt x="127" y="412"/>
                        <a:pt x="127" y="422"/>
                      </a:cubicBezTo>
                      <a:cubicBezTo>
                        <a:pt x="129" y="412"/>
                        <a:pt x="126" y="402"/>
                        <a:pt x="126" y="390"/>
                      </a:cubicBezTo>
                      <a:close/>
                      <a:moveTo>
                        <a:pt x="209" y="413"/>
                      </a:moveTo>
                      <a:cubicBezTo>
                        <a:pt x="210" y="416"/>
                        <a:pt x="209" y="415"/>
                        <a:pt x="209" y="418"/>
                      </a:cubicBezTo>
                      <a:cubicBezTo>
                        <a:pt x="209" y="418"/>
                        <a:pt x="210" y="418"/>
                        <a:pt x="210" y="418"/>
                      </a:cubicBezTo>
                      <a:cubicBezTo>
                        <a:pt x="210" y="416"/>
                        <a:pt x="211" y="414"/>
                        <a:pt x="209" y="413"/>
                      </a:cubicBezTo>
                      <a:close/>
                      <a:moveTo>
                        <a:pt x="71" y="420"/>
                      </a:moveTo>
                      <a:cubicBezTo>
                        <a:pt x="72" y="422"/>
                        <a:pt x="68" y="422"/>
                        <a:pt x="70" y="424"/>
                      </a:cubicBezTo>
                      <a:cubicBezTo>
                        <a:pt x="70" y="422"/>
                        <a:pt x="70" y="424"/>
                        <a:pt x="71" y="423"/>
                      </a:cubicBezTo>
                      <a:cubicBezTo>
                        <a:pt x="72" y="422"/>
                        <a:pt x="72" y="421"/>
                        <a:pt x="71" y="420"/>
                      </a:cubicBezTo>
                      <a:close/>
                      <a:moveTo>
                        <a:pt x="283" y="415"/>
                      </a:moveTo>
                      <a:cubicBezTo>
                        <a:pt x="283" y="412"/>
                        <a:pt x="283" y="411"/>
                        <a:pt x="282" y="410"/>
                      </a:cubicBezTo>
                      <a:cubicBezTo>
                        <a:pt x="282" y="405"/>
                        <a:pt x="282" y="413"/>
                        <a:pt x="283" y="415"/>
                      </a:cubicBezTo>
                      <a:close/>
                      <a:moveTo>
                        <a:pt x="18" y="420"/>
                      </a:moveTo>
                      <a:cubicBezTo>
                        <a:pt x="18" y="422"/>
                        <a:pt x="18" y="425"/>
                        <a:pt x="20" y="425"/>
                      </a:cubicBezTo>
                      <a:cubicBezTo>
                        <a:pt x="20" y="424"/>
                        <a:pt x="19" y="420"/>
                        <a:pt x="18" y="420"/>
                      </a:cubicBezTo>
                      <a:close/>
                      <a:moveTo>
                        <a:pt x="30" y="418"/>
                      </a:moveTo>
                      <a:cubicBezTo>
                        <a:pt x="29" y="420"/>
                        <a:pt x="28" y="423"/>
                        <a:pt x="30" y="424"/>
                      </a:cubicBezTo>
                      <a:cubicBezTo>
                        <a:pt x="29" y="421"/>
                        <a:pt x="32" y="420"/>
                        <a:pt x="30" y="418"/>
                      </a:cubicBezTo>
                      <a:close/>
                      <a:moveTo>
                        <a:pt x="456" y="401"/>
                      </a:moveTo>
                      <a:cubicBezTo>
                        <a:pt x="456" y="401"/>
                        <a:pt x="457" y="402"/>
                        <a:pt x="456" y="402"/>
                      </a:cubicBezTo>
                      <a:cubicBezTo>
                        <a:pt x="456" y="402"/>
                        <a:pt x="456" y="402"/>
                        <a:pt x="455" y="402"/>
                      </a:cubicBezTo>
                      <a:cubicBezTo>
                        <a:pt x="455" y="403"/>
                        <a:pt x="457" y="402"/>
                        <a:pt x="456" y="404"/>
                      </a:cubicBezTo>
                      <a:cubicBezTo>
                        <a:pt x="455" y="402"/>
                        <a:pt x="456" y="407"/>
                        <a:pt x="456" y="407"/>
                      </a:cubicBezTo>
                      <a:cubicBezTo>
                        <a:pt x="456" y="406"/>
                        <a:pt x="458" y="403"/>
                        <a:pt x="456" y="401"/>
                      </a:cubicBezTo>
                      <a:close/>
                      <a:moveTo>
                        <a:pt x="262" y="409"/>
                      </a:moveTo>
                      <a:cubicBezTo>
                        <a:pt x="262" y="410"/>
                        <a:pt x="261" y="415"/>
                        <a:pt x="262" y="414"/>
                      </a:cubicBezTo>
                      <a:cubicBezTo>
                        <a:pt x="262" y="413"/>
                        <a:pt x="263" y="408"/>
                        <a:pt x="262" y="409"/>
                      </a:cubicBezTo>
                      <a:close/>
                      <a:moveTo>
                        <a:pt x="318" y="411"/>
                      </a:moveTo>
                      <a:cubicBezTo>
                        <a:pt x="318" y="408"/>
                        <a:pt x="319" y="404"/>
                        <a:pt x="317" y="401"/>
                      </a:cubicBezTo>
                      <a:cubicBezTo>
                        <a:pt x="318" y="405"/>
                        <a:pt x="316" y="408"/>
                        <a:pt x="318" y="411"/>
                      </a:cubicBezTo>
                      <a:close/>
                      <a:moveTo>
                        <a:pt x="300" y="409"/>
                      </a:moveTo>
                      <a:cubicBezTo>
                        <a:pt x="300" y="401"/>
                        <a:pt x="300" y="414"/>
                        <a:pt x="301" y="411"/>
                      </a:cubicBezTo>
                      <a:cubicBezTo>
                        <a:pt x="301" y="412"/>
                        <a:pt x="300" y="410"/>
                        <a:pt x="300" y="409"/>
                      </a:cubicBezTo>
                      <a:close/>
                      <a:moveTo>
                        <a:pt x="233" y="414"/>
                      </a:moveTo>
                      <a:cubicBezTo>
                        <a:pt x="232" y="413"/>
                        <a:pt x="233" y="412"/>
                        <a:pt x="232" y="411"/>
                      </a:cubicBezTo>
                      <a:cubicBezTo>
                        <a:pt x="232" y="412"/>
                        <a:pt x="231" y="414"/>
                        <a:pt x="233" y="414"/>
                      </a:cubicBezTo>
                      <a:close/>
                      <a:moveTo>
                        <a:pt x="101" y="415"/>
                      </a:moveTo>
                      <a:cubicBezTo>
                        <a:pt x="101" y="417"/>
                        <a:pt x="100" y="416"/>
                        <a:pt x="99" y="415"/>
                      </a:cubicBezTo>
                      <a:cubicBezTo>
                        <a:pt x="99" y="417"/>
                        <a:pt x="99" y="419"/>
                        <a:pt x="100" y="420"/>
                      </a:cubicBezTo>
                      <a:cubicBezTo>
                        <a:pt x="99" y="417"/>
                        <a:pt x="103" y="417"/>
                        <a:pt x="101" y="415"/>
                      </a:cubicBezTo>
                      <a:close/>
                      <a:moveTo>
                        <a:pt x="292" y="406"/>
                      </a:moveTo>
                      <a:cubicBezTo>
                        <a:pt x="291" y="407"/>
                        <a:pt x="291" y="411"/>
                        <a:pt x="292" y="412"/>
                      </a:cubicBezTo>
                      <a:cubicBezTo>
                        <a:pt x="293" y="410"/>
                        <a:pt x="292" y="409"/>
                        <a:pt x="292" y="406"/>
                      </a:cubicBezTo>
                      <a:close/>
                      <a:moveTo>
                        <a:pt x="525" y="397"/>
                      </a:moveTo>
                      <a:cubicBezTo>
                        <a:pt x="525" y="399"/>
                        <a:pt x="524" y="401"/>
                        <a:pt x="526" y="402"/>
                      </a:cubicBezTo>
                      <a:cubicBezTo>
                        <a:pt x="526" y="401"/>
                        <a:pt x="527" y="397"/>
                        <a:pt x="525" y="397"/>
                      </a:cubicBezTo>
                      <a:close/>
                      <a:moveTo>
                        <a:pt x="371" y="407"/>
                      </a:moveTo>
                      <a:cubicBezTo>
                        <a:pt x="370" y="406"/>
                        <a:pt x="372" y="405"/>
                        <a:pt x="371" y="404"/>
                      </a:cubicBezTo>
                      <a:cubicBezTo>
                        <a:pt x="370" y="406"/>
                        <a:pt x="369" y="408"/>
                        <a:pt x="371" y="408"/>
                      </a:cubicBezTo>
                      <a:cubicBezTo>
                        <a:pt x="371" y="407"/>
                        <a:pt x="371" y="407"/>
                        <a:pt x="371" y="407"/>
                      </a:cubicBezTo>
                      <a:close/>
                      <a:moveTo>
                        <a:pt x="110" y="418"/>
                      </a:moveTo>
                      <a:cubicBezTo>
                        <a:pt x="110" y="416"/>
                        <a:pt x="111" y="412"/>
                        <a:pt x="109" y="410"/>
                      </a:cubicBezTo>
                      <a:cubicBezTo>
                        <a:pt x="111" y="412"/>
                        <a:pt x="108" y="418"/>
                        <a:pt x="110" y="418"/>
                      </a:cubicBezTo>
                      <a:close/>
                      <a:moveTo>
                        <a:pt x="399" y="405"/>
                      </a:moveTo>
                      <a:cubicBezTo>
                        <a:pt x="399" y="404"/>
                        <a:pt x="398" y="403"/>
                        <a:pt x="398" y="402"/>
                      </a:cubicBezTo>
                      <a:cubicBezTo>
                        <a:pt x="398" y="401"/>
                        <a:pt x="397" y="408"/>
                        <a:pt x="398" y="406"/>
                      </a:cubicBezTo>
                      <a:cubicBezTo>
                        <a:pt x="398" y="406"/>
                        <a:pt x="398" y="405"/>
                        <a:pt x="399" y="405"/>
                      </a:cubicBezTo>
                      <a:close/>
                      <a:moveTo>
                        <a:pt x="121" y="415"/>
                      </a:moveTo>
                      <a:cubicBezTo>
                        <a:pt x="122" y="414"/>
                        <a:pt x="122" y="411"/>
                        <a:pt x="121" y="411"/>
                      </a:cubicBezTo>
                      <a:cubicBezTo>
                        <a:pt x="122" y="412"/>
                        <a:pt x="120" y="414"/>
                        <a:pt x="121" y="415"/>
                      </a:cubicBezTo>
                      <a:close/>
                      <a:moveTo>
                        <a:pt x="136" y="408"/>
                      </a:moveTo>
                      <a:cubicBezTo>
                        <a:pt x="137" y="409"/>
                        <a:pt x="137" y="412"/>
                        <a:pt x="138" y="413"/>
                      </a:cubicBezTo>
                      <a:cubicBezTo>
                        <a:pt x="138" y="412"/>
                        <a:pt x="138" y="407"/>
                        <a:pt x="136" y="408"/>
                      </a:cubicBezTo>
                      <a:close/>
                      <a:moveTo>
                        <a:pt x="437" y="393"/>
                      </a:moveTo>
                      <a:cubicBezTo>
                        <a:pt x="437" y="395"/>
                        <a:pt x="435" y="399"/>
                        <a:pt x="438" y="401"/>
                      </a:cubicBezTo>
                      <a:cubicBezTo>
                        <a:pt x="437" y="398"/>
                        <a:pt x="439" y="395"/>
                        <a:pt x="437" y="393"/>
                      </a:cubicBezTo>
                      <a:close/>
                      <a:moveTo>
                        <a:pt x="153" y="406"/>
                      </a:moveTo>
                      <a:cubicBezTo>
                        <a:pt x="154" y="408"/>
                        <a:pt x="152" y="413"/>
                        <a:pt x="155" y="412"/>
                      </a:cubicBezTo>
                      <a:cubicBezTo>
                        <a:pt x="153" y="410"/>
                        <a:pt x="156" y="406"/>
                        <a:pt x="153" y="406"/>
                      </a:cubicBezTo>
                      <a:close/>
                      <a:moveTo>
                        <a:pt x="358" y="404"/>
                      </a:moveTo>
                      <a:cubicBezTo>
                        <a:pt x="358" y="401"/>
                        <a:pt x="360" y="400"/>
                        <a:pt x="358" y="399"/>
                      </a:cubicBezTo>
                      <a:cubicBezTo>
                        <a:pt x="358" y="400"/>
                        <a:pt x="357" y="403"/>
                        <a:pt x="358" y="404"/>
                      </a:cubicBezTo>
                      <a:close/>
                      <a:moveTo>
                        <a:pt x="469" y="386"/>
                      </a:moveTo>
                      <a:cubicBezTo>
                        <a:pt x="469" y="391"/>
                        <a:pt x="468" y="396"/>
                        <a:pt x="470" y="399"/>
                      </a:cubicBezTo>
                      <a:cubicBezTo>
                        <a:pt x="470" y="398"/>
                        <a:pt x="470" y="398"/>
                        <a:pt x="471" y="397"/>
                      </a:cubicBezTo>
                      <a:cubicBezTo>
                        <a:pt x="469" y="396"/>
                        <a:pt x="471" y="393"/>
                        <a:pt x="469" y="392"/>
                      </a:cubicBezTo>
                      <a:cubicBezTo>
                        <a:pt x="471" y="392"/>
                        <a:pt x="470" y="388"/>
                        <a:pt x="469" y="386"/>
                      </a:cubicBezTo>
                      <a:close/>
                      <a:moveTo>
                        <a:pt x="442" y="400"/>
                      </a:moveTo>
                      <a:cubicBezTo>
                        <a:pt x="442" y="398"/>
                        <a:pt x="442" y="394"/>
                        <a:pt x="441" y="392"/>
                      </a:cubicBezTo>
                      <a:cubicBezTo>
                        <a:pt x="441" y="393"/>
                        <a:pt x="441" y="397"/>
                        <a:pt x="442" y="400"/>
                      </a:cubicBezTo>
                      <a:close/>
                      <a:moveTo>
                        <a:pt x="147" y="411"/>
                      </a:moveTo>
                      <a:cubicBezTo>
                        <a:pt x="148" y="408"/>
                        <a:pt x="148" y="405"/>
                        <a:pt x="147" y="402"/>
                      </a:cubicBezTo>
                      <a:cubicBezTo>
                        <a:pt x="146" y="406"/>
                        <a:pt x="146" y="408"/>
                        <a:pt x="147" y="411"/>
                      </a:cubicBezTo>
                      <a:close/>
                      <a:moveTo>
                        <a:pt x="140" y="406"/>
                      </a:moveTo>
                      <a:cubicBezTo>
                        <a:pt x="140" y="407"/>
                        <a:pt x="139" y="412"/>
                        <a:pt x="140" y="410"/>
                      </a:cubicBezTo>
                      <a:cubicBezTo>
                        <a:pt x="140" y="409"/>
                        <a:pt x="141" y="405"/>
                        <a:pt x="140" y="406"/>
                      </a:cubicBezTo>
                      <a:close/>
                      <a:moveTo>
                        <a:pt x="184" y="409"/>
                      </a:moveTo>
                      <a:cubicBezTo>
                        <a:pt x="185" y="408"/>
                        <a:pt x="185" y="406"/>
                        <a:pt x="184" y="406"/>
                      </a:cubicBezTo>
                      <a:cubicBezTo>
                        <a:pt x="184" y="407"/>
                        <a:pt x="183" y="408"/>
                        <a:pt x="184" y="409"/>
                      </a:cubicBezTo>
                      <a:close/>
                      <a:moveTo>
                        <a:pt x="248" y="405"/>
                      </a:moveTo>
                      <a:cubicBezTo>
                        <a:pt x="247" y="405"/>
                        <a:pt x="247" y="405"/>
                        <a:pt x="248" y="406"/>
                      </a:cubicBezTo>
                      <a:cubicBezTo>
                        <a:pt x="248" y="404"/>
                        <a:pt x="249" y="403"/>
                        <a:pt x="248" y="403"/>
                      </a:cubicBezTo>
                      <a:cubicBezTo>
                        <a:pt x="247" y="403"/>
                        <a:pt x="247" y="403"/>
                        <a:pt x="246" y="404"/>
                      </a:cubicBezTo>
                      <a:cubicBezTo>
                        <a:pt x="247" y="404"/>
                        <a:pt x="248" y="404"/>
                        <a:pt x="248" y="405"/>
                      </a:cubicBezTo>
                      <a:close/>
                      <a:moveTo>
                        <a:pt x="245" y="403"/>
                      </a:moveTo>
                      <a:cubicBezTo>
                        <a:pt x="245" y="403"/>
                        <a:pt x="245" y="403"/>
                        <a:pt x="244" y="403"/>
                      </a:cubicBezTo>
                      <a:cubicBezTo>
                        <a:pt x="244" y="404"/>
                        <a:pt x="243" y="406"/>
                        <a:pt x="244" y="406"/>
                      </a:cubicBezTo>
                      <a:cubicBezTo>
                        <a:pt x="244" y="404"/>
                        <a:pt x="246" y="403"/>
                        <a:pt x="245" y="403"/>
                      </a:cubicBezTo>
                      <a:close/>
                      <a:moveTo>
                        <a:pt x="474" y="390"/>
                      </a:moveTo>
                      <a:cubicBezTo>
                        <a:pt x="475" y="390"/>
                        <a:pt x="474" y="395"/>
                        <a:pt x="476" y="396"/>
                      </a:cubicBezTo>
                      <a:cubicBezTo>
                        <a:pt x="475" y="393"/>
                        <a:pt x="477" y="388"/>
                        <a:pt x="474" y="390"/>
                      </a:cubicBezTo>
                      <a:close/>
                      <a:moveTo>
                        <a:pt x="345" y="383"/>
                      </a:moveTo>
                      <a:cubicBezTo>
                        <a:pt x="346" y="388"/>
                        <a:pt x="345" y="396"/>
                        <a:pt x="347" y="401"/>
                      </a:cubicBezTo>
                      <a:cubicBezTo>
                        <a:pt x="348" y="399"/>
                        <a:pt x="348" y="395"/>
                        <a:pt x="347" y="395"/>
                      </a:cubicBezTo>
                      <a:cubicBezTo>
                        <a:pt x="349" y="392"/>
                        <a:pt x="346" y="388"/>
                        <a:pt x="348" y="384"/>
                      </a:cubicBezTo>
                      <a:cubicBezTo>
                        <a:pt x="346" y="384"/>
                        <a:pt x="346" y="383"/>
                        <a:pt x="345" y="383"/>
                      </a:cubicBezTo>
                      <a:close/>
                      <a:moveTo>
                        <a:pt x="276" y="398"/>
                      </a:moveTo>
                      <a:cubicBezTo>
                        <a:pt x="276" y="395"/>
                        <a:pt x="276" y="393"/>
                        <a:pt x="275" y="391"/>
                      </a:cubicBezTo>
                      <a:cubicBezTo>
                        <a:pt x="275" y="395"/>
                        <a:pt x="275" y="400"/>
                        <a:pt x="276" y="403"/>
                      </a:cubicBezTo>
                      <a:cubicBezTo>
                        <a:pt x="276" y="400"/>
                        <a:pt x="278" y="396"/>
                        <a:pt x="276" y="398"/>
                      </a:cubicBezTo>
                      <a:close/>
                      <a:moveTo>
                        <a:pt x="151" y="408"/>
                      </a:moveTo>
                      <a:cubicBezTo>
                        <a:pt x="152" y="407"/>
                        <a:pt x="152" y="400"/>
                        <a:pt x="150" y="398"/>
                      </a:cubicBezTo>
                      <a:cubicBezTo>
                        <a:pt x="150" y="402"/>
                        <a:pt x="150" y="405"/>
                        <a:pt x="151" y="408"/>
                      </a:cubicBezTo>
                      <a:close/>
                      <a:moveTo>
                        <a:pt x="385" y="398"/>
                      </a:moveTo>
                      <a:cubicBezTo>
                        <a:pt x="386" y="396"/>
                        <a:pt x="384" y="394"/>
                        <a:pt x="383" y="395"/>
                      </a:cubicBezTo>
                      <a:cubicBezTo>
                        <a:pt x="384" y="395"/>
                        <a:pt x="385" y="399"/>
                        <a:pt x="385" y="398"/>
                      </a:cubicBezTo>
                      <a:close/>
                      <a:moveTo>
                        <a:pt x="376" y="399"/>
                      </a:moveTo>
                      <a:cubicBezTo>
                        <a:pt x="375" y="397"/>
                        <a:pt x="376" y="395"/>
                        <a:pt x="376" y="394"/>
                      </a:cubicBezTo>
                      <a:cubicBezTo>
                        <a:pt x="375" y="394"/>
                        <a:pt x="375" y="401"/>
                        <a:pt x="376" y="399"/>
                      </a:cubicBezTo>
                      <a:close/>
                      <a:moveTo>
                        <a:pt x="344" y="397"/>
                      </a:moveTo>
                      <a:cubicBezTo>
                        <a:pt x="342" y="399"/>
                        <a:pt x="343" y="395"/>
                        <a:pt x="342" y="396"/>
                      </a:cubicBezTo>
                      <a:cubicBezTo>
                        <a:pt x="342" y="399"/>
                        <a:pt x="343" y="399"/>
                        <a:pt x="344" y="400"/>
                      </a:cubicBezTo>
                      <a:lnTo>
                        <a:pt x="344" y="397"/>
                      </a:lnTo>
                      <a:close/>
                      <a:moveTo>
                        <a:pt x="206" y="400"/>
                      </a:moveTo>
                      <a:cubicBezTo>
                        <a:pt x="206" y="401"/>
                        <a:pt x="205" y="406"/>
                        <a:pt x="206" y="405"/>
                      </a:cubicBezTo>
                      <a:cubicBezTo>
                        <a:pt x="206" y="404"/>
                        <a:pt x="207" y="399"/>
                        <a:pt x="206" y="400"/>
                      </a:cubicBezTo>
                      <a:close/>
                      <a:moveTo>
                        <a:pt x="135" y="408"/>
                      </a:moveTo>
                      <a:cubicBezTo>
                        <a:pt x="135" y="408"/>
                        <a:pt x="135" y="405"/>
                        <a:pt x="134" y="404"/>
                      </a:cubicBezTo>
                      <a:cubicBezTo>
                        <a:pt x="135" y="406"/>
                        <a:pt x="133" y="408"/>
                        <a:pt x="135" y="408"/>
                      </a:cubicBezTo>
                      <a:close/>
                      <a:moveTo>
                        <a:pt x="468" y="395"/>
                      </a:moveTo>
                      <a:cubicBezTo>
                        <a:pt x="468" y="393"/>
                        <a:pt x="468" y="393"/>
                        <a:pt x="467" y="391"/>
                      </a:cubicBezTo>
                      <a:cubicBezTo>
                        <a:pt x="468" y="392"/>
                        <a:pt x="467" y="395"/>
                        <a:pt x="468" y="395"/>
                      </a:cubicBezTo>
                      <a:close/>
                      <a:moveTo>
                        <a:pt x="306" y="396"/>
                      </a:moveTo>
                      <a:cubicBezTo>
                        <a:pt x="307" y="398"/>
                        <a:pt x="305" y="398"/>
                        <a:pt x="306" y="401"/>
                      </a:cubicBezTo>
                      <a:cubicBezTo>
                        <a:pt x="307" y="401"/>
                        <a:pt x="307" y="401"/>
                        <a:pt x="307" y="401"/>
                      </a:cubicBezTo>
                      <a:cubicBezTo>
                        <a:pt x="307" y="399"/>
                        <a:pt x="308" y="396"/>
                        <a:pt x="306" y="396"/>
                      </a:cubicBezTo>
                      <a:close/>
                      <a:moveTo>
                        <a:pt x="297" y="387"/>
                      </a:moveTo>
                      <a:cubicBezTo>
                        <a:pt x="295" y="388"/>
                        <a:pt x="297" y="382"/>
                        <a:pt x="295" y="384"/>
                      </a:cubicBezTo>
                      <a:cubicBezTo>
                        <a:pt x="295" y="387"/>
                        <a:pt x="295" y="395"/>
                        <a:pt x="297" y="401"/>
                      </a:cubicBezTo>
                      <a:cubicBezTo>
                        <a:pt x="299" y="397"/>
                        <a:pt x="296" y="389"/>
                        <a:pt x="297" y="387"/>
                      </a:cubicBezTo>
                      <a:close/>
                      <a:moveTo>
                        <a:pt x="185" y="401"/>
                      </a:moveTo>
                      <a:cubicBezTo>
                        <a:pt x="186" y="402"/>
                        <a:pt x="184" y="404"/>
                        <a:pt x="186" y="405"/>
                      </a:cubicBezTo>
                      <a:cubicBezTo>
                        <a:pt x="186" y="405"/>
                        <a:pt x="186" y="399"/>
                        <a:pt x="185" y="401"/>
                      </a:cubicBezTo>
                      <a:close/>
                      <a:moveTo>
                        <a:pt x="88" y="404"/>
                      </a:moveTo>
                      <a:cubicBezTo>
                        <a:pt x="88" y="405"/>
                        <a:pt x="88" y="406"/>
                        <a:pt x="87" y="408"/>
                      </a:cubicBezTo>
                      <a:cubicBezTo>
                        <a:pt x="88" y="408"/>
                        <a:pt x="88" y="408"/>
                        <a:pt x="89" y="409"/>
                      </a:cubicBezTo>
                      <a:cubicBezTo>
                        <a:pt x="88" y="406"/>
                        <a:pt x="91" y="405"/>
                        <a:pt x="88" y="404"/>
                      </a:cubicBezTo>
                      <a:close/>
                      <a:moveTo>
                        <a:pt x="78" y="394"/>
                      </a:moveTo>
                      <a:cubicBezTo>
                        <a:pt x="77" y="395"/>
                        <a:pt x="77" y="395"/>
                        <a:pt x="75" y="395"/>
                      </a:cubicBezTo>
                      <a:cubicBezTo>
                        <a:pt x="76" y="400"/>
                        <a:pt x="77" y="405"/>
                        <a:pt x="76" y="409"/>
                      </a:cubicBezTo>
                      <a:cubicBezTo>
                        <a:pt x="77" y="409"/>
                        <a:pt x="77" y="409"/>
                        <a:pt x="77" y="409"/>
                      </a:cubicBezTo>
                      <a:cubicBezTo>
                        <a:pt x="76" y="401"/>
                        <a:pt x="82" y="392"/>
                        <a:pt x="78" y="383"/>
                      </a:cubicBezTo>
                      <a:cubicBezTo>
                        <a:pt x="77" y="387"/>
                        <a:pt x="79" y="390"/>
                        <a:pt x="78" y="394"/>
                      </a:cubicBezTo>
                      <a:close/>
                      <a:moveTo>
                        <a:pt x="248" y="395"/>
                      </a:moveTo>
                      <a:cubicBezTo>
                        <a:pt x="248" y="398"/>
                        <a:pt x="246" y="401"/>
                        <a:pt x="248" y="402"/>
                      </a:cubicBezTo>
                      <a:cubicBezTo>
                        <a:pt x="247" y="400"/>
                        <a:pt x="249" y="395"/>
                        <a:pt x="248" y="395"/>
                      </a:cubicBezTo>
                      <a:close/>
                      <a:moveTo>
                        <a:pt x="99" y="406"/>
                      </a:moveTo>
                      <a:cubicBezTo>
                        <a:pt x="98" y="406"/>
                        <a:pt x="98" y="406"/>
                        <a:pt x="98" y="406"/>
                      </a:cubicBezTo>
                      <a:cubicBezTo>
                        <a:pt x="98" y="408"/>
                        <a:pt x="98" y="408"/>
                        <a:pt x="98" y="408"/>
                      </a:cubicBezTo>
                      <a:cubicBezTo>
                        <a:pt x="100" y="408"/>
                        <a:pt x="98" y="407"/>
                        <a:pt x="99" y="406"/>
                      </a:cubicBezTo>
                      <a:close/>
                      <a:moveTo>
                        <a:pt x="191" y="397"/>
                      </a:moveTo>
                      <a:cubicBezTo>
                        <a:pt x="191" y="403"/>
                        <a:pt x="191" y="403"/>
                        <a:pt x="191" y="403"/>
                      </a:cubicBezTo>
                      <a:cubicBezTo>
                        <a:pt x="192" y="403"/>
                        <a:pt x="192" y="403"/>
                        <a:pt x="192" y="403"/>
                      </a:cubicBezTo>
                      <a:cubicBezTo>
                        <a:pt x="191" y="402"/>
                        <a:pt x="193" y="398"/>
                        <a:pt x="191" y="397"/>
                      </a:cubicBezTo>
                      <a:close/>
                      <a:moveTo>
                        <a:pt x="282" y="399"/>
                      </a:moveTo>
                      <a:cubicBezTo>
                        <a:pt x="287" y="399"/>
                        <a:pt x="283" y="394"/>
                        <a:pt x="285" y="395"/>
                      </a:cubicBezTo>
                      <a:cubicBezTo>
                        <a:pt x="285" y="393"/>
                        <a:pt x="285" y="391"/>
                        <a:pt x="283" y="391"/>
                      </a:cubicBezTo>
                      <a:cubicBezTo>
                        <a:pt x="284" y="394"/>
                        <a:pt x="282" y="395"/>
                        <a:pt x="282" y="399"/>
                      </a:cubicBezTo>
                      <a:close/>
                      <a:moveTo>
                        <a:pt x="377" y="394"/>
                      </a:moveTo>
                      <a:cubicBezTo>
                        <a:pt x="378" y="393"/>
                        <a:pt x="378" y="389"/>
                        <a:pt x="377" y="389"/>
                      </a:cubicBezTo>
                      <a:cubicBezTo>
                        <a:pt x="377" y="390"/>
                        <a:pt x="377" y="393"/>
                        <a:pt x="377" y="394"/>
                      </a:cubicBezTo>
                      <a:close/>
                      <a:moveTo>
                        <a:pt x="50" y="405"/>
                      </a:moveTo>
                      <a:cubicBezTo>
                        <a:pt x="51" y="405"/>
                        <a:pt x="50" y="406"/>
                        <a:pt x="51" y="406"/>
                      </a:cubicBezTo>
                      <a:cubicBezTo>
                        <a:pt x="50" y="401"/>
                        <a:pt x="50" y="394"/>
                        <a:pt x="50" y="405"/>
                      </a:cubicBezTo>
                      <a:close/>
                      <a:moveTo>
                        <a:pt x="147" y="402"/>
                      </a:moveTo>
                      <a:cubicBezTo>
                        <a:pt x="146" y="398"/>
                        <a:pt x="148" y="394"/>
                        <a:pt x="145" y="392"/>
                      </a:cubicBezTo>
                      <a:cubicBezTo>
                        <a:pt x="146" y="397"/>
                        <a:pt x="145" y="398"/>
                        <a:pt x="146" y="402"/>
                      </a:cubicBezTo>
                      <a:lnTo>
                        <a:pt x="147" y="402"/>
                      </a:lnTo>
                      <a:close/>
                      <a:moveTo>
                        <a:pt x="163" y="387"/>
                      </a:moveTo>
                      <a:cubicBezTo>
                        <a:pt x="162" y="390"/>
                        <a:pt x="162" y="396"/>
                        <a:pt x="164" y="399"/>
                      </a:cubicBezTo>
                      <a:cubicBezTo>
                        <a:pt x="164" y="396"/>
                        <a:pt x="164" y="390"/>
                        <a:pt x="163" y="387"/>
                      </a:cubicBezTo>
                      <a:close/>
                      <a:moveTo>
                        <a:pt x="200" y="396"/>
                      </a:moveTo>
                      <a:cubicBezTo>
                        <a:pt x="200" y="394"/>
                        <a:pt x="200" y="393"/>
                        <a:pt x="199" y="392"/>
                      </a:cubicBezTo>
                      <a:cubicBezTo>
                        <a:pt x="200" y="394"/>
                        <a:pt x="198" y="396"/>
                        <a:pt x="200" y="396"/>
                      </a:cubicBezTo>
                      <a:close/>
                      <a:moveTo>
                        <a:pt x="398" y="382"/>
                      </a:moveTo>
                      <a:cubicBezTo>
                        <a:pt x="398" y="383"/>
                        <a:pt x="398" y="386"/>
                        <a:pt x="398" y="384"/>
                      </a:cubicBezTo>
                      <a:cubicBezTo>
                        <a:pt x="398" y="383"/>
                        <a:pt x="399" y="381"/>
                        <a:pt x="397" y="382"/>
                      </a:cubicBezTo>
                      <a:cubicBezTo>
                        <a:pt x="396" y="383"/>
                        <a:pt x="396" y="385"/>
                        <a:pt x="397" y="386"/>
                      </a:cubicBezTo>
                      <a:cubicBezTo>
                        <a:pt x="398" y="385"/>
                        <a:pt x="397" y="383"/>
                        <a:pt x="398" y="382"/>
                      </a:cubicBezTo>
                      <a:close/>
                      <a:moveTo>
                        <a:pt x="280" y="390"/>
                      </a:moveTo>
                      <a:cubicBezTo>
                        <a:pt x="280" y="389"/>
                        <a:pt x="280" y="388"/>
                        <a:pt x="280" y="388"/>
                      </a:cubicBezTo>
                      <a:cubicBezTo>
                        <a:pt x="280" y="381"/>
                        <a:pt x="278" y="390"/>
                        <a:pt x="280" y="390"/>
                      </a:cubicBezTo>
                      <a:close/>
                      <a:moveTo>
                        <a:pt x="303" y="367"/>
                      </a:moveTo>
                      <a:cubicBezTo>
                        <a:pt x="302" y="371"/>
                        <a:pt x="302" y="382"/>
                        <a:pt x="303" y="388"/>
                      </a:cubicBezTo>
                      <a:cubicBezTo>
                        <a:pt x="304" y="380"/>
                        <a:pt x="303" y="373"/>
                        <a:pt x="303" y="367"/>
                      </a:cubicBezTo>
                      <a:close/>
                      <a:moveTo>
                        <a:pt x="369" y="379"/>
                      </a:moveTo>
                      <a:cubicBezTo>
                        <a:pt x="369" y="381"/>
                        <a:pt x="368" y="384"/>
                        <a:pt x="369" y="384"/>
                      </a:cubicBezTo>
                      <a:cubicBezTo>
                        <a:pt x="370" y="382"/>
                        <a:pt x="370" y="381"/>
                        <a:pt x="369" y="379"/>
                      </a:cubicBezTo>
                      <a:close/>
                      <a:moveTo>
                        <a:pt x="90" y="391"/>
                      </a:moveTo>
                      <a:cubicBezTo>
                        <a:pt x="90" y="393"/>
                        <a:pt x="90" y="393"/>
                        <a:pt x="90" y="393"/>
                      </a:cubicBezTo>
                      <a:cubicBezTo>
                        <a:pt x="92" y="392"/>
                        <a:pt x="91" y="395"/>
                        <a:pt x="93" y="395"/>
                      </a:cubicBezTo>
                      <a:cubicBezTo>
                        <a:pt x="93" y="393"/>
                        <a:pt x="92" y="393"/>
                        <a:pt x="93" y="392"/>
                      </a:cubicBezTo>
                      <a:cubicBezTo>
                        <a:pt x="91" y="393"/>
                        <a:pt x="90" y="392"/>
                        <a:pt x="90" y="391"/>
                      </a:cubicBezTo>
                      <a:close/>
                      <a:moveTo>
                        <a:pt x="82" y="395"/>
                      </a:moveTo>
                      <a:cubicBezTo>
                        <a:pt x="83" y="395"/>
                        <a:pt x="83" y="395"/>
                        <a:pt x="83" y="395"/>
                      </a:cubicBezTo>
                      <a:cubicBezTo>
                        <a:pt x="82" y="393"/>
                        <a:pt x="83" y="390"/>
                        <a:pt x="82" y="389"/>
                      </a:cubicBezTo>
                      <a:lnTo>
                        <a:pt x="82" y="395"/>
                      </a:lnTo>
                      <a:close/>
                      <a:moveTo>
                        <a:pt x="65" y="383"/>
                      </a:moveTo>
                      <a:cubicBezTo>
                        <a:pt x="63" y="384"/>
                        <a:pt x="65" y="388"/>
                        <a:pt x="63" y="389"/>
                      </a:cubicBezTo>
                      <a:cubicBezTo>
                        <a:pt x="65" y="389"/>
                        <a:pt x="64" y="394"/>
                        <a:pt x="65" y="395"/>
                      </a:cubicBezTo>
                      <a:cubicBezTo>
                        <a:pt x="66" y="389"/>
                        <a:pt x="65" y="387"/>
                        <a:pt x="65" y="383"/>
                      </a:cubicBezTo>
                      <a:close/>
                      <a:moveTo>
                        <a:pt x="532" y="371"/>
                      </a:moveTo>
                      <a:cubicBezTo>
                        <a:pt x="533" y="373"/>
                        <a:pt x="531" y="377"/>
                        <a:pt x="533" y="376"/>
                      </a:cubicBezTo>
                      <a:cubicBezTo>
                        <a:pt x="532" y="375"/>
                        <a:pt x="534" y="370"/>
                        <a:pt x="532" y="371"/>
                      </a:cubicBezTo>
                      <a:close/>
                      <a:moveTo>
                        <a:pt x="398" y="381"/>
                      </a:moveTo>
                      <a:cubicBezTo>
                        <a:pt x="397" y="380"/>
                        <a:pt x="399" y="372"/>
                        <a:pt x="397" y="372"/>
                      </a:cubicBezTo>
                      <a:cubicBezTo>
                        <a:pt x="398" y="375"/>
                        <a:pt x="396" y="372"/>
                        <a:pt x="396" y="374"/>
                      </a:cubicBezTo>
                      <a:cubicBezTo>
                        <a:pt x="397" y="375"/>
                        <a:pt x="396" y="379"/>
                        <a:pt x="396" y="381"/>
                      </a:cubicBezTo>
                      <a:lnTo>
                        <a:pt x="398" y="381"/>
                      </a:lnTo>
                      <a:close/>
                      <a:moveTo>
                        <a:pt x="125" y="381"/>
                      </a:moveTo>
                      <a:cubicBezTo>
                        <a:pt x="125" y="383"/>
                        <a:pt x="124" y="388"/>
                        <a:pt x="125" y="390"/>
                      </a:cubicBezTo>
                      <a:cubicBezTo>
                        <a:pt x="126" y="388"/>
                        <a:pt x="126" y="385"/>
                        <a:pt x="125" y="381"/>
                      </a:cubicBezTo>
                      <a:close/>
                      <a:moveTo>
                        <a:pt x="236" y="386"/>
                      </a:moveTo>
                      <a:cubicBezTo>
                        <a:pt x="235" y="383"/>
                        <a:pt x="238" y="382"/>
                        <a:pt x="238" y="378"/>
                      </a:cubicBezTo>
                      <a:cubicBezTo>
                        <a:pt x="235" y="378"/>
                        <a:pt x="234" y="385"/>
                        <a:pt x="236" y="386"/>
                      </a:cubicBezTo>
                      <a:close/>
                      <a:moveTo>
                        <a:pt x="33" y="391"/>
                      </a:moveTo>
                      <a:cubicBezTo>
                        <a:pt x="35" y="391"/>
                        <a:pt x="33" y="392"/>
                        <a:pt x="33" y="393"/>
                      </a:cubicBezTo>
                      <a:cubicBezTo>
                        <a:pt x="36" y="394"/>
                        <a:pt x="34" y="390"/>
                        <a:pt x="33" y="391"/>
                      </a:cubicBezTo>
                      <a:close/>
                      <a:moveTo>
                        <a:pt x="62" y="388"/>
                      </a:moveTo>
                      <a:cubicBezTo>
                        <a:pt x="62" y="389"/>
                        <a:pt x="62" y="390"/>
                        <a:pt x="61" y="390"/>
                      </a:cubicBezTo>
                      <a:cubicBezTo>
                        <a:pt x="61" y="391"/>
                        <a:pt x="61" y="391"/>
                        <a:pt x="61" y="391"/>
                      </a:cubicBezTo>
                      <a:cubicBezTo>
                        <a:pt x="61" y="391"/>
                        <a:pt x="61" y="391"/>
                        <a:pt x="62" y="391"/>
                      </a:cubicBezTo>
                      <a:cubicBezTo>
                        <a:pt x="62" y="391"/>
                        <a:pt x="63" y="391"/>
                        <a:pt x="63" y="390"/>
                      </a:cubicBezTo>
                      <a:cubicBezTo>
                        <a:pt x="61" y="390"/>
                        <a:pt x="64" y="388"/>
                        <a:pt x="62" y="388"/>
                      </a:cubicBezTo>
                      <a:close/>
                      <a:moveTo>
                        <a:pt x="183" y="381"/>
                      </a:moveTo>
                      <a:cubicBezTo>
                        <a:pt x="183" y="382"/>
                        <a:pt x="181" y="385"/>
                        <a:pt x="183" y="385"/>
                      </a:cubicBezTo>
                      <a:cubicBezTo>
                        <a:pt x="184" y="383"/>
                        <a:pt x="184" y="382"/>
                        <a:pt x="183" y="381"/>
                      </a:cubicBezTo>
                      <a:close/>
                      <a:moveTo>
                        <a:pt x="34" y="390"/>
                      </a:moveTo>
                      <a:cubicBezTo>
                        <a:pt x="35" y="390"/>
                        <a:pt x="35" y="386"/>
                        <a:pt x="34" y="385"/>
                      </a:cubicBezTo>
                      <a:cubicBezTo>
                        <a:pt x="34" y="387"/>
                        <a:pt x="33" y="389"/>
                        <a:pt x="34" y="390"/>
                      </a:cubicBezTo>
                      <a:close/>
                      <a:moveTo>
                        <a:pt x="476" y="372"/>
                      </a:moveTo>
                      <a:cubicBezTo>
                        <a:pt x="475" y="372"/>
                        <a:pt x="477" y="369"/>
                        <a:pt x="475" y="370"/>
                      </a:cubicBezTo>
                      <a:cubicBezTo>
                        <a:pt x="475" y="371"/>
                        <a:pt x="475" y="371"/>
                        <a:pt x="475" y="373"/>
                      </a:cubicBezTo>
                      <a:cubicBezTo>
                        <a:pt x="475" y="373"/>
                        <a:pt x="476" y="373"/>
                        <a:pt x="476" y="372"/>
                      </a:cubicBezTo>
                      <a:close/>
                      <a:moveTo>
                        <a:pt x="202" y="379"/>
                      </a:moveTo>
                      <a:cubicBezTo>
                        <a:pt x="202" y="380"/>
                        <a:pt x="200" y="383"/>
                        <a:pt x="202" y="383"/>
                      </a:cubicBezTo>
                      <a:cubicBezTo>
                        <a:pt x="203" y="382"/>
                        <a:pt x="203" y="380"/>
                        <a:pt x="202" y="379"/>
                      </a:cubicBezTo>
                      <a:close/>
                      <a:moveTo>
                        <a:pt x="189" y="379"/>
                      </a:moveTo>
                      <a:cubicBezTo>
                        <a:pt x="190" y="381"/>
                        <a:pt x="189" y="384"/>
                        <a:pt x="190" y="383"/>
                      </a:cubicBezTo>
                      <a:cubicBezTo>
                        <a:pt x="190" y="382"/>
                        <a:pt x="191" y="380"/>
                        <a:pt x="189" y="379"/>
                      </a:cubicBezTo>
                      <a:close/>
                      <a:moveTo>
                        <a:pt x="165" y="379"/>
                      </a:moveTo>
                      <a:cubicBezTo>
                        <a:pt x="165" y="380"/>
                        <a:pt x="165" y="384"/>
                        <a:pt x="166" y="383"/>
                      </a:cubicBezTo>
                      <a:cubicBezTo>
                        <a:pt x="166" y="382"/>
                        <a:pt x="166" y="377"/>
                        <a:pt x="165" y="379"/>
                      </a:cubicBezTo>
                      <a:close/>
                      <a:moveTo>
                        <a:pt x="92" y="385"/>
                      </a:moveTo>
                      <a:cubicBezTo>
                        <a:pt x="92" y="382"/>
                        <a:pt x="92" y="382"/>
                        <a:pt x="92" y="380"/>
                      </a:cubicBezTo>
                      <a:cubicBezTo>
                        <a:pt x="90" y="380"/>
                        <a:pt x="92" y="386"/>
                        <a:pt x="92" y="385"/>
                      </a:cubicBezTo>
                      <a:close/>
                      <a:moveTo>
                        <a:pt x="473" y="363"/>
                      </a:moveTo>
                      <a:cubicBezTo>
                        <a:pt x="473" y="365"/>
                        <a:pt x="473" y="368"/>
                        <a:pt x="474" y="370"/>
                      </a:cubicBezTo>
                      <a:cubicBezTo>
                        <a:pt x="474" y="368"/>
                        <a:pt x="474" y="364"/>
                        <a:pt x="473" y="363"/>
                      </a:cubicBezTo>
                      <a:close/>
                      <a:moveTo>
                        <a:pt x="318" y="375"/>
                      </a:moveTo>
                      <a:cubicBezTo>
                        <a:pt x="318" y="375"/>
                        <a:pt x="317" y="372"/>
                        <a:pt x="317" y="372"/>
                      </a:cubicBezTo>
                      <a:cubicBezTo>
                        <a:pt x="316" y="367"/>
                        <a:pt x="317" y="378"/>
                        <a:pt x="318" y="375"/>
                      </a:cubicBezTo>
                      <a:close/>
                      <a:moveTo>
                        <a:pt x="488" y="366"/>
                      </a:moveTo>
                      <a:cubicBezTo>
                        <a:pt x="488" y="366"/>
                        <a:pt x="489" y="366"/>
                        <a:pt x="489" y="366"/>
                      </a:cubicBezTo>
                      <a:cubicBezTo>
                        <a:pt x="487" y="365"/>
                        <a:pt x="488" y="367"/>
                        <a:pt x="488" y="368"/>
                      </a:cubicBezTo>
                      <a:cubicBezTo>
                        <a:pt x="489" y="368"/>
                        <a:pt x="490" y="367"/>
                        <a:pt x="490" y="366"/>
                      </a:cubicBezTo>
                      <a:cubicBezTo>
                        <a:pt x="489" y="365"/>
                        <a:pt x="489" y="367"/>
                        <a:pt x="488" y="366"/>
                      </a:cubicBezTo>
                      <a:close/>
                      <a:moveTo>
                        <a:pt x="19" y="385"/>
                      </a:moveTo>
                      <a:cubicBezTo>
                        <a:pt x="19" y="385"/>
                        <a:pt x="19" y="384"/>
                        <a:pt x="19" y="384"/>
                      </a:cubicBezTo>
                      <a:cubicBezTo>
                        <a:pt x="19" y="384"/>
                        <a:pt x="19" y="384"/>
                        <a:pt x="19" y="385"/>
                      </a:cubicBezTo>
                      <a:close/>
                      <a:moveTo>
                        <a:pt x="18" y="376"/>
                      </a:moveTo>
                      <a:cubicBezTo>
                        <a:pt x="18" y="379"/>
                        <a:pt x="19" y="382"/>
                        <a:pt x="19" y="384"/>
                      </a:cubicBezTo>
                      <a:cubicBezTo>
                        <a:pt x="19" y="384"/>
                        <a:pt x="20" y="384"/>
                        <a:pt x="21" y="383"/>
                      </a:cubicBezTo>
                      <a:cubicBezTo>
                        <a:pt x="20" y="381"/>
                        <a:pt x="19" y="376"/>
                        <a:pt x="18" y="376"/>
                      </a:cubicBezTo>
                      <a:close/>
                      <a:moveTo>
                        <a:pt x="491" y="359"/>
                      </a:moveTo>
                      <a:cubicBezTo>
                        <a:pt x="491" y="362"/>
                        <a:pt x="491" y="363"/>
                        <a:pt x="492" y="365"/>
                      </a:cubicBezTo>
                      <a:cubicBezTo>
                        <a:pt x="492" y="362"/>
                        <a:pt x="492" y="361"/>
                        <a:pt x="491" y="359"/>
                      </a:cubicBezTo>
                      <a:close/>
                      <a:moveTo>
                        <a:pt x="353" y="370"/>
                      </a:moveTo>
                      <a:cubicBezTo>
                        <a:pt x="352" y="369"/>
                        <a:pt x="353" y="367"/>
                        <a:pt x="352" y="366"/>
                      </a:cubicBezTo>
                      <a:cubicBezTo>
                        <a:pt x="351" y="367"/>
                        <a:pt x="351" y="370"/>
                        <a:pt x="353" y="370"/>
                      </a:cubicBezTo>
                      <a:close/>
                      <a:moveTo>
                        <a:pt x="91" y="379"/>
                      </a:moveTo>
                      <a:cubicBezTo>
                        <a:pt x="93" y="379"/>
                        <a:pt x="93" y="379"/>
                        <a:pt x="93" y="379"/>
                      </a:cubicBezTo>
                      <a:cubicBezTo>
                        <a:pt x="93" y="378"/>
                        <a:pt x="93" y="377"/>
                        <a:pt x="92" y="376"/>
                      </a:cubicBezTo>
                      <a:cubicBezTo>
                        <a:pt x="92" y="377"/>
                        <a:pt x="91" y="378"/>
                        <a:pt x="91" y="379"/>
                      </a:cubicBezTo>
                      <a:close/>
                      <a:moveTo>
                        <a:pt x="76" y="379"/>
                      </a:moveTo>
                      <a:cubicBezTo>
                        <a:pt x="78" y="376"/>
                        <a:pt x="77" y="369"/>
                        <a:pt x="76" y="365"/>
                      </a:cubicBezTo>
                      <a:cubicBezTo>
                        <a:pt x="76" y="372"/>
                        <a:pt x="76" y="374"/>
                        <a:pt x="76" y="379"/>
                      </a:cubicBezTo>
                      <a:close/>
                      <a:moveTo>
                        <a:pt x="349" y="367"/>
                      </a:moveTo>
                      <a:cubicBezTo>
                        <a:pt x="351" y="367"/>
                        <a:pt x="351" y="367"/>
                        <a:pt x="351" y="367"/>
                      </a:cubicBezTo>
                      <a:cubicBezTo>
                        <a:pt x="351" y="366"/>
                        <a:pt x="350" y="365"/>
                        <a:pt x="350" y="364"/>
                      </a:cubicBezTo>
                      <a:cubicBezTo>
                        <a:pt x="350" y="366"/>
                        <a:pt x="349" y="366"/>
                        <a:pt x="349" y="367"/>
                      </a:cubicBezTo>
                      <a:close/>
                      <a:moveTo>
                        <a:pt x="495" y="357"/>
                      </a:moveTo>
                      <a:cubicBezTo>
                        <a:pt x="495" y="358"/>
                        <a:pt x="494" y="362"/>
                        <a:pt x="496" y="361"/>
                      </a:cubicBezTo>
                      <a:cubicBezTo>
                        <a:pt x="495" y="359"/>
                        <a:pt x="496" y="359"/>
                        <a:pt x="495" y="357"/>
                      </a:cubicBezTo>
                      <a:close/>
                      <a:moveTo>
                        <a:pt x="333" y="364"/>
                      </a:moveTo>
                      <a:cubicBezTo>
                        <a:pt x="333" y="365"/>
                        <a:pt x="332" y="365"/>
                        <a:pt x="332" y="365"/>
                      </a:cubicBezTo>
                      <a:cubicBezTo>
                        <a:pt x="333" y="365"/>
                        <a:pt x="332" y="368"/>
                        <a:pt x="334" y="367"/>
                      </a:cubicBezTo>
                      <a:cubicBezTo>
                        <a:pt x="333" y="366"/>
                        <a:pt x="334" y="366"/>
                        <a:pt x="334" y="364"/>
                      </a:cubicBezTo>
                      <a:lnTo>
                        <a:pt x="333" y="364"/>
                      </a:lnTo>
                      <a:close/>
                      <a:moveTo>
                        <a:pt x="164" y="369"/>
                      </a:moveTo>
                      <a:cubicBezTo>
                        <a:pt x="165" y="370"/>
                        <a:pt x="164" y="375"/>
                        <a:pt x="165" y="373"/>
                      </a:cubicBezTo>
                      <a:cubicBezTo>
                        <a:pt x="165" y="372"/>
                        <a:pt x="166" y="369"/>
                        <a:pt x="164" y="369"/>
                      </a:cubicBezTo>
                      <a:close/>
                      <a:moveTo>
                        <a:pt x="355" y="362"/>
                      </a:moveTo>
                      <a:cubicBezTo>
                        <a:pt x="355" y="363"/>
                        <a:pt x="354" y="366"/>
                        <a:pt x="356" y="366"/>
                      </a:cubicBezTo>
                      <a:cubicBezTo>
                        <a:pt x="355" y="364"/>
                        <a:pt x="356" y="363"/>
                        <a:pt x="355" y="362"/>
                      </a:cubicBezTo>
                      <a:close/>
                      <a:moveTo>
                        <a:pt x="96" y="368"/>
                      </a:moveTo>
                      <a:cubicBezTo>
                        <a:pt x="97" y="370"/>
                        <a:pt x="96" y="373"/>
                        <a:pt x="98" y="374"/>
                      </a:cubicBezTo>
                      <a:cubicBezTo>
                        <a:pt x="97" y="372"/>
                        <a:pt x="98" y="368"/>
                        <a:pt x="96" y="368"/>
                      </a:cubicBezTo>
                      <a:close/>
                      <a:moveTo>
                        <a:pt x="142" y="371"/>
                      </a:moveTo>
                      <a:cubicBezTo>
                        <a:pt x="142" y="370"/>
                        <a:pt x="142" y="373"/>
                        <a:pt x="143" y="372"/>
                      </a:cubicBezTo>
                      <a:cubicBezTo>
                        <a:pt x="141" y="366"/>
                        <a:pt x="143" y="361"/>
                        <a:pt x="140" y="355"/>
                      </a:cubicBezTo>
                      <a:cubicBezTo>
                        <a:pt x="141" y="362"/>
                        <a:pt x="141" y="366"/>
                        <a:pt x="142" y="371"/>
                      </a:cubicBezTo>
                      <a:close/>
                      <a:moveTo>
                        <a:pt x="81" y="374"/>
                      </a:moveTo>
                      <a:cubicBezTo>
                        <a:pt x="81" y="372"/>
                        <a:pt x="81" y="369"/>
                        <a:pt x="80" y="367"/>
                      </a:cubicBezTo>
                      <a:cubicBezTo>
                        <a:pt x="80" y="368"/>
                        <a:pt x="79" y="373"/>
                        <a:pt x="81" y="374"/>
                      </a:cubicBezTo>
                      <a:close/>
                      <a:moveTo>
                        <a:pt x="59" y="368"/>
                      </a:moveTo>
                      <a:cubicBezTo>
                        <a:pt x="60" y="370"/>
                        <a:pt x="60" y="373"/>
                        <a:pt x="61" y="373"/>
                      </a:cubicBezTo>
                      <a:cubicBezTo>
                        <a:pt x="60" y="371"/>
                        <a:pt x="61" y="368"/>
                        <a:pt x="59" y="368"/>
                      </a:cubicBezTo>
                      <a:close/>
                      <a:moveTo>
                        <a:pt x="346" y="362"/>
                      </a:moveTo>
                      <a:cubicBezTo>
                        <a:pt x="347" y="361"/>
                        <a:pt x="348" y="359"/>
                        <a:pt x="346" y="359"/>
                      </a:cubicBezTo>
                      <a:cubicBezTo>
                        <a:pt x="346" y="359"/>
                        <a:pt x="346" y="360"/>
                        <a:pt x="345" y="360"/>
                      </a:cubicBezTo>
                      <a:cubicBezTo>
                        <a:pt x="345" y="361"/>
                        <a:pt x="346" y="361"/>
                        <a:pt x="346" y="362"/>
                      </a:cubicBezTo>
                      <a:close/>
                      <a:moveTo>
                        <a:pt x="495" y="355"/>
                      </a:moveTo>
                      <a:cubicBezTo>
                        <a:pt x="496" y="350"/>
                        <a:pt x="493" y="350"/>
                        <a:pt x="495" y="355"/>
                      </a:cubicBezTo>
                      <a:close/>
                      <a:moveTo>
                        <a:pt x="489" y="353"/>
                      </a:moveTo>
                      <a:cubicBezTo>
                        <a:pt x="487" y="353"/>
                        <a:pt x="489" y="352"/>
                        <a:pt x="489" y="351"/>
                      </a:cubicBezTo>
                      <a:cubicBezTo>
                        <a:pt x="487" y="351"/>
                        <a:pt x="487" y="351"/>
                        <a:pt x="487" y="351"/>
                      </a:cubicBezTo>
                      <a:cubicBezTo>
                        <a:pt x="487" y="353"/>
                        <a:pt x="488" y="353"/>
                        <a:pt x="487" y="354"/>
                      </a:cubicBezTo>
                      <a:cubicBezTo>
                        <a:pt x="488" y="354"/>
                        <a:pt x="489" y="354"/>
                        <a:pt x="489" y="353"/>
                      </a:cubicBezTo>
                      <a:close/>
                      <a:moveTo>
                        <a:pt x="47" y="357"/>
                      </a:moveTo>
                      <a:cubicBezTo>
                        <a:pt x="47" y="362"/>
                        <a:pt x="47" y="366"/>
                        <a:pt x="47" y="370"/>
                      </a:cubicBezTo>
                      <a:cubicBezTo>
                        <a:pt x="49" y="370"/>
                        <a:pt x="49" y="370"/>
                        <a:pt x="49" y="370"/>
                      </a:cubicBezTo>
                      <a:cubicBezTo>
                        <a:pt x="50" y="367"/>
                        <a:pt x="48" y="365"/>
                        <a:pt x="48" y="363"/>
                      </a:cubicBezTo>
                      <a:cubicBezTo>
                        <a:pt x="48" y="361"/>
                        <a:pt x="50" y="357"/>
                        <a:pt x="47" y="357"/>
                      </a:cubicBezTo>
                      <a:close/>
                      <a:moveTo>
                        <a:pt x="83" y="360"/>
                      </a:moveTo>
                      <a:cubicBezTo>
                        <a:pt x="83" y="354"/>
                        <a:pt x="83" y="344"/>
                        <a:pt x="81" y="342"/>
                      </a:cubicBezTo>
                      <a:cubicBezTo>
                        <a:pt x="81" y="346"/>
                        <a:pt x="80" y="356"/>
                        <a:pt x="83" y="360"/>
                      </a:cubicBezTo>
                      <a:close/>
                      <a:moveTo>
                        <a:pt x="70" y="360"/>
                      </a:moveTo>
                      <a:cubicBezTo>
                        <a:pt x="71" y="359"/>
                        <a:pt x="71" y="357"/>
                        <a:pt x="71" y="356"/>
                      </a:cubicBezTo>
                      <a:cubicBezTo>
                        <a:pt x="70" y="356"/>
                        <a:pt x="70" y="360"/>
                        <a:pt x="70" y="360"/>
                      </a:cubicBezTo>
                      <a:close/>
                      <a:moveTo>
                        <a:pt x="45" y="331"/>
                      </a:moveTo>
                      <a:cubicBezTo>
                        <a:pt x="46" y="333"/>
                        <a:pt x="44" y="337"/>
                        <a:pt x="46" y="336"/>
                      </a:cubicBezTo>
                      <a:cubicBezTo>
                        <a:pt x="45" y="336"/>
                        <a:pt x="47" y="331"/>
                        <a:pt x="45" y="331"/>
                      </a:cubicBezTo>
                      <a:close/>
                      <a:moveTo>
                        <a:pt x="44" y="313"/>
                      </a:moveTo>
                      <a:cubicBezTo>
                        <a:pt x="43" y="309"/>
                        <a:pt x="44" y="314"/>
                        <a:pt x="44" y="318"/>
                      </a:cubicBezTo>
                      <a:cubicBezTo>
                        <a:pt x="45" y="323"/>
                        <a:pt x="44" y="328"/>
                        <a:pt x="46" y="331"/>
                      </a:cubicBezTo>
                      <a:cubicBezTo>
                        <a:pt x="46" y="324"/>
                        <a:pt x="46" y="321"/>
                        <a:pt x="45" y="317"/>
                      </a:cubicBezTo>
                      <a:cubicBezTo>
                        <a:pt x="45" y="317"/>
                        <a:pt x="46" y="318"/>
                        <a:pt x="45" y="318"/>
                      </a:cubicBezTo>
                      <a:cubicBezTo>
                        <a:pt x="45" y="316"/>
                        <a:pt x="45" y="314"/>
                        <a:pt x="44" y="313"/>
                      </a:cubicBezTo>
                      <a:close/>
                      <a:moveTo>
                        <a:pt x="177" y="321"/>
                      </a:moveTo>
                      <a:cubicBezTo>
                        <a:pt x="176" y="323"/>
                        <a:pt x="176" y="324"/>
                        <a:pt x="177" y="325"/>
                      </a:cubicBezTo>
                      <a:cubicBezTo>
                        <a:pt x="177" y="324"/>
                        <a:pt x="178" y="321"/>
                        <a:pt x="177" y="321"/>
                      </a:cubicBezTo>
                      <a:close/>
                      <a:moveTo>
                        <a:pt x="176" y="317"/>
                      </a:moveTo>
                      <a:cubicBezTo>
                        <a:pt x="176" y="318"/>
                        <a:pt x="175" y="321"/>
                        <a:pt x="176" y="321"/>
                      </a:cubicBezTo>
                      <a:cubicBezTo>
                        <a:pt x="176" y="319"/>
                        <a:pt x="178" y="318"/>
                        <a:pt x="176" y="317"/>
                      </a:cubicBezTo>
                      <a:close/>
                      <a:moveTo>
                        <a:pt x="12" y="316"/>
                      </a:moveTo>
                      <a:cubicBezTo>
                        <a:pt x="12" y="319"/>
                        <a:pt x="12" y="321"/>
                        <a:pt x="13" y="323"/>
                      </a:cubicBezTo>
                      <a:cubicBezTo>
                        <a:pt x="13" y="321"/>
                        <a:pt x="14" y="318"/>
                        <a:pt x="12" y="316"/>
                      </a:cubicBezTo>
                      <a:close/>
                      <a:moveTo>
                        <a:pt x="39" y="284"/>
                      </a:moveTo>
                      <a:cubicBezTo>
                        <a:pt x="39" y="286"/>
                        <a:pt x="38" y="288"/>
                        <a:pt x="39" y="289"/>
                      </a:cubicBezTo>
                      <a:cubicBezTo>
                        <a:pt x="39" y="288"/>
                        <a:pt x="40" y="285"/>
                        <a:pt x="39" y="284"/>
                      </a:cubicBezTo>
                      <a:close/>
                      <a:moveTo>
                        <a:pt x="519" y="34"/>
                      </a:moveTo>
                      <a:cubicBezTo>
                        <a:pt x="520" y="33"/>
                        <a:pt x="521" y="31"/>
                        <a:pt x="521" y="29"/>
                      </a:cubicBezTo>
                      <a:cubicBezTo>
                        <a:pt x="519" y="30"/>
                        <a:pt x="518" y="34"/>
                        <a:pt x="519" y="34"/>
                      </a:cubicBezTo>
                      <a:close/>
                      <a:moveTo>
                        <a:pt x="533" y="33"/>
                      </a:moveTo>
                      <a:cubicBezTo>
                        <a:pt x="532" y="30"/>
                        <a:pt x="534" y="26"/>
                        <a:pt x="531" y="26"/>
                      </a:cubicBezTo>
                      <a:cubicBezTo>
                        <a:pt x="531" y="28"/>
                        <a:pt x="530" y="31"/>
                        <a:pt x="528" y="29"/>
                      </a:cubicBezTo>
                      <a:cubicBezTo>
                        <a:pt x="530" y="31"/>
                        <a:pt x="530" y="32"/>
                        <a:pt x="533" y="33"/>
                      </a:cubicBezTo>
                      <a:close/>
                      <a:moveTo>
                        <a:pt x="511" y="29"/>
                      </a:moveTo>
                      <a:cubicBezTo>
                        <a:pt x="511" y="27"/>
                        <a:pt x="514" y="26"/>
                        <a:pt x="512" y="25"/>
                      </a:cubicBezTo>
                      <a:cubicBezTo>
                        <a:pt x="512" y="26"/>
                        <a:pt x="509" y="29"/>
                        <a:pt x="511" y="29"/>
                      </a:cubicBezTo>
                      <a:close/>
                      <a:moveTo>
                        <a:pt x="524" y="24"/>
                      </a:moveTo>
                      <a:cubicBezTo>
                        <a:pt x="527" y="26"/>
                        <a:pt x="528" y="23"/>
                        <a:pt x="529" y="22"/>
                      </a:cubicBezTo>
                      <a:cubicBezTo>
                        <a:pt x="529" y="21"/>
                        <a:pt x="526" y="19"/>
                        <a:pt x="527" y="17"/>
                      </a:cubicBezTo>
                      <a:cubicBezTo>
                        <a:pt x="526" y="18"/>
                        <a:pt x="526" y="18"/>
                        <a:pt x="524" y="18"/>
                      </a:cubicBezTo>
                      <a:cubicBezTo>
                        <a:pt x="524" y="18"/>
                        <a:pt x="526" y="22"/>
                        <a:pt x="524" y="24"/>
                      </a:cubicBezTo>
                      <a:close/>
                      <a:moveTo>
                        <a:pt x="490" y="25"/>
                      </a:moveTo>
                      <a:cubicBezTo>
                        <a:pt x="490" y="23"/>
                        <a:pt x="492" y="23"/>
                        <a:pt x="492" y="20"/>
                      </a:cubicBezTo>
                      <a:cubicBezTo>
                        <a:pt x="490" y="20"/>
                        <a:pt x="488" y="24"/>
                        <a:pt x="490" y="25"/>
                      </a:cubicBezTo>
                      <a:close/>
                      <a:moveTo>
                        <a:pt x="507" y="21"/>
                      </a:moveTo>
                      <a:cubicBezTo>
                        <a:pt x="507" y="17"/>
                        <a:pt x="512" y="15"/>
                        <a:pt x="511" y="11"/>
                      </a:cubicBezTo>
                      <a:cubicBezTo>
                        <a:pt x="505" y="6"/>
                        <a:pt x="498" y="17"/>
                        <a:pt x="504" y="21"/>
                      </a:cubicBezTo>
                      <a:lnTo>
                        <a:pt x="507" y="21"/>
                      </a:lnTo>
                      <a:close/>
                      <a:moveTo>
                        <a:pt x="151" y="31"/>
                      </a:moveTo>
                      <a:cubicBezTo>
                        <a:pt x="151" y="30"/>
                        <a:pt x="153" y="31"/>
                        <a:pt x="153" y="29"/>
                      </a:cubicBezTo>
                      <a:cubicBezTo>
                        <a:pt x="152" y="29"/>
                        <a:pt x="150" y="29"/>
                        <a:pt x="150" y="30"/>
                      </a:cubicBezTo>
                      <a:cubicBezTo>
                        <a:pt x="151" y="30"/>
                        <a:pt x="151" y="31"/>
                        <a:pt x="151" y="31"/>
                      </a:cubicBezTo>
                      <a:close/>
                      <a:moveTo>
                        <a:pt x="256" y="24"/>
                      </a:moveTo>
                      <a:cubicBezTo>
                        <a:pt x="256" y="22"/>
                        <a:pt x="258" y="23"/>
                        <a:pt x="257" y="21"/>
                      </a:cubicBezTo>
                      <a:cubicBezTo>
                        <a:pt x="256" y="21"/>
                        <a:pt x="256" y="22"/>
                        <a:pt x="255" y="23"/>
                      </a:cubicBezTo>
                      <a:cubicBezTo>
                        <a:pt x="255" y="23"/>
                        <a:pt x="255" y="23"/>
                        <a:pt x="255" y="24"/>
                      </a:cubicBezTo>
                      <a:lnTo>
                        <a:pt x="256" y="24"/>
                      </a:lnTo>
                      <a:close/>
                      <a:moveTo>
                        <a:pt x="125" y="26"/>
                      </a:moveTo>
                      <a:cubicBezTo>
                        <a:pt x="125" y="25"/>
                        <a:pt x="125" y="19"/>
                        <a:pt x="124" y="20"/>
                      </a:cubicBezTo>
                      <a:cubicBezTo>
                        <a:pt x="125" y="22"/>
                        <a:pt x="124" y="27"/>
                        <a:pt x="125" y="26"/>
                      </a:cubicBezTo>
                      <a:close/>
                      <a:moveTo>
                        <a:pt x="196" y="9"/>
                      </a:moveTo>
                      <a:cubicBezTo>
                        <a:pt x="195" y="9"/>
                        <a:pt x="194" y="12"/>
                        <a:pt x="195" y="12"/>
                      </a:cubicBezTo>
                      <a:cubicBezTo>
                        <a:pt x="195" y="11"/>
                        <a:pt x="197" y="11"/>
                        <a:pt x="196" y="9"/>
                      </a:cubicBezTo>
                      <a:close/>
                      <a:moveTo>
                        <a:pt x="190" y="12"/>
                      </a:moveTo>
                      <a:cubicBezTo>
                        <a:pt x="192" y="12"/>
                        <a:pt x="192" y="10"/>
                        <a:pt x="192" y="9"/>
                      </a:cubicBezTo>
                      <a:cubicBezTo>
                        <a:pt x="190" y="9"/>
                        <a:pt x="190" y="11"/>
                        <a:pt x="190" y="12"/>
                      </a:cubicBezTo>
                      <a:close/>
                      <a:moveTo>
                        <a:pt x="128" y="12"/>
                      </a:moveTo>
                      <a:cubicBezTo>
                        <a:pt x="127" y="11"/>
                        <a:pt x="127" y="9"/>
                        <a:pt x="126" y="8"/>
                      </a:cubicBezTo>
                      <a:cubicBezTo>
                        <a:pt x="126" y="10"/>
                        <a:pt x="124" y="9"/>
                        <a:pt x="124" y="11"/>
                      </a:cubicBezTo>
                      <a:cubicBezTo>
                        <a:pt x="125" y="12"/>
                        <a:pt x="126" y="12"/>
                        <a:pt x="128" y="12"/>
                      </a:cubicBezTo>
                      <a:close/>
                      <a:moveTo>
                        <a:pt x="157" y="6"/>
                      </a:moveTo>
                      <a:cubicBezTo>
                        <a:pt x="157" y="5"/>
                        <a:pt x="158" y="5"/>
                        <a:pt x="158" y="4"/>
                      </a:cubicBezTo>
                      <a:cubicBezTo>
                        <a:pt x="157" y="4"/>
                        <a:pt x="157" y="4"/>
                        <a:pt x="156" y="4"/>
                      </a:cubicBezTo>
                      <a:cubicBezTo>
                        <a:pt x="156" y="6"/>
                        <a:pt x="156" y="5"/>
                        <a:pt x="156" y="6"/>
                      </a:cubicBezTo>
                      <a:lnTo>
                        <a:pt x="157" y="6"/>
                      </a:lnTo>
                      <a:close/>
                      <a:moveTo>
                        <a:pt x="138" y="4"/>
                      </a:moveTo>
                      <a:cubicBezTo>
                        <a:pt x="137" y="3"/>
                        <a:pt x="135" y="2"/>
                        <a:pt x="135" y="4"/>
                      </a:cubicBezTo>
                      <a:cubicBezTo>
                        <a:pt x="136" y="5"/>
                        <a:pt x="136" y="5"/>
                        <a:pt x="138" y="5"/>
                      </a:cubicBezTo>
                      <a:cubicBezTo>
                        <a:pt x="138" y="5"/>
                        <a:pt x="138" y="4"/>
                        <a:pt x="138" y="4"/>
                      </a:cubicBezTo>
                      <a:close/>
                      <a:moveTo>
                        <a:pt x="112" y="5"/>
                      </a:moveTo>
                      <a:cubicBezTo>
                        <a:pt x="112" y="3"/>
                        <a:pt x="115" y="2"/>
                        <a:pt x="112" y="1"/>
                      </a:cubicBezTo>
                      <a:cubicBezTo>
                        <a:pt x="112" y="3"/>
                        <a:pt x="111" y="3"/>
                        <a:pt x="111" y="4"/>
                      </a:cubicBezTo>
                      <a:cubicBezTo>
                        <a:pt x="112" y="4"/>
                        <a:pt x="111" y="6"/>
                        <a:pt x="112" y="5"/>
                      </a:cubicBezTo>
                      <a:close/>
                      <a:moveTo>
                        <a:pt x="38" y="8"/>
                      </a:moveTo>
                      <a:cubicBezTo>
                        <a:pt x="37" y="6"/>
                        <a:pt x="39" y="6"/>
                        <a:pt x="40" y="6"/>
                      </a:cubicBezTo>
                      <a:cubicBezTo>
                        <a:pt x="40" y="2"/>
                        <a:pt x="36" y="4"/>
                        <a:pt x="34" y="2"/>
                      </a:cubicBezTo>
                      <a:cubicBezTo>
                        <a:pt x="34" y="5"/>
                        <a:pt x="36" y="7"/>
                        <a:pt x="38" y="8"/>
                      </a:cubicBezTo>
                      <a:close/>
                      <a:moveTo>
                        <a:pt x="71" y="3"/>
                      </a:moveTo>
                      <a:cubicBezTo>
                        <a:pt x="71" y="2"/>
                        <a:pt x="68" y="3"/>
                        <a:pt x="67" y="5"/>
                      </a:cubicBezTo>
                      <a:cubicBezTo>
                        <a:pt x="69" y="5"/>
                        <a:pt x="71" y="5"/>
                        <a:pt x="71" y="3"/>
                      </a:cubicBezTo>
                      <a:close/>
                      <a:moveTo>
                        <a:pt x="44" y="1"/>
                      </a:moveTo>
                      <a:cubicBezTo>
                        <a:pt x="43" y="0"/>
                        <a:pt x="40" y="1"/>
                        <a:pt x="40" y="3"/>
                      </a:cubicBezTo>
                      <a:cubicBezTo>
                        <a:pt x="41" y="4"/>
                        <a:pt x="44" y="2"/>
                        <a:pt x="44" y="1"/>
                      </a:cubicBezTo>
                      <a:close/>
                      <a:moveTo>
                        <a:pt x="467" y="477"/>
                      </a:moveTo>
                      <a:cubicBezTo>
                        <a:pt x="466" y="475"/>
                        <a:pt x="466" y="476"/>
                        <a:pt x="465" y="473"/>
                      </a:cubicBezTo>
                      <a:cubicBezTo>
                        <a:pt x="466" y="473"/>
                        <a:pt x="466" y="473"/>
                        <a:pt x="466" y="472"/>
                      </a:cubicBezTo>
                      <a:cubicBezTo>
                        <a:pt x="466" y="472"/>
                        <a:pt x="466" y="471"/>
                        <a:pt x="465" y="471"/>
                      </a:cubicBezTo>
                      <a:cubicBezTo>
                        <a:pt x="465" y="472"/>
                        <a:pt x="466" y="472"/>
                        <a:pt x="465" y="473"/>
                      </a:cubicBezTo>
                      <a:cubicBezTo>
                        <a:pt x="465" y="470"/>
                        <a:pt x="467" y="471"/>
                        <a:pt x="464" y="470"/>
                      </a:cubicBezTo>
                      <a:cubicBezTo>
                        <a:pt x="466" y="470"/>
                        <a:pt x="465" y="468"/>
                        <a:pt x="465" y="467"/>
                      </a:cubicBezTo>
                      <a:cubicBezTo>
                        <a:pt x="464" y="467"/>
                        <a:pt x="464" y="468"/>
                        <a:pt x="463" y="468"/>
                      </a:cubicBezTo>
                      <a:cubicBezTo>
                        <a:pt x="463" y="469"/>
                        <a:pt x="463" y="471"/>
                        <a:pt x="464" y="472"/>
                      </a:cubicBezTo>
                      <a:cubicBezTo>
                        <a:pt x="463" y="471"/>
                        <a:pt x="464" y="474"/>
                        <a:pt x="464" y="475"/>
                      </a:cubicBezTo>
                      <a:cubicBezTo>
                        <a:pt x="464" y="475"/>
                        <a:pt x="464" y="474"/>
                        <a:pt x="464" y="474"/>
                      </a:cubicBezTo>
                      <a:cubicBezTo>
                        <a:pt x="464" y="475"/>
                        <a:pt x="465" y="475"/>
                        <a:pt x="465" y="476"/>
                      </a:cubicBezTo>
                      <a:cubicBezTo>
                        <a:pt x="464" y="478"/>
                        <a:pt x="464" y="479"/>
                        <a:pt x="464" y="480"/>
                      </a:cubicBezTo>
                      <a:cubicBezTo>
                        <a:pt x="466" y="482"/>
                        <a:pt x="465" y="480"/>
                        <a:pt x="467" y="478"/>
                      </a:cubicBezTo>
                      <a:cubicBezTo>
                        <a:pt x="466" y="478"/>
                        <a:pt x="465" y="478"/>
                        <a:pt x="465" y="477"/>
                      </a:cubicBezTo>
                      <a:cubicBezTo>
                        <a:pt x="466" y="477"/>
                        <a:pt x="466" y="478"/>
                        <a:pt x="467" y="477"/>
                      </a:cubicBezTo>
                      <a:close/>
                      <a:moveTo>
                        <a:pt x="464" y="475"/>
                      </a:moveTo>
                      <a:cubicBezTo>
                        <a:pt x="464" y="475"/>
                        <a:pt x="463" y="475"/>
                        <a:pt x="463" y="475"/>
                      </a:cubicBezTo>
                      <a:cubicBezTo>
                        <a:pt x="464" y="475"/>
                        <a:pt x="464" y="475"/>
                        <a:pt x="464" y="475"/>
                      </a:cubicBezTo>
                      <a:close/>
                      <a:moveTo>
                        <a:pt x="469" y="473"/>
                      </a:moveTo>
                      <a:cubicBezTo>
                        <a:pt x="468" y="474"/>
                        <a:pt x="468" y="474"/>
                        <a:pt x="468" y="474"/>
                      </a:cubicBezTo>
                      <a:cubicBezTo>
                        <a:pt x="469" y="472"/>
                        <a:pt x="468" y="471"/>
                        <a:pt x="469" y="469"/>
                      </a:cubicBezTo>
                      <a:cubicBezTo>
                        <a:pt x="468" y="469"/>
                        <a:pt x="467" y="469"/>
                        <a:pt x="466" y="469"/>
                      </a:cubicBezTo>
                      <a:cubicBezTo>
                        <a:pt x="468" y="470"/>
                        <a:pt x="466" y="471"/>
                        <a:pt x="466" y="471"/>
                      </a:cubicBezTo>
                      <a:cubicBezTo>
                        <a:pt x="467" y="471"/>
                        <a:pt x="468" y="472"/>
                        <a:pt x="468" y="472"/>
                      </a:cubicBezTo>
                      <a:cubicBezTo>
                        <a:pt x="467" y="472"/>
                        <a:pt x="465" y="473"/>
                        <a:pt x="466" y="474"/>
                      </a:cubicBezTo>
                      <a:cubicBezTo>
                        <a:pt x="467" y="473"/>
                        <a:pt x="467" y="473"/>
                        <a:pt x="467" y="473"/>
                      </a:cubicBezTo>
                      <a:cubicBezTo>
                        <a:pt x="467" y="475"/>
                        <a:pt x="468" y="475"/>
                        <a:pt x="468" y="476"/>
                      </a:cubicBezTo>
                      <a:cubicBezTo>
                        <a:pt x="467" y="476"/>
                        <a:pt x="468" y="477"/>
                        <a:pt x="468" y="478"/>
                      </a:cubicBezTo>
                      <a:cubicBezTo>
                        <a:pt x="468" y="478"/>
                        <a:pt x="467" y="480"/>
                        <a:pt x="469" y="480"/>
                      </a:cubicBezTo>
                      <a:cubicBezTo>
                        <a:pt x="469" y="477"/>
                        <a:pt x="469" y="477"/>
                        <a:pt x="469" y="477"/>
                      </a:cubicBezTo>
                      <a:cubicBezTo>
                        <a:pt x="468" y="476"/>
                        <a:pt x="469" y="473"/>
                        <a:pt x="469" y="473"/>
                      </a:cubicBezTo>
                      <a:close/>
                      <a:moveTo>
                        <a:pt x="463" y="471"/>
                      </a:moveTo>
                      <a:cubicBezTo>
                        <a:pt x="461" y="471"/>
                        <a:pt x="461" y="471"/>
                        <a:pt x="460" y="469"/>
                      </a:cubicBezTo>
                      <a:cubicBezTo>
                        <a:pt x="460" y="471"/>
                        <a:pt x="458" y="469"/>
                        <a:pt x="459" y="470"/>
                      </a:cubicBezTo>
                      <a:cubicBezTo>
                        <a:pt x="459" y="470"/>
                        <a:pt x="460" y="470"/>
                        <a:pt x="460" y="471"/>
                      </a:cubicBezTo>
                      <a:cubicBezTo>
                        <a:pt x="460" y="471"/>
                        <a:pt x="459" y="471"/>
                        <a:pt x="459" y="471"/>
                      </a:cubicBezTo>
                      <a:cubicBezTo>
                        <a:pt x="460" y="471"/>
                        <a:pt x="460" y="472"/>
                        <a:pt x="460" y="472"/>
                      </a:cubicBezTo>
                      <a:cubicBezTo>
                        <a:pt x="460" y="472"/>
                        <a:pt x="459" y="472"/>
                        <a:pt x="459" y="473"/>
                      </a:cubicBezTo>
                      <a:cubicBezTo>
                        <a:pt x="460" y="474"/>
                        <a:pt x="461" y="477"/>
                        <a:pt x="460" y="479"/>
                      </a:cubicBezTo>
                      <a:cubicBezTo>
                        <a:pt x="462" y="479"/>
                        <a:pt x="460" y="474"/>
                        <a:pt x="461" y="474"/>
                      </a:cubicBezTo>
                      <a:cubicBezTo>
                        <a:pt x="461" y="475"/>
                        <a:pt x="462" y="477"/>
                        <a:pt x="462" y="475"/>
                      </a:cubicBezTo>
                      <a:cubicBezTo>
                        <a:pt x="462" y="475"/>
                        <a:pt x="461" y="472"/>
                        <a:pt x="463" y="471"/>
                      </a:cubicBezTo>
                      <a:close/>
                      <a:moveTo>
                        <a:pt x="431" y="468"/>
                      </a:moveTo>
                      <a:cubicBezTo>
                        <a:pt x="432" y="470"/>
                        <a:pt x="431" y="474"/>
                        <a:pt x="431" y="479"/>
                      </a:cubicBezTo>
                      <a:cubicBezTo>
                        <a:pt x="432" y="478"/>
                        <a:pt x="433" y="470"/>
                        <a:pt x="431" y="468"/>
                      </a:cubicBezTo>
                      <a:close/>
                      <a:moveTo>
                        <a:pt x="439" y="475"/>
                      </a:moveTo>
                      <a:cubicBezTo>
                        <a:pt x="440" y="474"/>
                        <a:pt x="440" y="472"/>
                        <a:pt x="439" y="472"/>
                      </a:cubicBezTo>
                      <a:cubicBezTo>
                        <a:pt x="438" y="474"/>
                        <a:pt x="438" y="475"/>
                        <a:pt x="438" y="478"/>
                      </a:cubicBezTo>
                      <a:cubicBezTo>
                        <a:pt x="440" y="477"/>
                        <a:pt x="440" y="474"/>
                        <a:pt x="439" y="475"/>
                      </a:cubicBezTo>
                      <a:close/>
                      <a:moveTo>
                        <a:pt x="481" y="476"/>
                      </a:moveTo>
                      <a:cubicBezTo>
                        <a:pt x="481" y="475"/>
                        <a:pt x="481" y="475"/>
                        <a:pt x="481" y="474"/>
                      </a:cubicBezTo>
                      <a:cubicBezTo>
                        <a:pt x="481" y="469"/>
                        <a:pt x="480" y="473"/>
                        <a:pt x="481" y="476"/>
                      </a:cubicBezTo>
                      <a:close/>
                      <a:moveTo>
                        <a:pt x="455" y="471"/>
                      </a:moveTo>
                      <a:cubicBezTo>
                        <a:pt x="457" y="470"/>
                        <a:pt x="457" y="474"/>
                        <a:pt x="456" y="475"/>
                      </a:cubicBezTo>
                      <a:cubicBezTo>
                        <a:pt x="459" y="474"/>
                        <a:pt x="456" y="472"/>
                        <a:pt x="458" y="470"/>
                      </a:cubicBezTo>
                      <a:cubicBezTo>
                        <a:pt x="458" y="471"/>
                        <a:pt x="458" y="471"/>
                        <a:pt x="458" y="470"/>
                      </a:cubicBezTo>
                      <a:cubicBezTo>
                        <a:pt x="458" y="469"/>
                        <a:pt x="454" y="471"/>
                        <a:pt x="455" y="471"/>
                      </a:cubicBezTo>
                      <a:close/>
                      <a:moveTo>
                        <a:pt x="424" y="458"/>
                      </a:moveTo>
                      <a:cubicBezTo>
                        <a:pt x="426" y="458"/>
                        <a:pt x="423" y="459"/>
                        <a:pt x="423" y="460"/>
                      </a:cubicBezTo>
                      <a:cubicBezTo>
                        <a:pt x="424" y="461"/>
                        <a:pt x="424" y="459"/>
                        <a:pt x="425" y="459"/>
                      </a:cubicBezTo>
                      <a:cubicBezTo>
                        <a:pt x="423" y="461"/>
                        <a:pt x="425" y="464"/>
                        <a:pt x="424" y="463"/>
                      </a:cubicBezTo>
                      <a:cubicBezTo>
                        <a:pt x="425" y="465"/>
                        <a:pt x="425" y="468"/>
                        <a:pt x="425" y="469"/>
                      </a:cubicBezTo>
                      <a:cubicBezTo>
                        <a:pt x="425" y="468"/>
                        <a:pt x="428" y="470"/>
                        <a:pt x="427" y="472"/>
                      </a:cubicBezTo>
                      <a:cubicBezTo>
                        <a:pt x="428" y="473"/>
                        <a:pt x="429" y="470"/>
                        <a:pt x="429" y="471"/>
                      </a:cubicBezTo>
                      <a:cubicBezTo>
                        <a:pt x="428" y="472"/>
                        <a:pt x="430" y="474"/>
                        <a:pt x="430" y="474"/>
                      </a:cubicBezTo>
                      <a:cubicBezTo>
                        <a:pt x="430" y="472"/>
                        <a:pt x="430" y="471"/>
                        <a:pt x="430" y="469"/>
                      </a:cubicBezTo>
                      <a:cubicBezTo>
                        <a:pt x="423" y="469"/>
                        <a:pt x="429" y="459"/>
                        <a:pt x="424" y="458"/>
                      </a:cubicBezTo>
                      <a:close/>
                      <a:moveTo>
                        <a:pt x="457" y="461"/>
                      </a:moveTo>
                      <a:cubicBezTo>
                        <a:pt x="456" y="462"/>
                        <a:pt x="456" y="466"/>
                        <a:pt x="456" y="467"/>
                      </a:cubicBezTo>
                      <a:cubicBezTo>
                        <a:pt x="457" y="466"/>
                        <a:pt x="456" y="469"/>
                        <a:pt x="456" y="469"/>
                      </a:cubicBezTo>
                      <a:cubicBezTo>
                        <a:pt x="460" y="467"/>
                        <a:pt x="456" y="463"/>
                        <a:pt x="457" y="461"/>
                      </a:cubicBezTo>
                      <a:close/>
                      <a:moveTo>
                        <a:pt x="352" y="467"/>
                      </a:moveTo>
                      <a:cubicBezTo>
                        <a:pt x="350" y="468"/>
                        <a:pt x="354" y="470"/>
                        <a:pt x="352" y="471"/>
                      </a:cubicBezTo>
                      <a:cubicBezTo>
                        <a:pt x="355" y="471"/>
                        <a:pt x="351" y="467"/>
                        <a:pt x="352" y="467"/>
                      </a:cubicBezTo>
                      <a:close/>
                      <a:moveTo>
                        <a:pt x="435" y="447"/>
                      </a:moveTo>
                      <a:cubicBezTo>
                        <a:pt x="433" y="446"/>
                        <a:pt x="434" y="442"/>
                        <a:pt x="433" y="440"/>
                      </a:cubicBezTo>
                      <a:cubicBezTo>
                        <a:pt x="433" y="440"/>
                        <a:pt x="434" y="440"/>
                        <a:pt x="434" y="440"/>
                      </a:cubicBezTo>
                      <a:cubicBezTo>
                        <a:pt x="433" y="440"/>
                        <a:pt x="432" y="440"/>
                        <a:pt x="432" y="441"/>
                      </a:cubicBezTo>
                      <a:cubicBezTo>
                        <a:pt x="433" y="447"/>
                        <a:pt x="434" y="450"/>
                        <a:pt x="432" y="456"/>
                      </a:cubicBezTo>
                      <a:cubicBezTo>
                        <a:pt x="430" y="457"/>
                        <a:pt x="431" y="454"/>
                        <a:pt x="429" y="454"/>
                      </a:cubicBezTo>
                      <a:cubicBezTo>
                        <a:pt x="429" y="456"/>
                        <a:pt x="431" y="456"/>
                        <a:pt x="429" y="457"/>
                      </a:cubicBezTo>
                      <a:cubicBezTo>
                        <a:pt x="430" y="458"/>
                        <a:pt x="431" y="456"/>
                        <a:pt x="431" y="457"/>
                      </a:cubicBezTo>
                      <a:cubicBezTo>
                        <a:pt x="431" y="458"/>
                        <a:pt x="432" y="459"/>
                        <a:pt x="431" y="459"/>
                      </a:cubicBezTo>
                      <a:cubicBezTo>
                        <a:pt x="430" y="459"/>
                        <a:pt x="430" y="457"/>
                        <a:pt x="429" y="459"/>
                      </a:cubicBezTo>
                      <a:cubicBezTo>
                        <a:pt x="431" y="460"/>
                        <a:pt x="429" y="464"/>
                        <a:pt x="432" y="467"/>
                      </a:cubicBezTo>
                      <a:cubicBezTo>
                        <a:pt x="431" y="466"/>
                        <a:pt x="431" y="463"/>
                        <a:pt x="431" y="461"/>
                      </a:cubicBezTo>
                      <a:cubicBezTo>
                        <a:pt x="433" y="462"/>
                        <a:pt x="432" y="460"/>
                        <a:pt x="432" y="459"/>
                      </a:cubicBezTo>
                      <a:cubicBezTo>
                        <a:pt x="434" y="461"/>
                        <a:pt x="432" y="458"/>
                        <a:pt x="434" y="457"/>
                      </a:cubicBezTo>
                      <a:cubicBezTo>
                        <a:pt x="434" y="458"/>
                        <a:pt x="434" y="459"/>
                        <a:pt x="435" y="458"/>
                      </a:cubicBezTo>
                      <a:cubicBezTo>
                        <a:pt x="434" y="457"/>
                        <a:pt x="434" y="454"/>
                        <a:pt x="435" y="453"/>
                      </a:cubicBezTo>
                      <a:cubicBezTo>
                        <a:pt x="435" y="451"/>
                        <a:pt x="433" y="448"/>
                        <a:pt x="435" y="447"/>
                      </a:cubicBezTo>
                      <a:close/>
                      <a:moveTo>
                        <a:pt x="475" y="462"/>
                      </a:moveTo>
                      <a:cubicBezTo>
                        <a:pt x="473" y="463"/>
                        <a:pt x="473" y="463"/>
                        <a:pt x="473" y="463"/>
                      </a:cubicBezTo>
                      <a:cubicBezTo>
                        <a:pt x="472" y="464"/>
                        <a:pt x="474" y="466"/>
                        <a:pt x="475" y="465"/>
                      </a:cubicBezTo>
                      <a:cubicBezTo>
                        <a:pt x="473" y="464"/>
                        <a:pt x="475" y="463"/>
                        <a:pt x="475" y="462"/>
                      </a:cubicBezTo>
                      <a:close/>
                      <a:moveTo>
                        <a:pt x="473" y="457"/>
                      </a:moveTo>
                      <a:cubicBezTo>
                        <a:pt x="473" y="459"/>
                        <a:pt x="473" y="461"/>
                        <a:pt x="475" y="462"/>
                      </a:cubicBezTo>
                      <a:cubicBezTo>
                        <a:pt x="475" y="461"/>
                        <a:pt x="474" y="458"/>
                        <a:pt x="476" y="455"/>
                      </a:cubicBezTo>
                      <a:cubicBezTo>
                        <a:pt x="474" y="454"/>
                        <a:pt x="474" y="455"/>
                        <a:pt x="473" y="453"/>
                      </a:cubicBezTo>
                      <a:cubicBezTo>
                        <a:pt x="473" y="454"/>
                        <a:pt x="473" y="454"/>
                        <a:pt x="473" y="454"/>
                      </a:cubicBezTo>
                      <a:cubicBezTo>
                        <a:pt x="473" y="455"/>
                        <a:pt x="476" y="455"/>
                        <a:pt x="474" y="456"/>
                      </a:cubicBezTo>
                      <a:cubicBezTo>
                        <a:pt x="474" y="456"/>
                        <a:pt x="473" y="456"/>
                        <a:pt x="473" y="456"/>
                      </a:cubicBezTo>
                      <a:cubicBezTo>
                        <a:pt x="475" y="456"/>
                        <a:pt x="475" y="458"/>
                        <a:pt x="473" y="457"/>
                      </a:cubicBezTo>
                      <a:close/>
                      <a:moveTo>
                        <a:pt x="459" y="458"/>
                      </a:moveTo>
                      <a:cubicBezTo>
                        <a:pt x="458" y="458"/>
                        <a:pt x="457" y="460"/>
                        <a:pt x="457" y="459"/>
                      </a:cubicBezTo>
                      <a:cubicBezTo>
                        <a:pt x="457" y="459"/>
                        <a:pt x="457" y="458"/>
                        <a:pt x="457" y="458"/>
                      </a:cubicBezTo>
                      <a:cubicBezTo>
                        <a:pt x="456" y="459"/>
                        <a:pt x="456" y="459"/>
                        <a:pt x="456" y="461"/>
                      </a:cubicBezTo>
                      <a:cubicBezTo>
                        <a:pt x="458" y="460"/>
                        <a:pt x="458" y="460"/>
                        <a:pt x="459" y="458"/>
                      </a:cubicBezTo>
                      <a:close/>
                      <a:moveTo>
                        <a:pt x="436" y="444"/>
                      </a:moveTo>
                      <a:cubicBezTo>
                        <a:pt x="436" y="447"/>
                        <a:pt x="435" y="449"/>
                        <a:pt x="437" y="449"/>
                      </a:cubicBezTo>
                      <a:cubicBezTo>
                        <a:pt x="437" y="450"/>
                        <a:pt x="434" y="450"/>
                        <a:pt x="437" y="453"/>
                      </a:cubicBezTo>
                      <a:cubicBezTo>
                        <a:pt x="436" y="453"/>
                        <a:pt x="436" y="456"/>
                        <a:pt x="438" y="457"/>
                      </a:cubicBezTo>
                      <a:cubicBezTo>
                        <a:pt x="437" y="457"/>
                        <a:pt x="436" y="458"/>
                        <a:pt x="437" y="458"/>
                      </a:cubicBezTo>
                      <a:cubicBezTo>
                        <a:pt x="437" y="457"/>
                        <a:pt x="438" y="457"/>
                        <a:pt x="438" y="457"/>
                      </a:cubicBezTo>
                      <a:cubicBezTo>
                        <a:pt x="437" y="454"/>
                        <a:pt x="439" y="446"/>
                        <a:pt x="436" y="444"/>
                      </a:cubicBezTo>
                      <a:close/>
                      <a:moveTo>
                        <a:pt x="132" y="460"/>
                      </a:moveTo>
                      <a:cubicBezTo>
                        <a:pt x="132" y="462"/>
                        <a:pt x="131" y="463"/>
                        <a:pt x="130" y="464"/>
                      </a:cubicBezTo>
                      <a:cubicBezTo>
                        <a:pt x="130" y="463"/>
                        <a:pt x="130" y="460"/>
                        <a:pt x="130" y="462"/>
                      </a:cubicBezTo>
                      <a:cubicBezTo>
                        <a:pt x="130" y="464"/>
                        <a:pt x="130" y="464"/>
                        <a:pt x="130" y="464"/>
                      </a:cubicBezTo>
                      <a:cubicBezTo>
                        <a:pt x="132" y="464"/>
                        <a:pt x="130" y="470"/>
                        <a:pt x="132" y="469"/>
                      </a:cubicBezTo>
                      <a:cubicBezTo>
                        <a:pt x="131" y="467"/>
                        <a:pt x="134" y="465"/>
                        <a:pt x="131" y="464"/>
                      </a:cubicBezTo>
                      <a:cubicBezTo>
                        <a:pt x="133" y="464"/>
                        <a:pt x="133" y="461"/>
                        <a:pt x="134" y="464"/>
                      </a:cubicBezTo>
                      <a:cubicBezTo>
                        <a:pt x="134" y="462"/>
                        <a:pt x="134" y="462"/>
                        <a:pt x="134" y="462"/>
                      </a:cubicBezTo>
                      <a:cubicBezTo>
                        <a:pt x="132" y="462"/>
                        <a:pt x="133" y="461"/>
                        <a:pt x="132" y="460"/>
                      </a:cubicBezTo>
                      <a:close/>
                      <a:moveTo>
                        <a:pt x="484" y="463"/>
                      </a:moveTo>
                      <a:cubicBezTo>
                        <a:pt x="483" y="459"/>
                        <a:pt x="483" y="457"/>
                        <a:pt x="484" y="451"/>
                      </a:cubicBezTo>
                      <a:cubicBezTo>
                        <a:pt x="483" y="451"/>
                        <a:pt x="483" y="451"/>
                        <a:pt x="483" y="451"/>
                      </a:cubicBezTo>
                      <a:cubicBezTo>
                        <a:pt x="483" y="448"/>
                        <a:pt x="482" y="449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1"/>
                        <a:pt x="480" y="452"/>
                        <a:pt x="480" y="451"/>
                      </a:cubicBezTo>
                      <a:cubicBezTo>
                        <a:pt x="481" y="451"/>
                        <a:pt x="480" y="449"/>
                        <a:pt x="480" y="449"/>
                      </a:cubicBezTo>
                      <a:cubicBezTo>
                        <a:pt x="480" y="452"/>
                        <a:pt x="480" y="449"/>
                        <a:pt x="478" y="450"/>
                      </a:cubicBezTo>
                      <a:cubicBezTo>
                        <a:pt x="478" y="451"/>
                        <a:pt x="478" y="451"/>
                        <a:pt x="477" y="451"/>
                      </a:cubicBezTo>
                      <a:cubicBezTo>
                        <a:pt x="482" y="450"/>
                        <a:pt x="478" y="459"/>
                        <a:pt x="481" y="462"/>
                      </a:cubicBezTo>
                      <a:cubicBezTo>
                        <a:pt x="481" y="461"/>
                        <a:pt x="482" y="461"/>
                        <a:pt x="482" y="460"/>
                      </a:cubicBezTo>
                      <a:cubicBezTo>
                        <a:pt x="480" y="460"/>
                        <a:pt x="481" y="456"/>
                        <a:pt x="481" y="455"/>
                      </a:cubicBezTo>
                      <a:cubicBezTo>
                        <a:pt x="484" y="454"/>
                        <a:pt x="482" y="457"/>
                        <a:pt x="482" y="458"/>
                      </a:cubicBezTo>
                      <a:cubicBezTo>
                        <a:pt x="482" y="460"/>
                        <a:pt x="483" y="463"/>
                        <a:pt x="484" y="463"/>
                      </a:cubicBezTo>
                      <a:close/>
                      <a:moveTo>
                        <a:pt x="472" y="444"/>
                      </a:moveTo>
                      <a:cubicBezTo>
                        <a:pt x="472" y="444"/>
                        <a:pt x="473" y="444"/>
                        <a:pt x="473" y="444"/>
                      </a:cubicBezTo>
                      <a:cubicBezTo>
                        <a:pt x="472" y="443"/>
                        <a:pt x="471" y="444"/>
                        <a:pt x="470" y="444"/>
                      </a:cubicBezTo>
                      <a:cubicBezTo>
                        <a:pt x="471" y="446"/>
                        <a:pt x="471" y="450"/>
                        <a:pt x="472" y="451"/>
                      </a:cubicBezTo>
                      <a:cubicBezTo>
                        <a:pt x="472" y="450"/>
                        <a:pt x="473" y="451"/>
                        <a:pt x="473" y="450"/>
                      </a:cubicBezTo>
                      <a:cubicBezTo>
                        <a:pt x="470" y="448"/>
                        <a:pt x="473" y="447"/>
                        <a:pt x="472" y="444"/>
                      </a:cubicBezTo>
                      <a:close/>
                      <a:moveTo>
                        <a:pt x="478" y="450"/>
                      </a:moveTo>
                      <a:cubicBezTo>
                        <a:pt x="477" y="448"/>
                        <a:pt x="477" y="448"/>
                        <a:pt x="478" y="446"/>
                      </a:cubicBezTo>
                      <a:cubicBezTo>
                        <a:pt x="476" y="446"/>
                        <a:pt x="476" y="449"/>
                        <a:pt x="478" y="450"/>
                      </a:cubicBezTo>
                      <a:close/>
                      <a:moveTo>
                        <a:pt x="77" y="461"/>
                      </a:moveTo>
                      <a:cubicBezTo>
                        <a:pt x="77" y="461"/>
                        <a:pt x="77" y="462"/>
                        <a:pt x="78" y="461"/>
                      </a:cubicBezTo>
                      <a:cubicBezTo>
                        <a:pt x="77" y="460"/>
                        <a:pt x="79" y="457"/>
                        <a:pt x="77" y="454"/>
                      </a:cubicBezTo>
                      <a:cubicBezTo>
                        <a:pt x="77" y="458"/>
                        <a:pt x="75" y="455"/>
                        <a:pt x="74" y="457"/>
                      </a:cubicBezTo>
                      <a:cubicBezTo>
                        <a:pt x="76" y="457"/>
                        <a:pt x="74" y="464"/>
                        <a:pt x="76" y="462"/>
                      </a:cubicBezTo>
                      <a:cubicBezTo>
                        <a:pt x="76" y="462"/>
                        <a:pt x="76" y="463"/>
                        <a:pt x="76" y="463"/>
                      </a:cubicBezTo>
                      <a:cubicBezTo>
                        <a:pt x="75" y="463"/>
                        <a:pt x="75" y="462"/>
                        <a:pt x="74" y="463"/>
                      </a:cubicBezTo>
                      <a:cubicBezTo>
                        <a:pt x="76" y="463"/>
                        <a:pt x="74" y="466"/>
                        <a:pt x="75" y="465"/>
                      </a:cubicBezTo>
                      <a:cubicBezTo>
                        <a:pt x="76" y="463"/>
                        <a:pt x="77" y="465"/>
                        <a:pt x="77" y="462"/>
                      </a:cubicBezTo>
                      <a:cubicBezTo>
                        <a:pt x="78" y="463"/>
                        <a:pt x="78" y="464"/>
                        <a:pt x="78" y="464"/>
                      </a:cubicBezTo>
                      <a:cubicBezTo>
                        <a:pt x="79" y="461"/>
                        <a:pt x="77" y="464"/>
                        <a:pt x="77" y="461"/>
                      </a:cubicBezTo>
                      <a:close/>
                      <a:moveTo>
                        <a:pt x="53" y="451"/>
                      </a:moveTo>
                      <a:cubicBezTo>
                        <a:pt x="53" y="453"/>
                        <a:pt x="51" y="456"/>
                        <a:pt x="50" y="455"/>
                      </a:cubicBezTo>
                      <a:cubicBezTo>
                        <a:pt x="51" y="456"/>
                        <a:pt x="50" y="459"/>
                        <a:pt x="52" y="460"/>
                      </a:cubicBezTo>
                      <a:cubicBezTo>
                        <a:pt x="51" y="458"/>
                        <a:pt x="51" y="457"/>
                        <a:pt x="52" y="456"/>
                      </a:cubicBezTo>
                      <a:cubicBezTo>
                        <a:pt x="52" y="456"/>
                        <a:pt x="52" y="457"/>
                        <a:pt x="53" y="457"/>
                      </a:cubicBezTo>
                      <a:cubicBezTo>
                        <a:pt x="54" y="456"/>
                        <a:pt x="50" y="455"/>
                        <a:pt x="53" y="454"/>
                      </a:cubicBezTo>
                      <a:cubicBezTo>
                        <a:pt x="54" y="453"/>
                        <a:pt x="55" y="455"/>
                        <a:pt x="55" y="454"/>
                      </a:cubicBezTo>
                      <a:cubicBezTo>
                        <a:pt x="54" y="454"/>
                        <a:pt x="54" y="450"/>
                        <a:pt x="53" y="451"/>
                      </a:cubicBezTo>
                      <a:close/>
                      <a:moveTo>
                        <a:pt x="48" y="446"/>
                      </a:moveTo>
                      <a:cubicBezTo>
                        <a:pt x="48" y="448"/>
                        <a:pt x="49" y="452"/>
                        <a:pt x="47" y="453"/>
                      </a:cubicBezTo>
                      <a:cubicBezTo>
                        <a:pt x="46" y="451"/>
                        <a:pt x="47" y="452"/>
                        <a:pt x="46" y="450"/>
                      </a:cubicBezTo>
                      <a:cubicBezTo>
                        <a:pt x="48" y="447"/>
                        <a:pt x="46" y="439"/>
                        <a:pt x="45" y="436"/>
                      </a:cubicBezTo>
                      <a:cubicBezTo>
                        <a:pt x="45" y="437"/>
                        <a:pt x="45" y="440"/>
                        <a:pt x="44" y="439"/>
                      </a:cubicBezTo>
                      <a:cubicBezTo>
                        <a:pt x="45" y="442"/>
                        <a:pt x="44" y="444"/>
                        <a:pt x="43" y="447"/>
                      </a:cubicBezTo>
                      <a:cubicBezTo>
                        <a:pt x="44" y="445"/>
                        <a:pt x="43" y="444"/>
                        <a:pt x="42" y="443"/>
                      </a:cubicBezTo>
                      <a:cubicBezTo>
                        <a:pt x="44" y="442"/>
                        <a:pt x="40" y="440"/>
                        <a:pt x="42" y="437"/>
                      </a:cubicBezTo>
                      <a:cubicBezTo>
                        <a:pt x="42" y="436"/>
                        <a:pt x="41" y="438"/>
                        <a:pt x="40" y="437"/>
                      </a:cubicBezTo>
                      <a:cubicBezTo>
                        <a:pt x="41" y="436"/>
                        <a:pt x="41" y="432"/>
                        <a:pt x="40" y="433"/>
                      </a:cubicBezTo>
                      <a:cubicBezTo>
                        <a:pt x="40" y="441"/>
                        <a:pt x="40" y="444"/>
                        <a:pt x="41" y="450"/>
                      </a:cubicBezTo>
                      <a:cubicBezTo>
                        <a:pt x="41" y="450"/>
                        <a:pt x="41" y="449"/>
                        <a:pt x="40" y="450"/>
                      </a:cubicBezTo>
                      <a:cubicBezTo>
                        <a:pt x="42" y="450"/>
                        <a:pt x="41" y="453"/>
                        <a:pt x="42" y="454"/>
                      </a:cubicBezTo>
                      <a:cubicBezTo>
                        <a:pt x="43" y="452"/>
                        <a:pt x="41" y="451"/>
                        <a:pt x="42" y="450"/>
                      </a:cubicBezTo>
                      <a:cubicBezTo>
                        <a:pt x="43" y="451"/>
                        <a:pt x="43" y="454"/>
                        <a:pt x="43" y="455"/>
                      </a:cubicBezTo>
                      <a:cubicBezTo>
                        <a:pt x="44" y="460"/>
                        <a:pt x="43" y="454"/>
                        <a:pt x="44" y="452"/>
                      </a:cubicBezTo>
                      <a:cubicBezTo>
                        <a:pt x="44" y="454"/>
                        <a:pt x="45" y="460"/>
                        <a:pt x="46" y="459"/>
                      </a:cubicBezTo>
                      <a:cubicBezTo>
                        <a:pt x="45" y="458"/>
                        <a:pt x="46" y="456"/>
                        <a:pt x="47" y="455"/>
                      </a:cubicBezTo>
                      <a:cubicBezTo>
                        <a:pt x="47" y="456"/>
                        <a:pt x="47" y="459"/>
                        <a:pt x="48" y="457"/>
                      </a:cubicBezTo>
                      <a:cubicBezTo>
                        <a:pt x="48" y="455"/>
                        <a:pt x="48" y="454"/>
                        <a:pt x="50" y="455"/>
                      </a:cubicBezTo>
                      <a:cubicBezTo>
                        <a:pt x="47" y="453"/>
                        <a:pt x="51" y="449"/>
                        <a:pt x="48" y="446"/>
                      </a:cubicBezTo>
                      <a:close/>
                      <a:moveTo>
                        <a:pt x="333" y="440"/>
                      </a:moveTo>
                      <a:cubicBezTo>
                        <a:pt x="333" y="441"/>
                        <a:pt x="333" y="441"/>
                        <a:pt x="332" y="441"/>
                      </a:cubicBezTo>
                      <a:cubicBezTo>
                        <a:pt x="332" y="441"/>
                        <a:pt x="332" y="441"/>
                        <a:pt x="332" y="440"/>
                      </a:cubicBezTo>
                      <a:cubicBezTo>
                        <a:pt x="333" y="441"/>
                        <a:pt x="333" y="440"/>
                        <a:pt x="334" y="440"/>
                      </a:cubicBezTo>
                      <a:cubicBezTo>
                        <a:pt x="333" y="439"/>
                        <a:pt x="334" y="435"/>
                        <a:pt x="332" y="436"/>
                      </a:cubicBezTo>
                      <a:cubicBezTo>
                        <a:pt x="333" y="437"/>
                        <a:pt x="333" y="439"/>
                        <a:pt x="332" y="439"/>
                      </a:cubicBezTo>
                      <a:cubicBezTo>
                        <a:pt x="332" y="439"/>
                        <a:pt x="331" y="439"/>
                        <a:pt x="331" y="439"/>
                      </a:cubicBezTo>
                      <a:cubicBezTo>
                        <a:pt x="332" y="438"/>
                        <a:pt x="331" y="433"/>
                        <a:pt x="330" y="434"/>
                      </a:cubicBezTo>
                      <a:cubicBezTo>
                        <a:pt x="329" y="433"/>
                        <a:pt x="330" y="432"/>
                        <a:pt x="330" y="431"/>
                      </a:cubicBezTo>
                      <a:cubicBezTo>
                        <a:pt x="329" y="431"/>
                        <a:pt x="329" y="431"/>
                        <a:pt x="329" y="431"/>
                      </a:cubicBezTo>
                      <a:cubicBezTo>
                        <a:pt x="329" y="431"/>
                        <a:pt x="328" y="432"/>
                        <a:pt x="328" y="432"/>
                      </a:cubicBezTo>
                      <a:cubicBezTo>
                        <a:pt x="330" y="434"/>
                        <a:pt x="329" y="438"/>
                        <a:pt x="331" y="440"/>
                      </a:cubicBezTo>
                      <a:cubicBezTo>
                        <a:pt x="331" y="440"/>
                        <a:pt x="330" y="440"/>
                        <a:pt x="330" y="439"/>
                      </a:cubicBezTo>
                      <a:cubicBezTo>
                        <a:pt x="330" y="442"/>
                        <a:pt x="330" y="443"/>
                        <a:pt x="332" y="445"/>
                      </a:cubicBezTo>
                      <a:cubicBezTo>
                        <a:pt x="333" y="444"/>
                        <a:pt x="330" y="443"/>
                        <a:pt x="332" y="442"/>
                      </a:cubicBezTo>
                      <a:cubicBezTo>
                        <a:pt x="334" y="443"/>
                        <a:pt x="332" y="446"/>
                        <a:pt x="333" y="447"/>
                      </a:cubicBezTo>
                      <a:cubicBezTo>
                        <a:pt x="335" y="445"/>
                        <a:pt x="333" y="443"/>
                        <a:pt x="334" y="442"/>
                      </a:cubicBezTo>
                      <a:cubicBezTo>
                        <a:pt x="333" y="442"/>
                        <a:pt x="334" y="440"/>
                        <a:pt x="333" y="440"/>
                      </a:cubicBezTo>
                      <a:close/>
                      <a:moveTo>
                        <a:pt x="459" y="439"/>
                      </a:moveTo>
                      <a:cubicBezTo>
                        <a:pt x="458" y="439"/>
                        <a:pt x="459" y="439"/>
                        <a:pt x="457" y="439"/>
                      </a:cubicBezTo>
                      <a:cubicBezTo>
                        <a:pt x="458" y="435"/>
                        <a:pt x="455" y="431"/>
                        <a:pt x="458" y="430"/>
                      </a:cubicBezTo>
                      <a:cubicBezTo>
                        <a:pt x="456" y="430"/>
                        <a:pt x="457" y="427"/>
                        <a:pt x="456" y="426"/>
                      </a:cubicBezTo>
                      <a:cubicBezTo>
                        <a:pt x="455" y="431"/>
                        <a:pt x="456" y="437"/>
                        <a:pt x="457" y="442"/>
                      </a:cubicBezTo>
                      <a:cubicBezTo>
                        <a:pt x="457" y="440"/>
                        <a:pt x="459" y="441"/>
                        <a:pt x="459" y="439"/>
                      </a:cubicBezTo>
                      <a:close/>
                      <a:moveTo>
                        <a:pt x="423" y="438"/>
                      </a:moveTo>
                      <a:cubicBezTo>
                        <a:pt x="424" y="437"/>
                        <a:pt x="426" y="438"/>
                        <a:pt x="426" y="437"/>
                      </a:cubicBezTo>
                      <a:cubicBezTo>
                        <a:pt x="426" y="437"/>
                        <a:pt x="425" y="437"/>
                        <a:pt x="425" y="436"/>
                      </a:cubicBezTo>
                      <a:cubicBezTo>
                        <a:pt x="427" y="435"/>
                        <a:pt x="427" y="437"/>
                        <a:pt x="428" y="437"/>
                      </a:cubicBezTo>
                      <a:cubicBezTo>
                        <a:pt x="428" y="438"/>
                        <a:pt x="427" y="440"/>
                        <a:pt x="428" y="441"/>
                      </a:cubicBezTo>
                      <a:cubicBezTo>
                        <a:pt x="429" y="440"/>
                        <a:pt x="429" y="439"/>
                        <a:pt x="429" y="439"/>
                      </a:cubicBezTo>
                      <a:cubicBezTo>
                        <a:pt x="430" y="440"/>
                        <a:pt x="429" y="440"/>
                        <a:pt x="429" y="441"/>
                      </a:cubicBezTo>
                      <a:cubicBezTo>
                        <a:pt x="431" y="441"/>
                        <a:pt x="431" y="441"/>
                        <a:pt x="431" y="441"/>
                      </a:cubicBezTo>
                      <a:cubicBezTo>
                        <a:pt x="431" y="439"/>
                        <a:pt x="431" y="439"/>
                        <a:pt x="434" y="438"/>
                      </a:cubicBezTo>
                      <a:cubicBezTo>
                        <a:pt x="433" y="438"/>
                        <a:pt x="433" y="438"/>
                        <a:pt x="433" y="437"/>
                      </a:cubicBezTo>
                      <a:cubicBezTo>
                        <a:pt x="431" y="438"/>
                        <a:pt x="430" y="439"/>
                        <a:pt x="429" y="437"/>
                      </a:cubicBezTo>
                      <a:cubicBezTo>
                        <a:pt x="430" y="437"/>
                        <a:pt x="430" y="437"/>
                        <a:pt x="431" y="437"/>
                      </a:cubicBezTo>
                      <a:cubicBezTo>
                        <a:pt x="430" y="435"/>
                        <a:pt x="432" y="435"/>
                        <a:pt x="433" y="436"/>
                      </a:cubicBezTo>
                      <a:cubicBezTo>
                        <a:pt x="432" y="434"/>
                        <a:pt x="433" y="434"/>
                        <a:pt x="433" y="430"/>
                      </a:cubicBezTo>
                      <a:cubicBezTo>
                        <a:pt x="432" y="431"/>
                        <a:pt x="431" y="429"/>
                        <a:pt x="430" y="430"/>
                      </a:cubicBezTo>
                      <a:cubicBezTo>
                        <a:pt x="431" y="430"/>
                        <a:pt x="431" y="430"/>
                        <a:pt x="431" y="430"/>
                      </a:cubicBezTo>
                      <a:cubicBezTo>
                        <a:pt x="431" y="433"/>
                        <a:pt x="431" y="433"/>
                        <a:pt x="432" y="432"/>
                      </a:cubicBezTo>
                      <a:cubicBezTo>
                        <a:pt x="432" y="433"/>
                        <a:pt x="433" y="434"/>
                        <a:pt x="432" y="434"/>
                      </a:cubicBezTo>
                      <a:cubicBezTo>
                        <a:pt x="431" y="433"/>
                        <a:pt x="431" y="434"/>
                        <a:pt x="430" y="434"/>
                      </a:cubicBezTo>
                      <a:cubicBezTo>
                        <a:pt x="432" y="432"/>
                        <a:pt x="429" y="430"/>
                        <a:pt x="430" y="428"/>
                      </a:cubicBezTo>
                      <a:cubicBezTo>
                        <a:pt x="430" y="429"/>
                        <a:pt x="431" y="430"/>
                        <a:pt x="431" y="429"/>
                      </a:cubicBezTo>
                      <a:cubicBezTo>
                        <a:pt x="430" y="429"/>
                        <a:pt x="430" y="428"/>
                        <a:pt x="429" y="427"/>
                      </a:cubicBezTo>
                      <a:cubicBezTo>
                        <a:pt x="432" y="428"/>
                        <a:pt x="430" y="424"/>
                        <a:pt x="429" y="426"/>
                      </a:cubicBezTo>
                      <a:cubicBezTo>
                        <a:pt x="431" y="428"/>
                        <a:pt x="428" y="425"/>
                        <a:pt x="428" y="426"/>
                      </a:cubicBezTo>
                      <a:cubicBezTo>
                        <a:pt x="428" y="430"/>
                        <a:pt x="426" y="432"/>
                        <a:pt x="428" y="435"/>
                      </a:cubicBezTo>
                      <a:cubicBezTo>
                        <a:pt x="427" y="434"/>
                        <a:pt x="428" y="435"/>
                        <a:pt x="426" y="435"/>
                      </a:cubicBezTo>
                      <a:cubicBezTo>
                        <a:pt x="426" y="432"/>
                        <a:pt x="426" y="432"/>
                        <a:pt x="426" y="430"/>
                      </a:cubicBezTo>
                      <a:cubicBezTo>
                        <a:pt x="425" y="430"/>
                        <a:pt x="425" y="431"/>
                        <a:pt x="425" y="430"/>
                      </a:cubicBezTo>
                      <a:cubicBezTo>
                        <a:pt x="425" y="430"/>
                        <a:pt x="425" y="429"/>
                        <a:pt x="424" y="430"/>
                      </a:cubicBezTo>
                      <a:cubicBezTo>
                        <a:pt x="424" y="431"/>
                        <a:pt x="426" y="430"/>
                        <a:pt x="425" y="432"/>
                      </a:cubicBezTo>
                      <a:cubicBezTo>
                        <a:pt x="423" y="431"/>
                        <a:pt x="426" y="438"/>
                        <a:pt x="423" y="438"/>
                      </a:cubicBezTo>
                      <a:close/>
                      <a:moveTo>
                        <a:pt x="278" y="433"/>
                      </a:moveTo>
                      <a:cubicBezTo>
                        <a:pt x="275" y="436"/>
                        <a:pt x="278" y="441"/>
                        <a:pt x="276" y="444"/>
                      </a:cubicBezTo>
                      <a:cubicBezTo>
                        <a:pt x="276" y="440"/>
                        <a:pt x="275" y="435"/>
                        <a:pt x="274" y="434"/>
                      </a:cubicBezTo>
                      <a:cubicBezTo>
                        <a:pt x="274" y="437"/>
                        <a:pt x="275" y="440"/>
                        <a:pt x="274" y="444"/>
                      </a:cubicBezTo>
                      <a:cubicBezTo>
                        <a:pt x="274" y="443"/>
                        <a:pt x="274" y="443"/>
                        <a:pt x="273" y="443"/>
                      </a:cubicBezTo>
                      <a:cubicBezTo>
                        <a:pt x="273" y="443"/>
                        <a:pt x="272" y="446"/>
                        <a:pt x="274" y="446"/>
                      </a:cubicBezTo>
                      <a:cubicBezTo>
                        <a:pt x="274" y="445"/>
                        <a:pt x="274" y="444"/>
                        <a:pt x="275" y="444"/>
                      </a:cubicBezTo>
                      <a:cubicBezTo>
                        <a:pt x="276" y="445"/>
                        <a:pt x="275" y="447"/>
                        <a:pt x="276" y="447"/>
                      </a:cubicBezTo>
                      <a:cubicBezTo>
                        <a:pt x="276" y="444"/>
                        <a:pt x="277" y="444"/>
                        <a:pt x="278" y="445"/>
                      </a:cubicBezTo>
                      <a:cubicBezTo>
                        <a:pt x="277" y="439"/>
                        <a:pt x="278" y="437"/>
                        <a:pt x="278" y="433"/>
                      </a:cubicBezTo>
                      <a:close/>
                      <a:moveTo>
                        <a:pt x="270" y="422"/>
                      </a:moveTo>
                      <a:cubicBezTo>
                        <a:pt x="269" y="422"/>
                        <a:pt x="268" y="421"/>
                        <a:pt x="268" y="420"/>
                      </a:cubicBezTo>
                      <a:cubicBezTo>
                        <a:pt x="268" y="425"/>
                        <a:pt x="266" y="432"/>
                        <a:pt x="267" y="436"/>
                      </a:cubicBezTo>
                      <a:cubicBezTo>
                        <a:pt x="267" y="435"/>
                        <a:pt x="267" y="434"/>
                        <a:pt x="268" y="434"/>
                      </a:cubicBezTo>
                      <a:cubicBezTo>
                        <a:pt x="267" y="439"/>
                        <a:pt x="266" y="442"/>
                        <a:pt x="269" y="446"/>
                      </a:cubicBezTo>
                      <a:cubicBezTo>
                        <a:pt x="272" y="439"/>
                        <a:pt x="268" y="436"/>
                        <a:pt x="271" y="429"/>
                      </a:cubicBezTo>
                      <a:cubicBezTo>
                        <a:pt x="269" y="428"/>
                        <a:pt x="269" y="422"/>
                        <a:pt x="270" y="422"/>
                      </a:cubicBezTo>
                      <a:close/>
                      <a:moveTo>
                        <a:pt x="30" y="435"/>
                      </a:moveTo>
                      <a:cubicBezTo>
                        <a:pt x="30" y="437"/>
                        <a:pt x="30" y="436"/>
                        <a:pt x="28" y="438"/>
                      </a:cubicBezTo>
                      <a:cubicBezTo>
                        <a:pt x="27" y="437"/>
                        <a:pt x="30" y="434"/>
                        <a:pt x="27" y="434"/>
                      </a:cubicBezTo>
                      <a:cubicBezTo>
                        <a:pt x="31" y="432"/>
                        <a:pt x="28" y="421"/>
                        <a:pt x="27" y="416"/>
                      </a:cubicBezTo>
                      <a:cubicBezTo>
                        <a:pt x="26" y="420"/>
                        <a:pt x="28" y="426"/>
                        <a:pt x="26" y="424"/>
                      </a:cubicBezTo>
                      <a:cubicBezTo>
                        <a:pt x="26" y="426"/>
                        <a:pt x="26" y="428"/>
                        <a:pt x="27" y="428"/>
                      </a:cubicBezTo>
                      <a:cubicBezTo>
                        <a:pt x="24" y="433"/>
                        <a:pt x="29" y="438"/>
                        <a:pt x="28" y="443"/>
                      </a:cubicBezTo>
                      <a:cubicBezTo>
                        <a:pt x="27" y="441"/>
                        <a:pt x="27" y="440"/>
                        <a:pt x="24" y="441"/>
                      </a:cubicBezTo>
                      <a:cubicBezTo>
                        <a:pt x="23" y="436"/>
                        <a:pt x="24" y="430"/>
                        <a:pt x="22" y="428"/>
                      </a:cubicBezTo>
                      <a:cubicBezTo>
                        <a:pt x="24" y="424"/>
                        <a:pt x="22" y="415"/>
                        <a:pt x="21" y="411"/>
                      </a:cubicBezTo>
                      <a:cubicBezTo>
                        <a:pt x="21" y="419"/>
                        <a:pt x="20" y="430"/>
                        <a:pt x="23" y="440"/>
                      </a:cubicBezTo>
                      <a:cubicBezTo>
                        <a:pt x="23" y="440"/>
                        <a:pt x="22" y="441"/>
                        <a:pt x="22" y="441"/>
                      </a:cubicBezTo>
                      <a:cubicBezTo>
                        <a:pt x="23" y="444"/>
                        <a:pt x="23" y="446"/>
                        <a:pt x="24" y="450"/>
                      </a:cubicBezTo>
                      <a:cubicBezTo>
                        <a:pt x="25" y="450"/>
                        <a:pt x="26" y="450"/>
                        <a:pt x="27" y="451"/>
                      </a:cubicBezTo>
                      <a:cubicBezTo>
                        <a:pt x="27" y="452"/>
                        <a:pt x="25" y="453"/>
                        <a:pt x="26" y="454"/>
                      </a:cubicBezTo>
                      <a:cubicBezTo>
                        <a:pt x="28" y="452"/>
                        <a:pt x="29" y="450"/>
                        <a:pt x="29" y="448"/>
                      </a:cubicBezTo>
                      <a:cubicBezTo>
                        <a:pt x="31" y="450"/>
                        <a:pt x="32" y="452"/>
                        <a:pt x="33" y="455"/>
                      </a:cubicBezTo>
                      <a:cubicBezTo>
                        <a:pt x="32" y="448"/>
                        <a:pt x="33" y="440"/>
                        <a:pt x="30" y="435"/>
                      </a:cubicBezTo>
                      <a:close/>
                      <a:moveTo>
                        <a:pt x="279" y="431"/>
                      </a:moveTo>
                      <a:cubicBezTo>
                        <a:pt x="281" y="434"/>
                        <a:pt x="278" y="441"/>
                        <a:pt x="281" y="444"/>
                      </a:cubicBezTo>
                      <a:cubicBezTo>
                        <a:pt x="280" y="440"/>
                        <a:pt x="282" y="433"/>
                        <a:pt x="279" y="431"/>
                      </a:cubicBezTo>
                      <a:close/>
                      <a:moveTo>
                        <a:pt x="149" y="441"/>
                      </a:moveTo>
                      <a:cubicBezTo>
                        <a:pt x="149" y="443"/>
                        <a:pt x="150" y="446"/>
                        <a:pt x="149" y="448"/>
                      </a:cubicBezTo>
                      <a:cubicBezTo>
                        <a:pt x="151" y="448"/>
                        <a:pt x="150" y="440"/>
                        <a:pt x="149" y="441"/>
                      </a:cubicBezTo>
                      <a:close/>
                      <a:moveTo>
                        <a:pt x="462" y="431"/>
                      </a:moveTo>
                      <a:cubicBezTo>
                        <a:pt x="462" y="433"/>
                        <a:pt x="463" y="434"/>
                        <a:pt x="463" y="435"/>
                      </a:cubicBezTo>
                      <a:cubicBezTo>
                        <a:pt x="463" y="434"/>
                        <a:pt x="463" y="435"/>
                        <a:pt x="464" y="435"/>
                      </a:cubicBezTo>
                      <a:cubicBezTo>
                        <a:pt x="468" y="432"/>
                        <a:pt x="464" y="434"/>
                        <a:pt x="465" y="431"/>
                      </a:cubicBezTo>
                      <a:cubicBezTo>
                        <a:pt x="463" y="432"/>
                        <a:pt x="463" y="430"/>
                        <a:pt x="462" y="431"/>
                      </a:cubicBezTo>
                      <a:close/>
                      <a:moveTo>
                        <a:pt x="387" y="430"/>
                      </a:moveTo>
                      <a:cubicBezTo>
                        <a:pt x="386" y="431"/>
                        <a:pt x="386" y="428"/>
                        <a:pt x="385" y="430"/>
                      </a:cubicBezTo>
                      <a:cubicBezTo>
                        <a:pt x="386" y="430"/>
                        <a:pt x="386" y="431"/>
                        <a:pt x="385" y="431"/>
                      </a:cubicBezTo>
                      <a:cubicBezTo>
                        <a:pt x="385" y="431"/>
                        <a:pt x="385" y="430"/>
                        <a:pt x="385" y="431"/>
                      </a:cubicBezTo>
                      <a:cubicBezTo>
                        <a:pt x="386" y="431"/>
                        <a:pt x="384" y="433"/>
                        <a:pt x="386" y="432"/>
                      </a:cubicBezTo>
                      <a:cubicBezTo>
                        <a:pt x="385" y="434"/>
                        <a:pt x="386" y="436"/>
                        <a:pt x="386" y="437"/>
                      </a:cubicBezTo>
                      <a:cubicBezTo>
                        <a:pt x="388" y="437"/>
                        <a:pt x="386" y="434"/>
                        <a:pt x="387" y="433"/>
                      </a:cubicBezTo>
                      <a:cubicBezTo>
                        <a:pt x="385" y="433"/>
                        <a:pt x="387" y="431"/>
                        <a:pt x="387" y="430"/>
                      </a:cubicBezTo>
                      <a:close/>
                      <a:moveTo>
                        <a:pt x="452" y="430"/>
                      </a:moveTo>
                      <a:cubicBezTo>
                        <a:pt x="452" y="431"/>
                        <a:pt x="451" y="434"/>
                        <a:pt x="453" y="434"/>
                      </a:cubicBezTo>
                      <a:cubicBezTo>
                        <a:pt x="452" y="432"/>
                        <a:pt x="454" y="431"/>
                        <a:pt x="452" y="430"/>
                      </a:cubicBezTo>
                      <a:close/>
                      <a:moveTo>
                        <a:pt x="313" y="435"/>
                      </a:moveTo>
                      <a:cubicBezTo>
                        <a:pt x="313" y="436"/>
                        <a:pt x="313" y="435"/>
                        <a:pt x="312" y="435"/>
                      </a:cubicBezTo>
                      <a:cubicBezTo>
                        <a:pt x="312" y="436"/>
                        <a:pt x="312" y="438"/>
                        <a:pt x="313" y="438"/>
                      </a:cubicBezTo>
                      <a:cubicBezTo>
                        <a:pt x="312" y="436"/>
                        <a:pt x="314" y="436"/>
                        <a:pt x="313" y="435"/>
                      </a:cubicBezTo>
                      <a:close/>
                      <a:moveTo>
                        <a:pt x="478" y="421"/>
                      </a:moveTo>
                      <a:cubicBezTo>
                        <a:pt x="477" y="421"/>
                        <a:pt x="476" y="421"/>
                        <a:pt x="476" y="420"/>
                      </a:cubicBezTo>
                      <a:cubicBezTo>
                        <a:pt x="477" y="421"/>
                        <a:pt x="476" y="416"/>
                        <a:pt x="474" y="415"/>
                      </a:cubicBezTo>
                      <a:cubicBezTo>
                        <a:pt x="476" y="422"/>
                        <a:pt x="476" y="426"/>
                        <a:pt x="477" y="431"/>
                      </a:cubicBezTo>
                      <a:cubicBezTo>
                        <a:pt x="478" y="431"/>
                        <a:pt x="477" y="424"/>
                        <a:pt x="478" y="421"/>
                      </a:cubicBezTo>
                      <a:close/>
                      <a:moveTo>
                        <a:pt x="401" y="422"/>
                      </a:moveTo>
                      <a:cubicBezTo>
                        <a:pt x="401" y="422"/>
                        <a:pt x="401" y="421"/>
                        <a:pt x="401" y="421"/>
                      </a:cubicBezTo>
                      <a:cubicBezTo>
                        <a:pt x="401" y="421"/>
                        <a:pt x="401" y="421"/>
                        <a:pt x="401" y="422"/>
                      </a:cubicBezTo>
                      <a:close/>
                      <a:moveTo>
                        <a:pt x="400" y="425"/>
                      </a:moveTo>
                      <a:cubicBezTo>
                        <a:pt x="403" y="425"/>
                        <a:pt x="400" y="423"/>
                        <a:pt x="401" y="422"/>
                      </a:cubicBezTo>
                      <a:cubicBezTo>
                        <a:pt x="401" y="422"/>
                        <a:pt x="400" y="422"/>
                        <a:pt x="400" y="422"/>
                      </a:cubicBezTo>
                      <a:cubicBezTo>
                        <a:pt x="401" y="420"/>
                        <a:pt x="400" y="417"/>
                        <a:pt x="399" y="419"/>
                      </a:cubicBezTo>
                      <a:cubicBezTo>
                        <a:pt x="398" y="417"/>
                        <a:pt x="399" y="417"/>
                        <a:pt x="400" y="416"/>
                      </a:cubicBezTo>
                      <a:cubicBezTo>
                        <a:pt x="399" y="416"/>
                        <a:pt x="398" y="415"/>
                        <a:pt x="398" y="415"/>
                      </a:cubicBezTo>
                      <a:cubicBezTo>
                        <a:pt x="398" y="415"/>
                        <a:pt x="398" y="415"/>
                        <a:pt x="398" y="415"/>
                      </a:cubicBezTo>
                      <a:cubicBezTo>
                        <a:pt x="399" y="418"/>
                        <a:pt x="398" y="416"/>
                        <a:pt x="397" y="417"/>
                      </a:cubicBezTo>
                      <a:cubicBezTo>
                        <a:pt x="398" y="422"/>
                        <a:pt x="398" y="425"/>
                        <a:pt x="400" y="431"/>
                      </a:cubicBezTo>
                      <a:cubicBezTo>
                        <a:pt x="401" y="430"/>
                        <a:pt x="402" y="432"/>
                        <a:pt x="402" y="431"/>
                      </a:cubicBezTo>
                      <a:cubicBezTo>
                        <a:pt x="399" y="431"/>
                        <a:pt x="401" y="426"/>
                        <a:pt x="400" y="425"/>
                      </a:cubicBezTo>
                      <a:close/>
                      <a:moveTo>
                        <a:pt x="366" y="424"/>
                      </a:moveTo>
                      <a:cubicBezTo>
                        <a:pt x="367" y="424"/>
                        <a:pt x="365" y="422"/>
                        <a:pt x="367" y="421"/>
                      </a:cubicBezTo>
                      <a:cubicBezTo>
                        <a:pt x="367" y="421"/>
                        <a:pt x="367" y="421"/>
                        <a:pt x="367" y="420"/>
                      </a:cubicBezTo>
                      <a:cubicBezTo>
                        <a:pt x="366" y="421"/>
                        <a:pt x="365" y="421"/>
                        <a:pt x="365" y="420"/>
                      </a:cubicBezTo>
                      <a:cubicBezTo>
                        <a:pt x="365" y="419"/>
                        <a:pt x="365" y="414"/>
                        <a:pt x="364" y="413"/>
                      </a:cubicBezTo>
                      <a:cubicBezTo>
                        <a:pt x="364" y="417"/>
                        <a:pt x="364" y="422"/>
                        <a:pt x="366" y="423"/>
                      </a:cubicBezTo>
                      <a:cubicBezTo>
                        <a:pt x="366" y="425"/>
                        <a:pt x="365" y="429"/>
                        <a:pt x="366" y="433"/>
                      </a:cubicBezTo>
                      <a:cubicBezTo>
                        <a:pt x="366" y="431"/>
                        <a:pt x="365" y="426"/>
                        <a:pt x="368" y="426"/>
                      </a:cubicBezTo>
                      <a:cubicBezTo>
                        <a:pt x="367" y="426"/>
                        <a:pt x="367" y="427"/>
                        <a:pt x="368" y="427"/>
                      </a:cubicBezTo>
                      <a:cubicBezTo>
                        <a:pt x="369" y="424"/>
                        <a:pt x="367" y="426"/>
                        <a:pt x="366" y="424"/>
                      </a:cubicBezTo>
                      <a:close/>
                      <a:moveTo>
                        <a:pt x="330" y="426"/>
                      </a:moveTo>
                      <a:cubicBezTo>
                        <a:pt x="331" y="426"/>
                        <a:pt x="329" y="427"/>
                        <a:pt x="330" y="427"/>
                      </a:cubicBezTo>
                      <a:cubicBezTo>
                        <a:pt x="332" y="426"/>
                        <a:pt x="330" y="433"/>
                        <a:pt x="332" y="434"/>
                      </a:cubicBezTo>
                      <a:cubicBezTo>
                        <a:pt x="332" y="431"/>
                        <a:pt x="332" y="427"/>
                        <a:pt x="331" y="425"/>
                      </a:cubicBezTo>
                      <a:cubicBezTo>
                        <a:pt x="331" y="426"/>
                        <a:pt x="330" y="425"/>
                        <a:pt x="330" y="426"/>
                      </a:cubicBezTo>
                      <a:close/>
                      <a:moveTo>
                        <a:pt x="321" y="430"/>
                      </a:moveTo>
                      <a:cubicBezTo>
                        <a:pt x="321" y="431"/>
                        <a:pt x="320" y="434"/>
                        <a:pt x="322" y="434"/>
                      </a:cubicBezTo>
                      <a:cubicBezTo>
                        <a:pt x="321" y="432"/>
                        <a:pt x="321" y="429"/>
                        <a:pt x="321" y="430"/>
                      </a:cubicBezTo>
                      <a:close/>
                      <a:moveTo>
                        <a:pt x="4" y="152"/>
                      </a:moveTo>
                      <a:cubicBezTo>
                        <a:pt x="3" y="170"/>
                        <a:pt x="5" y="191"/>
                        <a:pt x="4" y="204"/>
                      </a:cubicBezTo>
                      <a:cubicBezTo>
                        <a:pt x="5" y="209"/>
                        <a:pt x="6" y="217"/>
                        <a:pt x="4" y="224"/>
                      </a:cubicBezTo>
                      <a:cubicBezTo>
                        <a:pt x="7" y="229"/>
                        <a:pt x="5" y="239"/>
                        <a:pt x="7" y="246"/>
                      </a:cubicBezTo>
                      <a:cubicBezTo>
                        <a:pt x="6" y="248"/>
                        <a:pt x="6" y="252"/>
                        <a:pt x="8" y="253"/>
                      </a:cubicBezTo>
                      <a:cubicBezTo>
                        <a:pt x="8" y="253"/>
                        <a:pt x="9" y="252"/>
                        <a:pt x="9" y="253"/>
                      </a:cubicBezTo>
                      <a:cubicBezTo>
                        <a:pt x="9" y="258"/>
                        <a:pt x="12" y="265"/>
                        <a:pt x="9" y="269"/>
                      </a:cubicBezTo>
                      <a:cubicBezTo>
                        <a:pt x="9" y="269"/>
                        <a:pt x="9" y="268"/>
                        <a:pt x="8" y="267"/>
                      </a:cubicBezTo>
                      <a:cubicBezTo>
                        <a:pt x="10" y="282"/>
                        <a:pt x="10" y="302"/>
                        <a:pt x="12" y="314"/>
                      </a:cubicBezTo>
                      <a:cubicBezTo>
                        <a:pt x="13" y="310"/>
                        <a:pt x="10" y="303"/>
                        <a:pt x="12" y="299"/>
                      </a:cubicBezTo>
                      <a:cubicBezTo>
                        <a:pt x="13" y="310"/>
                        <a:pt x="14" y="317"/>
                        <a:pt x="14" y="326"/>
                      </a:cubicBezTo>
                      <a:cubicBezTo>
                        <a:pt x="15" y="333"/>
                        <a:pt x="15" y="341"/>
                        <a:pt x="16" y="348"/>
                      </a:cubicBezTo>
                      <a:cubicBezTo>
                        <a:pt x="17" y="356"/>
                        <a:pt x="19" y="363"/>
                        <a:pt x="18" y="367"/>
                      </a:cubicBezTo>
                      <a:cubicBezTo>
                        <a:pt x="22" y="368"/>
                        <a:pt x="26" y="372"/>
                        <a:pt x="25" y="378"/>
                      </a:cubicBezTo>
                      <a:cubicBezTo>
                        <a:pt x="26" y="377"/>
                        <a:pt x="26" y="379"/>
                        <a:pt x="27" y="378"/>
                      </a:cubicBezTo>
                      <a:cubicBezTo>
                        <a:pt x="26" y="368"/>
                        <a:pt x="27" y="362"/>
                        <a:pt x="29" y="354"/>
                      </a:cubicBezTo>
                      <a:cubicBezTo>
                        <a:pt x="30" y="356"/>
                        <a:pt x="31" y="353"/>
                        <a:pt x="31" y="354"/>
                      </a:cubicBezTo>
                      <a:cubicBezTo>
                        <a:pt x="32" y="355"/>
                        <a:pt x="30" y="358"/>
                        <a:pt x="32" y="359"/>
                      </a:cubicBezTo>
                      <a:cubicBezTo>
                        <a:pt x="32" y="352"/>
                        <a:pt x="30" y="349"/>
                        <a:pt x="29" y="343"/>
                      </a:cubicBezTo>
                      <a:cubicBezTo>
                        <a:pt x="29" y="347"/>
                        <a:pt x="31" y="351"/>
                        <a:pt x="28" y="353"/>
                      </a:cubicBezTo>
                      <a:cubicBezTo>
                        <a:pt x="29" y="347"/>
                        <a:pt x="26" y="343"/>
                        <a:pt x="31" y="340"/>
                      </a:cubicBezTo>
                      <a:cubicBezTo>
                        <a:pt x="30" y="341"/>
                        <a:pt x="31" y="343"/>
                        <a:pt x="32" y="342"/>
                      </a:cubicBezTo>
                      <a:cubicBezTo>
                        <a:pt x="30" y="340"/>
                        <a:pt x="32" y="338"/>
                        <a:pt x="33" y="337"/>
                      </a:cubicBezTo>
                      <a:cubicBezTo>
                        <a:pt x="29" y="335"/>
                        <a:pt x="34" y="334"/>
                        <a:pt x="33" y="332"/>
                      </a:cubicBezTo>
                      <a:cubicBezTo>
                        <a:pt x="37" y="343"/>
                        <a:pt x="33" y="353"/>
                        <a:pt x="37" y="362"/>
                      </a:cubicBezTo>
                      <a:cubicBezTo>
                        <a:pt x="37" y="359"/>
                        <a:pt x="37" y="359"/>
                        <a:pt x="37" y="359"/>
                      </a:cubicBezTo>
                      <a:cubicBezTo>
                        <a:pt x="41" y="358"/>
                        <a:pt x="40" y="354"/>
                        <a:pt x="42" y="351"/>
                      </a:cubicBezTo>
                      <a:cubicBezTo>
                        <a:pt x="41" y="347"/>
                        <a:pt x="38" y="334"/>
                        <a:pt x="42" y="337"/>
                      </a:cubicBezTo>
                      <a:cubicBezTo>
                        <a:pt x="43" y="333"/>
                        <a:pt x="39" y="331"/>
                        <a:pt x="41" y="328"/>
                      </a:cubicBezTo>
                      <a:cubicBezTo>
                        <a:pt x="41" y="328"/>
                        <a:pt x="41" y="329"/>
                        <a:pt x="42" y="329"/>
                      </a:cubicBezTo>
                      <a:cubicBezTo>
                        <a:pt x="40" y="324"/>
                        <a:pt x="43" y="320"/>
                        <a:pt x="40" y="316"/>
                      </a:cubicBezTo>
                      <a:cubicBezTo>
                        <a:pt x="40" y="320"/>
                        <a:pt x="42" y="323"/>
                        <a:pt x="40" y="326"/>
                      </a:cubicBezTo>
                      <a:cubicBezTo>
                        <a:pt x="38" y="324"/>
                        <a:pt x="39" y="324"/>
                        <a:pt x="40" y="322"/>
                      </a:cubicBezTo>
                      <a:cubicBezTo>
                        <a:pt x="41" y="318"/>
                        <a:pt x="39" y="314"/>
                        <a:pt x="38" y="311"/>
                      </a:cubicBezTo>
                      <a:cubicBezTo>
                        <a:pt x="38" y="309"/>
                        <a:pt x="39" y="308"/>
                        <a:pt x="39" y="306"/>
                      </a:cubicBezTo>
                      <a:cubicBezTo>
                        <a:pt x="38" y="303"/>
                        <a:pt x="35" y="291"/>
                        <a:pt x="36" y="286"/>
                      </a:cubicBezTo>
                      <a:cubicBezTo>
                        <a:pt x="36" y="281"/>
                        <a:pt x="38" y="282"/>
                        <a:pt x="42" y="282"/>
                      </a:cubicBezTo>
                      <a:cubicBezTo>
                        <a:pt x="42" y="288"/>
                        <a:pt x="43" y="301"/>
                        <a:pt x="43" y="307"/>
                      </a:cubicBezTo>
                      <a:cubicBezTo>
                        <a:pt x="46" y="307"/>
                        <a:pt x="46" y="310"/>
                        <a:pt x="46" y="312"/>
                      </a:cubicBezTo>
                      <a:cubicBezTo>
                        <a:pt x="49" y="314"/>
                        <a:pt x="47" y="320"/>
                        <a:pt x="48" y="325"/>
                      </a:cubicBezTo>
                      <a:cubicBezTo>
                        <a:pt x="52" y="327"/>
                        <a:pt x="50" y="332"/>
                        <a:pt x="52" y="337"/>
                      </a:cubicBezTo>
                      <a:cubicBezTo>
                        <a:pt x="51" y="337"/>
                        <a:pt x="51" y="337"/>
                        <a:pt x="51" y="336"/>
                      </a:cubicBezTo>
                      <a:cubicBezTo>
                        <a:pt x="52" y="351"/>
                        <a:pt x="56" y="361"/>
                        <a:pt x="54" y="377"/>
                      </a:cubicBezTo>
                      <a:cubicBezTo>
                        <a:pt x="59" y="375"/>
                        <a:pt x="54" y="373"/>
                        <a:pt x="57" y="368"/>
                      </a:cubicBezTo>
                      <a:cubicBezTo>
                        <a:pt x="56" y="368"/>
                        <a:pt x="55" y="369"/>
                        <a:pt x="55" y="368"/>
                      </a:cubicBezTo>
                      <a:cubicBezTo>
                        <a:pt x="58" y="367"/>
                        <a:pt x="56" y="367"/>
                        <a:pt x="56" y="365"/>
                      </a:cubicBezTo>
                      <a:cubicBezTo>
                        <a:pt x="61" y="360"/>
                        <a:pt x="54" y="346"/>
                        <a:pt x="57" y="342"/>
                      </a:cubicBezTo>
                      <a:cubicBezTo>
                        <a:pt x="55" y="334"/>
                        <a:pt x="55" y="323"/>
                        <a:pt x="55" y="315"/>
                      </a:cubicBezTo>
                      <a:cubicBezTo>
                        <a:pt x="56" y="315"/>
                        <a:pt x="56" y="316"/>
                        <a:pt x="57" y="316"/>
                      </a:cubicBezTo>
                      <a:cubicBezTo>
                        <a:pt x="57" y="324"/>
                        <a:pt x="58" y="330"/>
                        <a:pt x="60" y="340"/>
                      </a:cubicBezTo>
                      <a:cubicBezTo>
                        <a:pt x="60" y="341"/>
                        <a:pt x="62" y="341"/>
                        <a:pt x="62" y="342"/>
                      </a:cubicBezTo>
                      <a:cubicBezTo>
                        <a:pt x="59" y="345"/>
                        <a:pt x="64" y="351"/>
                        <a:pt x="61" y="351"/>
                      </a:cubicBezTo>
                      <a:cubicBezTo>
                        <a:pt x="61" y="351"/>
                        <a:pt x="61" y="347"/>
                        <a:pt x="60" y="348"/>
                      </a:cubicBezTo>
                      <a:cubicBezTo>
                        <a:pt x="60" y="351"/>
                        <a:pt x="61" y="352"/>
                        <a:pt x="60" y="354"/>
                      </a:cubicBezTo>
                      <a:cubicBezTo>
                        <a:pt x="62" y="358"/>
                        <a:pt x="62" y="365"/>
                        <a:pt x="63" y="367"/>
                      </a:cubicBezTo>
                      <a:cubicBezTo>
                        <a:pt x="62" y="369"/>
                        <a:pt x="63" y="368"/>
                        <a:pt x="63" y="370"/>
                      </a:cubicBezTo>
                      <a:cubicBezTo>
                        <a:pt x="62" y="370"/>
                        <a:pt x="62" y="369"/>
                        <a:pt x="62" y="370"/>
                      </a:cubicBezTo>
                      <a:cubicBezTo>
                        <a:pt x="62" y="371"/>
                        <a:pt x="63" y="370"/>
                        <a:pt x="63" y="371"/>
                      </a:cubicBezTo>
                      <a:cubicBezTo>
                        <a:pt x="62" y="372"/>
                        <a:pt x="64" y="373"/>
                        <a:pt x="64" y="375"/>
                      </a:cubicBezTo>
                      <a:cubicBezTo>
                        <a:pt x="64" y="372"/>
                        <a:pt x="66" y="367"/>
                        <a:pt x="66" y="361"/>
                      </a:cubicBezTo>
                      <a:cubicBezTo>
                        <a:pt x="66" y="357"/>
                        <a:pt x="64" y="353"/>
                        <a:pt x="66" y="351"/>
                      </a:cubicBezTo>
                      <a:cubicBezTo>
                        <a:pt x="66" y="351"/>
                        <a:pt x="67" y="352"/>
                        <a:pt x="67" y="352"/>
                      </a:cubicBezTo>
                      <a:cubicBezTo>
                        <a:pt x="67" y="353"/>
                        <a:pt x="65" y="354"/>
                        <a:pt x="67" y="355"/>
                      </a:cubicBezTo>
                      <a:cubicBezTo>
                        <a:pt x="67" y="354"/>
                        <a:pt x="68" y="354"/>
                        <a:pt x="68" y="354"/>
                      </a:cubicBezTo>
                      <a:cubicBezTo>
                        <a:pt x="68" y="340"/>
                        <a:pt x="67" y="321"/>
                        <a:pt x="68" y="308"/>
                      </a:cubicBezTo>
                      <a:cubicBezTo>
                        <a:pt x="69" y="308"/>
                        <a:pt x="70" y="309"/>
                        <a:pt x="70" y="310"/>
                      </a:cubicBezTo>
                      <a:cubicBezTo>
                        <a:pt x="67" y="309"/>
                        <a:pt x="72" y="317"/>
                        <a:pt x="69" y="318"/>
                      </a:cubicBezTo>
                      <a:cubicBezTo>
                        <a:pt x="70" y="319"/>
                        <a:pt x="71" y="322"/>
                        <a:pt x="72" y="321"/>
                      </a:cubicBezTo>
                      <a:cubicBezTo>
                        <a:pt x="72" y="312"/>
                        <a:pt x="69" y="299"/>
                        <a:pt x="70" y="288"/>
                      </a:cubicBezTo>
                      <a:cubicBezTo>
                        <a:pt x="72" y="313"/>
                        <a:pt x="73" y="332"/>
                        <a:pt x="76" y="358"/>
                      </a:cubicBezTo>
                      <a:cubicBezTo>
                        <a:pt x="77" y="352"/>
                        <a:pt x="76" y="348"/>
                        <a:pt x="77" y="340"/>
                      </a:cubicBezTo>
                      <a:cubicBezTo>
                        <a:pt x="79" y="347"/>
                        <a:pt x="78" y="353"/>
                        <a:pt x="80" y="357"/>
                      </a:cubicBezTo>
                      <a:cubicBezTo>
                        <a:pt x="81" y="349"/>
                        <a:pt x="80" y="341"/>
                        <a:pt x="78" y="333"/>
                      </a:cubicBezTo>
                      <a:cubicBezTo>
                        <a:pt x="80" y="334"/>
                        <a:pt x="79" y="331"/>
                        <a:pt x="80" y="332"/>
                      </a:cubicBezTo>
                      <a:cubicBezTo>
                        <a:pt x="86" y="339"/>
                        <a:pt x="84" y="358"/>
                        <a:pt x="86" y="363"/>
                      </a:cubicBezTo>
                      <a:cubicBezTo>
                        <a:pt x="87" y="362"/>
                        <a:pt x="88" y="360"/>
                        <a:pt x="89" y="359"/>
                      </a:cubicBezTo>
                      <a:cubicBezTo>
                        <a:pt x="91" y="359"/>
                        <a:pt x="90" y="362"/>
                        <a:pt x="91" y="362"/>
                      </a:cubicBezTo>
                      <a:cubicBezTo>
                        <a:pt x="90" y="358"/>
                        <a:pt x="92" y="353"/>
                        <a:pt x="92" y="349"/>
                      </a:cubicBezTo>
                      <a:cubicBezTo>
                        <a:pt x="94" y="349"/>
                        <a:pt x="94" y="351"/>
                        <a:pt x="94" y="354"/>
                      </a:cubicBezTo>
                      <a:cubicBezTo>
                        <a:pt x="95" y="354"/>
                        <a:pt x="95" y="353"/>
                        <a:pt x="96" y="353"/>
                      </a:cubicBezTo>
                      <a:cubicBezTo>
                        <a:pt x="97" y="351"/>
                        <a:pt x="95" y="351"/>
                        <a:pt x="95" y="348"/>
                      </a:cubicBezTo>
                      <a:cubicBezTo>
                        <a:pt x="96" y="349"/>
                        <a:pt x="96" y="348"/>
                        <a:pt x="97" y="347"/>
                      </a:cubicBezTo>
                      <a:cubicBezTo>
                        <a:pt x="97" y="349"/>
                        <a:pt x="99" y="349"/>
                        <a:pt x="99" y="350"/>
                      </a:cubicBezTo>
                      <a:cubicBezTo>
                        <a:pt x="97" y="361"/>
                        <a:pt x="102" y="371"/>
                        <a:pt x="102" y="378"/>
                      </a:cubicBezTo>
                      <a:cubicBezTo>
                        <a:pt x="103" y="374"/>
                        <a:pt x="103" y="369"/>
                        <a:pt x="104" y="366"/>
                      </a:cubicBezTo>
                      <a:cubicBezTo>
                        <a:pt x="105" y="366"/>
                        <a:pt x="103" y="369"/>
                        <a:pt x="105" y="370"/>
                      </a:cubicBezTo>
                      <a:cubicBezTo>
                        <a:pt x="107" y="365"/>
                        <a:pt x="103" y="362"/>
                        <a:pt x="104" y="356"/>
                      </a:cubicBezTo>
                      <a:cubicBezTo>
                        <a:pt x="105" y="355"/>
                        <a:pt x="106" y="353"/>
                        <a:pt x="105" y="352"/>
                      </a:cubicBezTo>
                      <a:cubicBezTo>
                        <a:pt x="104" y="352"/>
                        <a:pt x="104" y="352"/>
                        <a:pt x="104" y="352"/>
                      </a:cubicBezTo>
                      <a:cubicBezTo>
                        <a:pt x="103" y="342"/>
                        <a:pt x="102" y="333"/>
                        <a:pt x="102" y="321"/>
                      </a:cubicBezTo>
                      <a:cubicBezTo>
                        <a:pt x="103" y="322"/>
                        <a:pt x="103" y="320"/>
                        <a:pt x="105" y="320"/>
                      </a:cubicBezTo>
                      <a:cubicBezTo>
                        <a:pt x="105" y="324"/>
                        <a:pt x="106" y="329"/>
                        <a:pt x="106" y="333"/>
                      </a:cubicBezTo>
                      <a:cubicBezTo>
                        <a:pt x="108" y="333"/>
                        <a:pt x="107" y="336"/>
                        <a:pt x="107" y="338"/>
                      </a:cubicBezTo>
                      <a:cubicBezTo>
                        <a:pt x="108" y="344"/>
                        <a:pt x="108" y="352"/>
                        <a:pt x="109" y="357"/>
                      </a:cubicBezTo>
                      <a:cubicBezTo>
                        <a:pt x="109" y="357"/>
                        <a:pt x="108" y="357"/>
                        <a:pt x="108" y="358"/>
                      </a:cubicBezTo>
                      <a:cubicBezTo>
                        <a:pt x="111" y="363"/>
                        <a:pt x="110" y="373"/>
                        <a:pt x="110" y="381"/>
                      </a:cubicBezTo>
                      <a:cubicBezTo>
                        <a:pt x="110" y="384"/>
                        <a:pt x="110" y="387"/>
                        <a:pt x="112" y="388"/>
                      </a:cubicBezTo>
                      <a:cubicBezTo>
                        <a:pt x="111" y="384"/>
                        <a:pt x="114" y="373"/>
                        <a:pt x="111" y="377"/>
                      </a:cubicBezTo>
                      <a:cubicBezTo>
                        <a:pt x="112" y="376"/>
                        <a:pt x="110" y="374"/>
                        <a:pt x="111" y="373"/>
                      </a:cubicBezTo>
                      <a:cubicBezTo>
                        <a:pt x="112" y="373"/>
                        <a:pt x="112" y="375"/>
                        <a:pt x="112" y="375"/>
                      </a:cubicBezTo>
                      <a:cubicBezTo>
                        <a:pt x="112" y="371"/>
                        <a:pt x="112" y="366"/>
                        <a:pt x="112" y="361"/>
                      </a:cubicBezTo>
                      <a:cubicBezTo>
                        <a:pt x="113" y="363"/>
                        <a:pt x="114" y="366"/>
                        <a:pt x="113" y="369"/>
                      </a:cubicBezTo>
                      <a:cubicBezTo>
                        <a:pt x="115" y="363"/>
                        <a:pt x="112" y="357"/>
                        <a:pt x="113" y="351"/>
                      </a:cubicBezTo>
                      <a:cubicBezTo>
                        <a:pt x="113" y="346"/>
                        <a:pt x="114" y="341"/>
                        <a:pt x="112" y="336"/>
                      </a:cubicBezTo>
                      <a:cubicBezTo>
                        <a:pt x="113" y="336"/>
                        <a:pt x="113" y="335"/>
                        <a:pt x="114" y="335"/>
                      </a:cubicBezTo>
                      <a:cubicBezTo>
                        <a:pt x="115" y="338"/>
                        <a:pt x="113" y="346"/>
                        <a:pt x="116" y="349"/>
                      </a:cubicBezTo>
                      <a:cubicBezTo>
                        <a:pt x="115" y="350"/>
                        <a:pt x="114" y="357"/>
                        <a:pt x="116" y="358"/>
                      </a:cubicBezTo>
                      <a:cubicBezTo>
                        <a:pt x="115" y="363"/>
                        <a:pt x="117" y="371"/>
                        <a:pt x="118" y="376"/>
                      </a:cubicBezTo>
                      <a:cubicBezTo>
                        <a:pt x="119" y="376"/>
                        <a:pt x="118" y="369"/>
                        <a:pt x="120" y="372"/>
                      </a:cubicBezTo>
                      <a:cubicBezTo>
                        <a:pt x="118" y="363"/>
                        <a:pt x="118" y="351"/>
                        <a:pt x="119" y="346"/>
                      </a:cubicBezTo>
                      <a:cubicBezTo>
                        <a:pt x="119" y="346"/>
                        <a:pt x="119" y="347"/>
                        <a:pt x="118" y="347"/>
                      </a:cubicBezTo>
                      <a:cubicBezTo>
                        <a:pt x="118" y="343"/>
                        <a:pt x="117" y="342"/>
                        <a:pt x="119" y="339"/>
                      </a:cubicBezTo>
                      <a:cubicBezTo>
                        <a:pt x="117" y="339"/>
                        <a:pt x="117" y="335"/>
                        <a:pt x="118" y="335"/>
                      </a:cubicBezTo>
                      <a:cubicBezTo>
                        <a:pt x="123" y="345"/>
                        <a:pt x="120" y="354"/>
                        <a:pt x="124" y="364"/>
                      </a:cubicBezTo>
                      <a:cubicBezTo>
                        <a:pt x="122" y="368"/>
                        <a:pt x="122" y="375"/>
                        <a:pt x="125" y="380"/>
                      </a:cubicBezTo>
                      <a:cubicBezTo>
                        <a:pt x="126" y="369"/>
                        <a:pt x="124" y="364"/>
                        <a:pt x="124" y="351"/>
                      </a:cubicBezTo>
                      <a:cubicBezTo>
                        <a:pt x="125" y="351"/>
                        <a:pt x="125" y="349"/>
                        <a:pt x="126" y="348"/>
                      </a:cubicBezTo>
                      <a:cubicBezTo>
                        <a:pt x="126" y="352"/>
                        <a:pt x="127" y="353"/>
                        <a:pt x="127" y="356"/>
                      </a:cubicBezTo>
                      <a:cubicBezTo>
                        <a:pt x="130" y="357"/>
                        <a:pt x="127" y="361"/>
                        <a:pt x="129" y="361"/>
                      </a:cubicBezTo>
                      <a:cubicBezTo>
                        <a:pt x="127" y="355"/>
                        <a:pt x="130" y="348"/>
                        <a:pt x="128" y="344"/>
                      </a:cubicBezTo>
                      <a:cubicBezTo>
                        <a:pt x="128" y="344"/>
                        <a:pt x="127" y="345"/>
                        <a:pt x="127" y="345"/>
                      </a:cubicBezTo>
                      <a:cubicBezTo>
                        <a:pt x="130" y="341"/>
                        <a:pt x="127" y="334"/>
                        <a:pt x="129" y="331"/>
                      </a:cubicBezTo>
                      <a:cubicBezTo>
                        <a:pt x="130" y="335"/>
                        <a:pt x="131" y="340"/>
                        <a:pt x="131" y="345"/>
                      </a:cubicBezTo>
                      <a:cubicBezTo>
                        <a:pt x="131" y="345"/>
                        <a:pt x="130" y="345"/>
                        <a:pt x="130" y="345"/>
                      </a:cubicBezTo>
                      <a:cubicBezTo>
                        <a:pt x="131" y="349"/>
                        <a:pt x="131" y="351"/>
                        <a:pt x="130" y="354"/>
                      </a:cubicBezTo>
                      <a:cubicBezTo>
                        <a:pt x="130" y="355"/>
                        <a:pt x="130" y="356"/>
                        <a:pt x="130" y="357"/>
                      </a:cubicBezTo>
                      <a:cubicBezTo>
                        <a:pt x="132" y="356"/>
                        <a:pt x="132" y="356"/>
                        <a:pt x="132" y="358"/>
                      </a:cubicBezTo>
                      <a:cubicBezTo>
                        <a:pt x="131" y="365"/>
                        <a:pt x="134" y="371"/>
                        <a:pt x="133" y="377"/>
                      </a:cubicBezTo>
                      <a:cubicBezTo>
                        <a:pt x="133" y="376"/>
                        <a:pt x="133" y="376"/>
                        <a:pt x="133" y="377"/>
                      </a:cubicBezTo>
                      <a:cubicBezTo>
                        <a:pt x="134" y="384"/>
                        <a:pt x="135" y="391"/>
                        <a:pt x="135" y="397"/>
                      </a:cubicBezTo>
                      <a:cubicBezTo>
                        <a:pt x="135" y="398"/>
                        <a:pt x="136" y="398"/>
                        <a:pt x="137" y="398"/>
                      </a:cubicBezTo>
                      <a:cubicBezTo>
                        <a:pt x="139" y="392"/>
                        <a:pt x="136" y="380"/>
                        <a:pt x="138" y="375"/>
                      </a:cubicBezTo>
                      <a:cubicBezTo>
                        <a:pt x="138" y="376"/>
                        <a:pt x="137" y="377"/>
                        <a:pt x="137" y="378"/>
                      </a:cubicBezTo>
                      <a:cubicBezTo>
                        <a:pt x="138" y="378"/>
                        <a:pt x="138" y="377"/>
                        <a:pt x="139" y="377"/>
                      </a:cubicBezTo>
                      <a:cubicBezTo>
                        <a:pt x="139" y="383"/>
                        <a:pt x="139" y="388"/>
                        <a:pt x="141" y="392"/>
                      </a:cubicBezTo>
                      <a:cubicBezTo>
                        <a:pt x="140" y="393"/>
                        <a:pt x="140" y="392"/>
                        <a:pt x="139" y="392"/>
                      </a:cubicBezTo>
                      <a:cubicBezTo>
                        <a:pt x="139" y="393"/>
                        <a:pt x="140" y="395"/>
                        <a:pt x="139" y="396"/>
                      </a:cubicBezTo>
                      <a:cubicBezTo>
                        <a:pt x="140" y="396"/>
                        <a:pt x="140" y="397"/>
                        <a:pt x="141" y="396"/>
                      </a:cubicBezTo>
                      <a:cubicBezTo>
                        <a:pt x="142" y="392"/>
                        <a:pt x="143" y="390"/>
                        <a:pt x="142" y="386"/>
                      </a:cubicBezTo>
                      <a:cubicBezTo>
                        <a:pt x="142" y="389"/>
                        <a:pt x="139" y="384"/>
                        <a:pt x="142" y="383"/>
                      </a:cubicBezTo>
                      <a:cubicBezTo>
                        <a:pt x="142" y="384"/>
                        <a:pt x="142" y="385"/>
                        <a:pt x="143" y="385"/>
                      </a:cubicBezTo>
                      <a:cubicBezTo>
                        <a:pt x="143" y="380"/>
                        <a:pt x="142" y="375"/>
                        <a:pt x="141" y="372"/>
                      </a:cubicBezTo>
                      <a:cubicBezTo>
                        <a:pt x="141" y="373"/>
                        <a:pt x="142" y="375"/>
                        <a:pt x="141" y="375"/>
                      </a:cubicBezTo>
                      <a:cubicBezTo>
                        <a:pt x="140" y="370"/>
                        <a:pt x="140" y="366"/>
                        <a:pt x="139" y="362"/>
                      </a:cubicBezTo>
                      <a:cubicBezTo>
                        <a:pt x="137" y="365"/>
                        <a:pt x="141" y="369"/>
                        <a:pt x="139" y="370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40" y="373"/>
                        <a:pt x="138" y="374"/>
                        <a:pt x="137" y="375"/>
                      </a:cubicBezTo>
                      <a:cubicBezTo>
                        <a:pt x="138" y="372"/>
                        <a:pt x="134" y="368"/>
                        <a:pt x="138" y="367"/>
                      </a:cubicBezTo>
                      <a:cubicBezTo>
                        <a:pt x="135" y="365"/>
                        <a:pt x="135" y="360"/>
                        <a:pt x="137" y="358"/>
                      </a:cubicBezTo>
                      <a:cubicBezTo>
                        <a:pt x="139" y="359"/>
                        <a:pt x="139" y="358"/>
                        <a:pt x="140" y="360"/>
                      </a:cubicBezTo>
                      <a:cubicBezTo>
                        <a:pt x="141" y="358"/>
                        <a:pt x="138" y="355"/>
                        <a:pt x="140" y="353"/>
                      </a:cubicBezTo>
                      <a:cubicBezTo>
                        <a:pt x="146" y="357"/>
                        <a:pt x="144" y="370"/>
                        <a:pt x="144" y="378"/>
                      </a:cubicBezTo>
                      <a:cubicBezTo>
                        <a:pt x="144" y="377"/>
                        <a:pt x="144" y="377"/>
                        <a:pt x="145" y="377"/>
                      </a:cubicBezTo>
                      <a:cubicBezTo>
                        <a:pt x="145" y="381"/>
                        <a:pt x="144" y="385"/>
                        <a:pt x="146" y="387"/>
                      </a:cubicBezTo>
                      <a:cubicBezTo>
                        <a:pt x="145" y="386"/>
                        <a:pt x="146" y="385"/>
                        <a:pt x="147" y="384"/>
                      </a:cubicBezTo>
                      <a:cubicBezTo>
                        <a:pt x="145" y="383"/>
                        <a:pt x="147" y="379"/>
                        <a:pt x="148" y="378"/>
                      </a:cubicBezTo>
                      <a:cubicBezTo>
                        <a:pt x="148" y="380"/>
                        <a:pt x="149" y="382"/>
                        <a:pt x="149" y="383"/>
                      </a:cubicBezTo>
                      <a:cubicBezTo>
                        <a:pt x="150" y="381"/>
                        <a:pt x="150" y="385"/>
                        <a:pt x="151" y="385"/>
                      </a:cubicBezTo>
                      <a:cubicBezTo>
                        <a:pt x="152" y="383"/>
                        <a:pt x="150" y="382"/>
                        <a:pt x="151" y="382"/>
                      </a:cubicBezTo>
                      <a:cubicBezTo>
                        <a:pt x="152" y="383"/>
                        <a:pt x="151" y="378"/>
                        <a:pt x="153" y="379"/>
                      </a:cubicBezTo>
                      <a:cubicBezTo>
                        <a:pt x="153" y="381"/>
                        <a:pt x="153" y="384"/>
                        <a:pt x="153" y="385"/>
                      </a:cubicBezTo>
                      <a:cubicBezTo>
                        <a:pt x="153" y="384"/>
                        <a:pt x="154" y="384"/>
                        <a:pt x="155" y="384"/>
                      </a:cubicBezTo>
                      <a:cubicBezTo>
                        <a:pt x="157" y="389"/>
                        <a:pt x="157" y="397"/>
                        <a:pt x="160" y="402"/>
                      </a:cubicBezTo>
                      <a:cubicBezTo>
                        <a:pt x="158" y="404"/>
                        <a:pt x="159" y="408"/>
                        <a:pt x="161" y="410"/>
                      </a:cubicBezTo>
                      <a:cubicBezTo>
                        <a:pt x="160" y="410"/>
                        <a:pt x="159" y="410"/>
                        <a:pt x="159" y="412"/>
                      </a:cubicBezTo>
                      <a:cubicBezTo>
                        <a:pt x="161" y="411"/>
                        <a:pt x="160" y="414"/>
                        <a:pt x="161" y="414"/>
                      </a:cubicBezTo>
                      <a:cubicBezTo>
                        <a:pt x="160" y="416"/>
                        <a:pt x="161" y="425"/>
                        <a:pt x="163" y="426"/>
                      </a:cubicBezTo>
                      <a:cubicBezTo>
                        <a:pt x="160" y="399"/>
                        <a:pt x="159" y="377"/>
                        <a:pt x="158" y="351"/>
                      </a:cubicBezTo>
                      <a:cubicBezTo>
                        <a:pt x="160" y="352"/>
                        <a:pt x="158" y="353"/>
                        <a:pt x="161" y="353"/>
                      </a:cubicBezTo>
                      <a:cubicBezTo>
                        <a:pt x="162" y="347"/>
                        <a:pt x="160" y="337"/>
                        <a:pt x="161" y="333"/>
                      </a:cubicBezTo>
                      <a:cubicBezTo>
                        <a:pt x="160" y="332"/>
                        <a:pt x="160" y="324"/>
                        <a:pt x="161" y="321"/>
                      </a:cubicBezTo>
                      <a:cubicBezTo>
                        <a:pt x="161" y="330"/>
                        <a:pt x="162" y="345"/>
                        <a:pt x="164" y="351"/>
                      </a:cubicBezTo>
                      <a:cubicBezTo>
                        <a:pt x="164" y="350"/>
                        <a:pt x="165" y="350"/>
                        <a:pt x="166" y="349"/>
                      </a:cubicBezTo>
                      <a:cubicBezTo>
                        <a:pt x="166" y="351"/>
                        <a:pt x="166" y="355"/>
                        <a:pt x="166" y="353"/>
                      </a:cubicBezTo>
                      <a:cubicBezTo>
                        <a:pt x="167" y="350"/>
                        <a:pt x="165" y="345"/>
                        <a:pt x="167" y="341"/>
                      </a:cubicBezTo>
                      <a:cubicBezTo>
                        <a:pt x="168" y="348"/>
                        <a:pt x="170" y="357"/>
                        <a:pt x="170" y="363"/>
                      </a:cubicBezTo>
                      <a:cubicBezTo>
                        <a:pt x="170" y="366"/>
                        <a:pt x="168" y="370"/>
                        <a:pt x="169" y="373"/>
                      </a:cubicBezTo>
                      <a:cubicBezTo>
                        <a:pt x="169" y="374"/>
                        <a:pt x="170" y="376"/>
                        <a:pt x="170" y="377"/>
                      </a:cubicBezTo>
                      <a:cubicBezTo>
                        <a:pt x="172" y="389"/>
                        <a:pt x="172" y="400"/>
                        <a:pt x="174" y="410"/>
                      </a:cubicBezTo>
                      <a:cubicBezTo>
                        <a:pt x="176" y="408"/>
                        <a:pt x="173" y="406"/>
                        <a:pt x="176" y="404"/>
                      </a:cubicBezTo>
                      <a:cubicBezTo>
                        <a:pt x="174" y="402"/>
                        <a:pt x="175" y="398"/>
                        <a:pt x="174" y="395"/>
                      </a:cubicBezTo>
                      <a:cubicBezTo>
                        <a:pt x="176" y="389"/>
                        <a:pt x="174" y="377"/>
                        <a:pt x="173" y="369"/>
                      </a:cubicBezTo>
                      <a:cubicBezTo>
                        <a:pt x="173" y="352"/>
                        <a:pt x="172" y="336"/>
                        <a:pt x="171" y="323"/>
                      </a:cubicBezTo>
                      <a:cubicBezTo>
                        <a:pt x="175" y="318"/>
                        <a:pt x="171" y="309"/>
                        <a:pt x="170" y="303"/>
                      </a:cubicBezTo>
                      <a:cubicBezTo>
                        <a:pt x="171" y="302"/>
                        <a:pt x="172" y="302"/>
                        <a:pt x="172" y="301"/>
                      </a:cubicBezTo>
                      <a:cubicBezTo>
                        <a:pt x="172" y="298"/>
                        <a:pt x="171" y="294"/>
                        <a:pt x="174" y="293"/>
                      </a:cubicBezTo>
                      <a:cubicBezTo>
                        <a:pt x="175" y="301"/>
                        <a:pt x="174" y="308"/>
                        <a:pt x="176" y="317"/>
                      </a:cubicBezTo>
                      <a:cubicBezTo>
                        <a:pt x="177" y="313"/>
                        <a:pt x="175" y="307"/>
                        <a:pt x="177" y="305"/>
                      </a:cubicBezTo>
                      <a:cubicBezTo>
                        <a:pt x="179" y="325"/>
                        <a:pt x="178" y="342"/>
                        <a:pt x="182" y="358"/>
                      </a:cubicBezTo>
                      <a:cubicBezTo>
                        <a:pt x="182" y="352"/>
                        <a:pt x="180" y="347"/>
                        <a:pt x="182" y="343"/>
                      </a:cubicBezTo>
                      <a:cubicBezTo>
                        <a:pt x="184" y="343"/>
                        <a:pt x="184" y="343"/>
                        <a:pt x="184" y="343"/>
                      </a:cubicBezTo>
                      <a:cubicBezTo>
                        <a:pt x="184" y="347"/>
                        <a:pt x="183" y="349"/>
                        <a:pt x="185" y="352"/>
                      </a:cubicBezTo>
                      <a:cubicBezTo>
                        <a:pt x="185" y="347"/>
                        <a:pt x="184" y="343"/>
                        <a:pt x="184" y="339"/>
                      </a:cubicBezTo>
                      <a:cubicBezTo>
                        <a:pt x="184" y="338"/>
                        <a:pt x="183" y="335"/>
                        <a:pt x="186" y="334"/>
                      </a:cubicBezTo>
                      <a:cubicBezTo>
                        <a:pt x="189" y="341"/>
                        <a:pt x="186" y="351"/>
                        <a:pt x="189" y="360"/>
                      </a:cubicBezTo>
                      <a:cubicBezTo>
                        <a:pt x="189" y="357"/>
                        <a:pt x="191" y="361"/>
                        <a:pt x="191" y="359"/>
                      </a:cubicBezTo>
                      <a:cubicBezTo>
                        <a:pt x="192" y="352"/>
                        <a:pt x="189" y="347"/>
                        <a:pt x="192" y="340"/>
                      </a:cubicBezTo>
                      <a:cubicBezTo>
                        <a:pt x="192" y="342"/>
                        <a:pt x="192" y="343"/>
                        <a:pt x="193" y="343"/>
                      </a:cubicBezTo>
                      <a:cubicBezTo>
                        <a:pt x="191" y="343"/>
                        <a:pt x="192" y="355"/>
                        <a:pt x="193" y="352"/>
                      </a:cubicBezTo>
                      <a:cubicBezTo>
                        <a:pt x="193" y="354"/>
                        <a:pt x="193" y="358"/>
                        <a:pt x="194" y="358"/>
                      </a:cubicBezTo>
                      <a:cubicBezTo>
                        <a:pt x="194" y="355"/>
                        <a:pt x="193" y="353"/>
                        <a:pt x="194" y="351"/>
                      </a:cubicBezTo>
                      <a:cubicBezTo>
                        <a:pt x="194" y="352"/>
                        <a:pt x="194" y="353"/>
                        <a:pt x="195" y="352"/>
                      </a:cubicBezTo>
                      <a:cubicBezTo>
                        <a:pt x="196" y="347"/>
                        <a:pt x="192" y="343"/>
                        <a:pt x="196" y="340"/>
                      </a:cubicBezTo>
                      <a:cubicBezTo>
                        <a:pt x="194" y="340"/>
                        <a:pt x="197" y="339"/>
                        <a:pt x="194" y="338"/>
                      </a:cubicBezTo>
                      <a:cubicBezTo>
                        <a:pt x="196" y="337"/>
                        <a:pt x="195" y="334"/>
                        <a:pt x="193" y="332"/>
                      </a:cubicBezTo>
                      <a:cubicBezTo>
                        <a:pt x="193" y="333"/>
                        <a:pt x="194" y="334"/>
                        <a:pt x="193" y="334"/>
                      </a:cubicBezTo>
                      <a:cubicBezTo>
                        <a:pt x="192" y="334"/>
                        <a:pt x="193" y="330"/>
                        <a:pt x="194" y="332"/>
                      </a:cubicBezTo>
                      <a:cubicBezTo>
                        <a:pt x="194" y="323"/>
                        <a:pt x="191" y="320"/>
                        <a:pt x="195" y="313"/>
                      </a:cubicBezTo>
                      <a:cubicBezTo>
                        <a:pt x="197" y="316"/>
                        <a:pt x="196" y="321"/>
                        <a:pt x="196" y="325"/>
                      </a:cubicBezTo>
                      <a:cubicBezTo>
                        <a:pt x="197" y="327"/>
                        <a:pt x="198" y="329"/>
                        <a:pt x="198" y="331"/>
                      </a:cubicBezTo>
                      <a:cubicBezTo>
                        <a:pt x="198" y="332"/>
                        <a:pt x="197" y="333"/>
                        <a:pt x="197" y="335"/>
                      </a:cubicBezTo>
                      <a:cubicBezTo>
                        <a:pt x="197" y="338"/>
                        <a:pt x="199" y="344"/>
                        <a:pt x="198" y="344"/>
                      </a:cubicBezTo>
                      <a:cubicBezTo>
                        <a:pt x="199" y="345"/>
                        <a:pt x="199" y="346"/>
                        <a:pt x="200" y="347"/>
                      </a:cubicBezTo>
                      <a:cubicBezTo>
                        <a:pt x="199" y="347"/>
                        <a:pt x="199" y="347"/>
                        <a:pt x="199" y="347"/>
                      </a:cubicBezTo>
                      <a:cubicBezTo>
                        <a:pt x="200" y="347"/>
                        <a:pt x="199" y="353"/>
                        <a:pt x="201" y="351"/>
                      </a:cubicBezTo>
                      <a:cubicBezTo>
                        <a:pt x="200" y="352"/>
                        <a:pt x="200" y="353"/>
                        <a:pt x="200" y="354"/>
                      </a:cubicBezTo>
                      <a:cubicBezTo>
                        <a:pt x="202" y="356"/>
                        <a:pt x="199" y="357"/>
                        <a:pt x="202" y="358"/>
                      </a:cubicBezTo>
                      <a:cubicBezTo>
                        <a:pt x="201" y="358"/>
                        <a:pt x="202" y="360"/>
                        <a:pt x="202" y="361"/>
                      </a:cubicBezTo>
                      <a:cubicBezTo>
                        <a:pt x="201" y="360"/>
                        <a:pt x="200" y="360"/>
                        <a:pt x="200" y="361"/>
                      </a:cubicBezTo>
                      <a:cubicBezTo>
                        <a:pt x="203" y="363"/>
                        <a:pt x="201" y="362"/>
                        <a:pt x="201" y="364"/>
                      </a:cubicBezTo>
                      <a:cubicBezTo>
                        <a:pt x="202" y="364"/>
                        <a:pt x="202" y="363"/>
                        <a:pt x="203" y="363"/>
                      </a:cubicBezTo>
                      <a:cubicBezTo>
                        <a:pt x="203" y="366"/>
                        <a:pt x="202" y="370"/>
                        <a:pt x="203" y="370"/>
                      </a:cubicBezTo>
                      <a:cubicBezTo>
                        <a:pt x="202" y="371"/>
                        <a:pt x="202" y="370"/>
                        <a:pt x="201" y="370"/>
                      </a:cubicBezTo>
                      <a:cubicBezTo>
                        <a:pt x="205" y="377"/>
                        <a:pt x="203" y="391"/>
                        <a:pt x="207" y="401"/>
                      </a:cubicBezTo>
                      <a:cubicBezTo>
                        <a:pt x="208" y="401"/>
                        <a:pt x="209" y="400"/>
                        <a:pt x="210" y="401"/>
                      </a:cubicBezTo>
                      <a:cubicBezTo>
                        <a:pt x="210" y="402"/>
                        <a:pt x="209" y="404"/>
                        <a:pt x="211" y="405"/>
                      </a:cubicBezTo>
                      <a:cubicBezTo>
                        <a:pt x="211" y="404"/>
                        <a:pt x="212" y="402"/>
                        <a:pt x="212" y="399"/>
                      </a:cubicBezTo>
                      <a:cubicBezTo>
                        <a:pt x="212" y="399"/>
                        <a:pt x="213" y="399"/>
                        <a:pt x="214" y="399"/>
                      </a:cubicBezTo>
                      <a:cubicBezTo>
                        <a:pt x="214" y="381"/>
                        <a:pt x="210" y="368"/>
                        <a:pt x="211" y="358"/>
                      </a:cubicBezTo>
                      <a:cubicBezTo>
                        <a:pt x="212" y="358"/>
                        <a:pt x="212" y="358"/>
                        <a:pt x="213" y="358"/>
                      </a:cubicBezTo>
                      <a:cubicBezTo>
                        <a:pt x="216" y="371"/>
                        <a:pt x="214" y="387"/>
                        <a:pt x="218" y="400"/>
                      </a:cubicBezTo>
                      <a:cubicBezTo>
                        <a:pt x="216" y="394"/>
                        <a:pt x="218" y="390"/>
                        <a:pt x="218" y="385"/>
                      </a:cubicBezTo>
                      <a:cubicBezTo>
                        <a:pt x="216" y="386"/>
                        <a:pt x="216" y="383"/>
                        <a:pt x="217" y="382"/>
                      </a:cubicBezTo>
                      <a:cubicBezTo>
                        <a:pt x="217" y="382"/>
                        <a:pt x="217" y="384"/>
                        <a:pt x="218" y="384"/>
                      </a:cubicBezTo>
                      <a:cubicBezTo>
                        <a:pt x="218" y="381"/>
                        <a:pt x="218" y="381"/>
                        <a:pt x="216" y="381"/>
                      </a:cubicBezTo>
                      <a:cubicBezTo>
                        <a:pt x="216" y="379"/>
                        <a:pt x="217" y="378"/>
                        <a:pt x="218" y="378"/>
                      </a:cubicBezTo>
                      <a:cubicBezTo>
                        <a:pt x="218" y="373"/>
                        <a:pt x="215" y="362"/>
                        <a:pt x="217" y="360"/>
                      </a:cubicBezTo>
                      <a:cubicBezTo>
                        <a:pt x="216" y="352"/>
                        <a:pt x="216" y="343"/>
                        <a:pt x="216" y="333"/>
                      </a:cubicBezTo>
                      <a:cubicBezTo>
                        <a:pt x="217" y="335"/>
                        <a:pt x="216" y="345"/>
                        <a:pt x="219" y="341"/>
                      </a:cubicBezTo>
                      <a:cubicBezTo>
                        <a:pt x="221" y="361"/>
                        <a:pt x="220" y="375"/>
                        <a:pt x="223" y="394"/>
                      </a:cubicBezTo>
                      <a:cubicBezTo>
                        <a:pt x="224" y="389"/>
                        <a:pt x="222" y="382"/>
                        <a:pt x="223" y="377"/>
                      </a:cubicBezTo>
                      <a:cubicBezTo>
                        <a:pt x="223" y="377"/>
                        <a:pt x="223" y="378"/>
                        <a:pt x="224" y="378"/>
                      </a:cubicBezTo>
                      <a:cubicBezTo>
                        <a:pt x="223" y="374"/>
                        <a:pt x="224" y="376"/>
                        <a:pt x="224" y="372"/>
                      </a:cubicBezTo>
                      <a:cubicBezTo>
                        <a:pt x="224" y="366"/>
                        <a:pt x="224" y="359"/>
                        <a:pt x="224" y="356"/>
                      </a:cubicBezTo>
                      <a:cubicBezTo>
                        <a:pt x="227" y="360"/>
                        <a:pt x="226" y="369"/>
                        <a:pt x="226" y="373"/>
                      </a:cubicBezTo>
                      <a:cubicBezTo>
                        <a:pt x="226" y="373"/>
                        <a:pt x="225" y="371"/>
                        <a:pt x="225" y="373"/>
                      </a:cubicBezTo>
                      <a:cubicBezTo>
                        <a:pt x="228" y="374"/>
                        <a:pt x="225" y="379"/>
                        <a:pt x="225" y="382"/>
                      </a:cubicBezTo>
                      <a:cubicBezTo>
                        <a:pt x="227" y="382"/>
                        <a:pt x="227" y="384"/>
                        <a:pt x="228" y="384"/>
                      </a:cubicBezTo>
                      <a:cubicBezTo>
                        <a:pt x="228" y="383"/>
                        <a:pt x="228" y="382"/>
                        <a:pt x="228" y="382"/>
                      </a:cubicBezTo>
                      <a:cubicBezTo>
                        <a:pt x="229" y="383"/>
                        <a:pt x="229" y="383"/>
                        <a:pt x="229" y="383"/>
                      </a:cubicBezTo>
                      <a:cubicBezTo>
                        <a:pt x="229" y="387"/>
                        <a:pt x="230" y="392"/>
                        <a:pt x="231" y="395"/>
                      </a:cubicBezTo>
                      <a:cubicBezTo>
                        <a:pt x="232" y="394"/>
                        <a:pt x="230" y="389"/>
                        <a:pt x="233" y="388"/>
                      </a:cubicBezTo>
                      <a:cubicBezTo>
                        <a:pt x="233" y="389"/>
                        <a:pt x="234" y="389"/>
                        <a:pt x="234" y="390"/>
                      </a:cubicBezTo>
                      <a:cubicBezTo>
                        <a:pt x="233" y="385"/>
                        <a:pt x="237" y="380"/>
                        <a:pt x="234" y="379"/>
                      </a:cubicBezTo>
                      <a:cubicBezTo>
                        <a:pt x="234" y="372"/>
                        <a:pt x="233" y="369"/>
                        <a:pt x="234" y="362"/>
                      </a:cubicBezTo>
                      <a:cubicBezTo>
                        <a:pt x="234" y="365"/>
                        <a:pt x="235" y="367"/>
                        <a:pt x="236" y="368"/>
                      </a:cubicBezTo>
                      <a:cubicBezTo>
                        <a:pt x="236" y="368"/>
                        <a:pt x="235" y="367"/>
                        <a:pt x="236" y="367"/>
                      </a:cubicBezTo>
                      <a:cubicBezTo>
                        <a:pt x="241" y="374"/>
                        <a:pt x="237" y="388"/>
                        <a:pt x="241" y="396"/>
                      </a:cubicBezTo>
                      <a:cubicBezTo>
                        <a:pt x="241" y="397"/>
                        <a:pt x="239" y="397"/>
                        <a:pt x="240" y="398"/>
                      </a:cubicBezTo>
                      <a:cubicBezTo>
                        <a:pt x="242" y="398"/>
                        <a:pt x="242" y="398"/>
                        <a:pt x="242" y="398"/>
                      </a:cubicBezTo>
                      <a:cubicBezTo>
                        <a:pt x="242" y="395"/>
                        <a:pt x="240" y="391"/>
                        <a:pt x="243" y="392"/>
                      </a:cubicBezTo>
                      <a:cubicBezTo>
                        <a:pt x="240" y="389"/>
                        <a:pt x="243" y="386"/>
                        <a:pt x="247" y="384"/>
                      </a:cubicBezTo>
                      <a:cubicBezTo>
                        <a:pt x="250" y="386"/>
                        <a:pt x="249" y="393"/>
                        <a:pt x="249" y="397"/>
                      </a:cubicBezTo>
                      <a:cubicBezTo>
                        <a:pt x="251" y="397"/>
                        <a:pt x="251" y="397"/>
                        <a:pt x="251" y="397"/>
                      </a:cubicBezTo>
                      <a:cubicBezTo>
                        <a:pt x="251" y="394"/>
                        <a:pt x="250" y="394"/>
                        <a:pt x="252" y="391"/>
                      </a:cubicBezTo>
                      <a:cubicBezTo>
                        <a:pt x="251" y="391"/>
                        <a:pt x="250" y="390"/>
                        <a:pt x="250" y="389"/>
                      </a:cubicBezTo>
                      <a:cubicBezTo>
                        <a:pt x="251" y="389"/>
                        <a:pt x="251" y="388"/>
                        <a:pt x="251" y="388"/>
                      </a:cubicBezTo>
                      <a:cubicBezTo>
                        <a:pt x="253" y="389"/>
                        <a:pt x="251" y="392"/>
                        <a:pt x="253" y="393"/>
                      </a:cubicBezTo>
                      <a:cubicBezTo>
                        <a:pt x="253" y="392"/>
                        <a:pt x="253" y="392"/>
                        <a:pt x="254" y="392"/>
                      </a:cubicBezTo>
                      <a:cubicBezTo>
                        <a:pt x="253" y="395"/>
                        <a:pt x="256" y="395"/>
                        <a:pt x="255" y="399"/>
                      </a:cubicBezTo>
                      <a:cubicBezTo>
                        <a:pt x="257" y="399"/>
                        <a:pt x="257" y="400"/>
                        <a:pt x="258" y="401"/>
                      </a:cubicBezTo>
                      <a:cubicBezTo>
                        <a:pt x="257" y="408"/>
                        <a:pt x="259" y="413"/>
                        <a:pt x="258" y="424"/>
                      </a:cubicBezTo>
                      <a:cubicBezTo>
                        <a:pt x="260" y="424"/>
                        <a:pt x="260" y="424"/>
                        <a:pt x="260" y="424"/>
                      </a:cubicBezTo>
                      <a:cubicBezTo>
                        <a:pt x="261" y="423"/>
                        <a:pt x="260" y="421"/>
                        <a:pt x="261" y="421"/>
                      </a:cubicBezTo>
                      <a:cubicBezTo>
                        <a:pt x="264" y="424"/>
                        <a:pt x="261" y="429"/>
                        <a:pt x="263" y="431"/>
                      </a:cubicBezTo>
                      <a:cubicBezTo>
                        <a:pt x="263" y="428"/>
                        <a:pt x="263" y="421"/>
                        <a:pt x="261" y="418"/>
                      </a:cubicBezTo>
                      <a:cubicBezTo>
                        <a:pt x="261" y="419"/>
                        <a:pt x="262" y="420"/>
                        <a:pt x="260" y="420"/>
                      </a:cubicBezTo>
                      <a:cubicBezTo>
                        <a:pt x="260" y="418"/>
                        <a:pt x="261" y="417"/>
                        <a:pt x="261" y="415"/>
                      </a:cubicBezTo>
                      <a:cubicBezTo>
                        <a:pt x="261" y="415"/>
                        <a:pt x="260" y="416"/>
                        <a:pt x="260" y="415"/>
                      </a:cubicBezTo>
                      <a:cubicBezTo>
                        <a:pt x="260" y="409"/>
                        <a:pt x="258" y="405"/>
                        <a:pt x="261" y="399"/>
                      </a:cubicBezTo>
                      <a:cubicBezTo>
                        <a:pt x="263" y="399"/>
                        <a:pt x="263" y="399"/>
                        <a:pt x="263" y="399"/>
                      </a:cubicBezTo>
                      <a:cubicBezTo>
                        <a:pt x="263" y="401"/>
                        <a:pt x="263" y="402"/>
                        <a:pt x="264" y="400"/>
                      </a:cubicBezTo>
                      <a:cubicBezTo>
                        <a:pt x="263" y="404"/>
                        <a:pt x="263" y="413"/>
                        <a:pt x="264" y="417"/>
                      </a:cubicBezTo>
                      <a:cubicBezTo>
                        <a:pt x="266" y="414"/>
                        <a:pt x="266" y="422"/>
                        <a:pt x="267" y="420"/>
                      </a:cubicBezTo>
                      <a:cubicBezTo>
                        <a:pt x="268" y="415"/>
                        <a:pt x="268" y="414"/>
                        <a:pt x="267" y="410"/>
                      </a:cubicBezTo>
                      <a:cubicBezTo>
                        <a:pt x="269" y="410"/>
                        <a:pt x="266" y="407"/>
                        <a:pt x="269" y="408"/>
                      </a:cubicBezTo>
                      <a:cubicBezTo>
                        <a:pt x="269" y="404"/>
                        <a:pt x="269" y="404"/>
                        <a:pt x="269" y="404"/>
                      </a:cubicBezTo>
                      <a:cubicBezTo>
                        <a:pt x="267" y="404"/>
                        <a:pt x="266" y="402"/>
                        <a:pt x="264" y="402"/>
                      </a:cubicBezTo>
                      <a:cubicBezTo>
                        <a:pt x="266" y="393"/>
                        <a:pt x="264" y="387"/>
                        <a:pt x="269" y="379"/>
                      </a:cubicBezTo>
                      <a:cubicBezTo>
                        <a:pt x="273" y="383"/>
                        <a:pt x="268" y="389"/>
                        <a:pt x="270" y="396"/>
                      </a:cubicBezTo>
                      <a:cubicBezTo>
                        <a:pt x="270" y="395"/>
                        <a:pt x="271" y="395"/>
                        <a:pt x="271" y="395"/>
                      </a:cubicBezTo>
                      <a:cubicBezTo>
                        <a:pt x="269" y="399"/>
                        <a:pt x="271" y="409"/>
                        <a:pt x="271" y="399"/>
                      </a:cubicBezTo>
                      <a:cubicBezTo>
                        <a:pt x="271" y="400"/>
                        <a:pt x="270" y="402"/>
                        <a:pt x="272" y="402"/>
                      </a:cubicBezTo>
                      <a:cubicBezTo>
                        <a:pt x="274" y="395"/>
                        <a:pt x="276" y="384"/>
                        <a:pt x="274" y="377"/>
                      </a:cubicBezTo>
                      <a:cubicBezTo>
                        <a:pt x="280" y="373"/>
                        <a:pt x="274" y="360"/>
                        <a:pt x="276" y="352"/>
                      </a:cubicBezTo>
                      <a:cubicBezTo>
                        <a:pt x="275" y="353"/>
                        <a:pt x="277" y="354"/>
                        <a:pt x="278" y="356"/>
                      </a:cubicBezTo>
                      <a:cubicBezTo>
                        <a:pt x="278" y="356"/>
                        <a:pt x="277" y="365"/>
                        <a:pt x="277" y="360"/>
                      </a:cubicBezTo>
                      <a:cubicBezTo>
                        <a:pt x="276" y="365"/>
                        <a:pt x="279" y="367"/>
                        <a:pt x="277" y="369"/>
                      </a:cubicBezTo>
                      <a:cubicBezTo>
                        <a:pt x="277" y="370"/>
                        <a:pt x="278" y="368"/>
                        <a:pt x="278" y="369"/>
                      </a:cubicBezTo>
                      <a:cubicBezTo>
                        <a:pt x="277" y="372"/>
                        <a:pt x="279" y="375"/>
                        <a:pt x="279" y="379"/>
                      </a:cubicBezTo>
                      <a:cubicBezTo>
                        <a:pt x="280" y="381"/>
                        <a:pt x="279" y="376"/>
                        <a:pt x="280" y="377"/>
                      </a:cubicBezTo>
                      <a:cubicBezTo>
                        <a:pt x="279" y="375"/>
                        <a:pt x="279" y="372"/>
                        <a:pt x="280" y="371"/>
                      </a:cubicBezTo>
                      <a:cubicBezTo>
                        <a:pt x="280" y="372"/>
                        <a:pt x="282" y="369"/>
                        <a:pt x="282" y="368"/>
                      </a:cubicBezTo>
                      <a:cubicBezTo>
                        <a:pt x="284" y="370"/>
                        <a:pt x="280" y="371"/>
                        <a:pt x="282" y="371"/>
                      </a:cubicBezTo>
                      <a:cubicBezTo>
                        <a:pt x="283" y="371"/>
                        <a:pt x="282" y="374"/>
                        <a:pt x="284" y="372"/>
                      </a:cubicBezTo>
                      <a:cubicBezTo>
                        <a:pt x="282" y="374"/>
                        <a:pt x="285" y="374"/>
                        <a:pt x="285" y="375"/>
                      </a:cubicBezTo>
                      <a:cubicBezTo>
                        <a:pt x="285" y="379"/>
                        <a:pt x="281" y="383"/>
                        <a:pt x="284" y="386"/>
                      </a:cubicBezTo>
                      <a:cubicBezTo>
                        <a:pt x="285" y="385"/>
                        <a:pt x="285" y="385"/>
                        <a:pt x="285" y="385"/>
                      </a:cubicBezTo>
                      <a:cubicBezTo>
                        <a:pt x="287" y="395"/>
                        <a:pt x="285" y="405"/>
                        <a:pt x="288" y="416"/>
                      </a:cubicBezTo>
                      <a:cubicBezTo>
                        <a:pt x="289" y="414"/>
                        <a:pt x="288" y="414"/>
                        <a:pt x="289" y="412"/>
                      </a:cubicBezTo>
                      <a:cubicBezTo>
                        <a:pt x="289" y="413"/>
                        <a:pt x="289" y="414"/>
                        <a:pt x="290" y="413"/>
                      </a:cubicBezTo>
                      <a:cubicBezTo>
                        <a:pt x="291" y="412"/>
                        <a:pt x="286" y="404"/>
                        <a:pt x="291" y="402"/>
                      </a:cubicBezTo>
                      <a:cubicBezTo>
                        <a:pt x="291" y="403"/>
                        <a:pt x="291" y="406"/>
                        <a:pt x="292" y="404"/>
                      </a:cubicBezTo>
                      <a:cubicBezTo>
                        <a:pt x="291" y="400"/>
                        <a:pt x="293" y="400"/>
                        <a:pt x="292" y="397"/>
                      </a:cubicBezTo>
                      <a:cubicBezTo>
                        <a:pt x="293" y="399"/>
                        <a:pt x="295" y="396"/>
                        <a:pt x="294" y="395"/>
                      </a:cubicBezTo>
                      <a:cubicBezTo>
                        <a:pt x="294" y="396"/>
                        <a:pt x="293" y="396"/>
                        <a:pt x="293" y="396"/>
                      </a:cubicBezTo>
                      <a:cubicBezTo>
                        <a:pt x="293" y="391"/>
                        <a:pt x="294" y="386"/>
                        <a:pt x="293" y="383"/>
                      </a:cubicBezTo>
                      <a:cubicBezTo>
                        <a:pt x="293" y="380"/>
                        <a:pt x="292" y="380"/>
                        <a:pt x="291" y="380"/>
                      </a:cubicBezTo>
                      <a:cubicBezTo>
                        <a:pt x="293" y="379"/>
                        <a:pt x="292" y="375"/>
                        <a:pt x="291" y="375"/>
                      </a:cubicBezTo>
                      <a:cubicBezTo>
                        <a:pt x="291" y="377"/>
                        <a:pt x="291" y="380"/>
                        <a:pt x="291" y="381"/>
                      </a:cubicBezTo>
                      <a:cubicBezTo>
                        <a:pt x="289" y="378"/>
                        <a:pt x="288" y="371"/>
                        <a:pt x="291" y="367"/>
                      </a:cubicBezTo>
                      <a:cubicBezTo>
                        <a:pt x="291" y="368"/>
                        <a:pt x="290" y="371"/>
                        <a:pt x="291" y="370"/>
                      </a:cubicBezTo>
                      <a:cubicBezTo>
                        <a:pt x="292" y="357"/>
                        <a:pt x="289" y="341"/>
                        <a:pt x="290" y="323"/>
                      </a:cubicBezTo>
                      <a:cubicBezTo>
                        <a:pt x="292" y="330"/>
                        <a:pt x="290" y="333"/>
                        <a:pt x="292" y="336"/>
                      </a:cubicBezTo>
                      <a:cubicBezTo>
                        <a:pt x="292" y="335"/>
                        <a:pt x="291" y="332"/>
                        <a:pt x="292" y="331"/>
                      </a:cubicBezTo>
                      <a:cubicBezTo>
                        <a:pt x="296" y="350"/>
                        <a:pt x="296" y="370"/>
                        <a:pt x="297" y="386"/>
                      </a:cubicBezTo>
                      <a:cubicBezTo>
                        <a:pt x="298" y="385"/>
                        <a:pt x="297" y="384"/>
                        <a:pt x="299" y="384"/>
                      </a:cubicBezTo>
                      <a:cubicBezTo>
                        <a:pt x="298" y="396"/>
                        <a:pt x="301" y="399"/>
                        <a:pt x="302" y="412"/>
                      </a:cubicBezTo>
                      <a:cubicBezTo>
                        <a:pt x="302" y="409"/>
                        <a:pt x="302" y="403"/>
                        <a:pt x="301" y="400"/>
                      </a:cubicBezTo>
                      <a:cubicBezTo>
                        <a:pt x="302" y="400"/>
                        <a:pt x="302" y="401"/>
                        <a:pt x="303" y="401"/>
                      </a:cubicBezTo>
                      <a:cubicBezTo>
                        <a:pt x="302" y="392"/>
                        <a:pt x="302" y="390"/>
                        <a:pt x="301" y="384"/>
                      </a:cubicBezTo>
                      <a:cubicBezTo>
                        <a:pt x="300" y="388"/>
                        <a:pt x="302" y="395"/>
                        <a:pt x="300" y="398"/>
                      </a:cubicBezTo>
                      <a:cubicBezTo>
                        <a:pt x="300" y="393"/>
                        <a:pt x="300" y="384"/>
                        <a:pt x="298" y="381"/>
                      </a:cubicBezTo>
                      <a:cubicBezTo>
                        <a:pt x="299" y="375"/>
                        <a:pt x="295" y="364"/>
                        <a:pt x="299" y="356"/>
                      </a:cubicBezTo>
                      <a:cubicBezTo>
                        <a:pt x="298" y="346"/>
                        <a:pt x="303" y="336"/>
                        <a:pt x="301" y="325"/>
                      </a:cubicBezTo>
                      <a:cubicBezTo>
                        <a:pt x="304" y="321"/>
                        <a:pt x="303" y="329"/>
                        <a:pt x="304" y="333"/>
                      </a:cubicBezTo>
                      <a:cubicBezTo>
                        <a:pt x="304" y="339"/>
                        <a:pt x="305" y="346"/>
                        <a:pt x="305" y="349"/>
                      </a:cubicBezTo>
                      <a:cubicBezTo>
                        <a:pt x="305" y="349"/>
                        <a:pt x="305" y="348"/>
                        <a:pt x="305" y="349"/>
                      </a:cubicBezTo>
                      <a:cubicBezTo>
                        <a:pt x="306" y="353"/>
                        <a:pt x="306" y="359"/>
                        <a:pt x="307" y="363"/>
                      </a:cubicBezTo>
                      <a:cubicBezTo>
                        <a:pt x="308" y="347"/>
                        <a:pt x="306" y="336"/>
                        <a:pt x="306" y="321"/>
                      </a:cubicBezTo>
                      <a:cubicBezTo>
                        <a:pt x="308" y="323"/>
                        <a:pt x="306" y="318"/>
                        <a:pt x="308" y="319"/>
                      </a:cubicBezTo>
                      <a:cubicBezTo>
                        <a:pt x="306" y="320"/>
                        <a:pt x="308" y="324"/>
                        <a:pt x="306" y="322"/>
                      </a:cubicBezTo>
                      <a:cubicBezTo>
                        <a:pt x="306" y="324"/>
                        <a:pt x="307" y="324"/>
                        <a:pt x="307" y="325"/>
                      </a:cubicBezTo>
                      <a:cubicBezTo>
                        <a:pt x="308" y="331"/>
                        <a:pt x="307" y="326"/>
                        <a:pt x="307" y="323"/>
                      </a:cubicBezTo>
                      <a:cubicBezTo>
                        <a:pt x="309" y="326"/>
                        <a:pt x="307" y="329"/>
                        <a:pt x="309" y="330"/>
                      </a:cubicBezTo>
                      <a:cubicBezTo>
                        <a:pt x="310" y="326"/>
                        <a:pt x="307" y="321"/>
                        <a:pt x="310" y="316"/>
                      </a:cubicBezTo>
                      <a:cubicBezTo>
                        <a:pt x="310" y="318"/>
                        <a:pt x="309" y="319"/>
                        <a:pt x="310" y="321"/>
                      </a:cubicBezTo>
                      <a:cubicBezTo>
                        <a:pt x="310" y="320"/>
                        <a:pt x="310" y="319"/>
                        <a:pt x="311" y="319"/>
                      </a:cubicBezTo>
                      <a:cubicBezTo>
                        <a:pt x="311" y="320"/>
                        <a:pt x="312" y="321"/>
                        <a:pt x="311" y="322"/>
                      </a:cubicBezTo>
                      <a:cubicBezTo>
                        <a:pt x="310" y="322"/>
                        <a:pt x="310" y="321"/>
                        <a:pt x="310" y="321"/>
                      </a:cubicBezTo>
                      <a:cubicBezTo>
                        <a:pt x="311" y="324"/>
                        <a:pt x="309" y="332"/>
                        <a:pt x="311" y="337"/>
                      </a:cubicBezTo>
                      <a:cubicBezTo>
                        <a:pt x="312" y="336"/>
                        <a:pt x="311" y="336"/>
                        <a:pt x="312" y="335"/>
                      </a:cubicBezTo>
                      <a:cubicBezTo>
                        <a:pt x="312" y="336"/>
                        <a:pt x="314" y="336"/>
                        <a:pt x="313" y="337"/>
                      </a:cubicBezTo>
                      <a:cubicBezTo>
                        <a:pt x="313" y="340"/>
                        <a:pt x="315" y="350"/>
                        <a:pt x="318" y="356"/>
                      </a:cubicBezTo>
                      <a:cubicBezTo>
                        <a:pt x="316" y="355"/>
                        <a:pt x="317" y="357"/>
                        <a:pt x="317" y="358"/>
                      </a:cubicBezTo>
                      <a:cubicBezTo>
                        <a:pt x="318" y="358"/>
                        <a:pt x="319" y="359"/>
                        <a:pt x="319" y="360"/>
                      </a:cubicBezTo>
                      <a:cubicBezTo>
                        <a:pt x="319" y="374"/>
                        <a:pt x="323" y="384"/>
                        <a:pt x="322" y="397"/>
                      </a:cubicBezTo>
                      <a:cubicBezTo>
                        <a:pt x="320" y="394"/>
                        <a:pt x="320" y="390"/>
                        <a:pt x="320" y="387"/>
                      </a:cubicBezTo>
                      <a:cubicBezTo>
                        <a:pt x="320" y="387"/>
                        <a:pt x="319" y="384"/>
                        <a:pt x="319" y="384"/>
                      </a:cubicBezTo>
                      <a:cubicBezTo>
                        <a:pt x="318" y="386"/>
                        <a:pt x="319" y="389"/>
                        <a:pt x="319" y="392"/>
                      </a:cubicBezTo>
                      <a:cubicBezTo>
                        <a:pt x="319" y="396"/>
                        <a:pt x="324" y="400"/>
                        <a:pt x="324" y="406"/>
                      </a:cubicBezTo>
                      <a:cubicBezTo>
                        <a:pt x="326" y="406"/>
                        <a:pt x="326" y="406"/>
                        <a:pt x="326" y="406"/>
                      </a:cubicBezTo>
                      <a:cubicBezTo>
                        <a:pt x="326" y="399"/>
                        <a:pt x="324" y="397"/>
                        <a:pt x="323" y="392"/>
                      </a:cubicBezTo>
                      <a:cubicBezTo>
                        <a:pt x="324" y="391"/>
                        <a:pt x="324" y="391"/>
                        <a:pt x="324" y="389"/>
                      </a:cubicBezTo>
                      <a:cubicBezTo>
                        <a:pt x="326" y="375"/>
                        <a:pt x="319" y="361"/>
                        <a:pt x="324" y="353"/>
                      </a:cubicBezTo>
                      <a:cubicBezTo>
                        <a:pt x="327" y="353"/>
                        <a:pt x="326" y="362"/>
                        <a:pt x="325" y="357"/>
                      </a:cubicBezTo>
                      <a:cubicBezTo>
                        <a:pt x="324" y="362"/>
                        <a:pt x="326" y="362"/>
                        <a:pt x="325" y="368"/>
                      </a:cubicBezTo>
                      <a:cubicBezTo>
                        <a:pt x="326" y="368"/>
                        <a:pt x="328" y="367"/>
                        <a:pt x="327" y="369"/>
                      </a:cubicBezTo>
                      <a:cubicBezTo>
                        <a:pt x="327" y="370"/>
                        <a:pt x="326" y="368"/>
                        <a:pt x="325" y="369"/>
                      </a:cubicBezTo>
                      <a:cubicBezTo>
                        <a:pt x="323" y="374"/>
                        <a:pt x="326" y="382"/>
                        <a:pt x="326" y="386"/>
                      </a:cubicBezTo>
                      <a:cubicBezTo>
                        <a:pt x="326" y="385"/>
                        <a:pt x="326" y="384"/>
                        <a:pt x="327" y="385"/>
                      </a:cubicBezTo>
                      <a:cubicBezTo>
                        <a:pt x="328" y="389"/>
                        <a:pt x="325" y="389"/>
                        <a:pt x="326" y="393"/>
                      </a:cubicBezTo>
                      <a:cubicBezTo>
                        <a:pt x="329" y="391"/>
                        <a:pt x="328" y="398"/>
                        <a:pt x="330" y="399"/>
                      </a:cubicBezTo>
                      <a:cubicBezTo>
                        <a:pt x="330" y="395"/>
                        <a:pt x="329" y="389"/>
                        <a:pt x="329" y="384"/>
                      </a:cubicBezTo>
                      <a:cubicBezTo>
                        <a:pt x="330" y="385"/>
                        <a:pt x="331" y="384"/>
                        <a:pt x="332" y="385"/>
                      </a:cubicBezTo>
                      <a:cubicBezTo>
                        <a:pt x="335" y="390"/>
                        <a:pt x="333" y="396"/>
                        <a:pt x="335" y="400"/>
                      </a:cubicBezTo>
                      <a:cubicBezTo>
                        <a:pt x="337" y="396"/>
                        <a:pt x="334" y="392"/>
                        <a:pt x="334" y="388"/>
                      </a:cubicBezTo>
                      <a:cubicBezTo>
                        <a:pt x="334" y="386"/>
                        <a:pt x="336" y="384"/>
                        <a:pt x="336" y="382"/>
                      </a:cubicBezTo>
                      <a:cubicBezTo>
                        <a:pt x="336" y="382"/>
                        <a:pt x="335" y="381"/>
                        <a:pt x="335" y="380"/>
                      </a:cubicBezTo>
                      <a:cubicBezTo>
                        <a:pt x="334" y="379"/>
                        <a:pt x="337" y="378"/>
                        <a:pt x="335" y="377"/>
                      </a:cubicBezTo>
                      <a:cubicBezTo>
                        <a:pt x="334" y="377"/>
                        <a:pt x="334" y="372"/>
                        <a:pt x="334" y="368"/>
                      </a:cubicBezTo>
                      <a:cubicBezTo>
                        <a:pt x="331" y="368"/>
                        <a:pt x="334" y="370"/>
                        <a:pt x="332" y="371"/>
                      </a:cubicBezTo>
                      <a:cubicBezTo>
                        <a:pt x="330" y="364"/>
                        <a:pt x="333" y="365"/>
                        <a:pt x="335" y="361"/>
                      </a:cubicBezTo>
                      <a:cubicBezTo>
                        <a:pt x="332" y="360"/>
                        <a:pt x="334" y="356"/>
                        <a:pt x="334" y="354"/>
                      </a:cubicBezTo>
                      <a:cubicBezTo>
                        <a:pt x="335" y="353"/>
                        <a:pt x="336" y="355"/>
                        <a:pt x="336" y="356"/>
                      </a:cubicBezTo>
                      <a:cubicBezTo>
                        <a:pt x="338" y="370"/>
                        <a:pt x="336" y="382"/>
                        <a:pt x="339" y="396"/>
                      </a:cubicBezTo>
                      <a:cubicBezTo>
                        <a:pt x="340" y="392"/>
                        <a:pt x="337" y="388"/>
                        <a:pt x="339" y="386"/>
                      </a:cubicBezTo>
                      <a:cubicBezTo>
                        <a:pt x="341" y="387"/>
                        <a:pt x="340" y="392"/>
                        <a:pt x="343" y="393"/>
                      </a:cubicBezTo>
                      <a:cubicBezTo>
                        <a:pt x="343" y="388"/>
                        <a:pt x="342" y="383"/>
                        <a:pt x="344" y="379"/>
                      </a:cubicBezTo>
                      <a:cubicBezTo>
                        <a:pt x="345" y="381"/>
                        <a:pt x="343" y="382"/>
                        <a:pt x="344" y="383"/>
                      </a:cubicBezTo>
                      <a:cubicBezTo>
                        <a:pt x="346" y="382"/>
                        <a:pt x="346" y="376"/>
                        <a:pt x="344" y="378"/>
                      </a:cubicBezTo>
                      <a:cubicBezTo>
                        <a:pt x="346" y="375"/>
                        <a:pt x="345" y="368"/>
                        <a:pt x="343" y="366"/>
                      </a:cubicBezTo>
                      <a:cubicBezTo>
                        <a:pt x="346" y="363"/>
                        <a:pt x="345" y="361"/>
                        <a:pt x="344" y="357"/>
                      </a:cubicBezTo>
                      <a:cubicBezTo>
                        <a:pt x="345" y="357"/>
                        <a:pt x="346" y="358"/>
                        <a:pt x="347" y="358"/>
                      </a:cubicBezTo>
                      <a:cubicBezTo>
                        <a:pt x="347" y="356"/>
                        <a:pt x="346" y="355"/>
                        <a:pt x="348" y="354"/>
                      </a:cubicBezTo>
                      <a:cubicBezTo>
                        <a:pt x="347" y="354"/>
                        <a:pt x="347" y="354"/>
                        <a:pt x="346" y="353"/>
                      </a:cubicBezTo>
                      <a:cubicBezTo>
                        <a:pt x="349" y="354"/>
                        <a:pt x="346" y="351"/>
                        <a:pt x="348" y="350"/>
                      </a:cubicBezTo>
                      <a:cubicBezTo>
                        <a:pt x="348" y="351"/>
                        <a:pt x="348" y="353"/>
                        <a:pt x="349" y="352"/>
                      </a:cubicBezTo>
                      <a:cubicBezTo>
                        <a:pt x="350" y="350"/>
                        <a:pt x="348" y="346"/>
                        <a:pt x="350" y="344"/>
                      </a:cubicBezTo>
                      <a:cubicBezTo>
                        <a:pt x="350" y="350"/>
                        <a:pt x="350" y="354"/>
                        <a:pt x="351" y="358"/>
                      </a:cubicBezTo>
                      <a:cubicBezTo>
                        <a:pt x="351" y="357"/>
                        <a:pt x="351" y="356"/>
                        <a:pt x="352" y="356"/>
                      </a:cubicBezTo>
                      <a:cubicBezTo>
                        <a:pt x="352" y="349"/>
                        <a:pt x="350" y="343"/>
                        <a:pt x="352" y="337"/>
                      </a:cubicBezTo>
                      <a:cubicBezTo>
                        <a:pt x="353" y="341"/>
                        <a:pt x="354" y="343"/>
                        <a:pt x="355" y="348"/>
                      </a:cubicBezTo>
                      <a:cubicBezTo>
                        <a:pt x="357" y="347"/>
                        <a:pt x="357" y="343"/>
                        <a:pt x="358" y="341"/>
                      </a:cubicBezTo>
                      <a:cubicBezTo>
                        <a:pt x="359" y="343"/>
                        <a:pt x="359" y="343"/>
                        <a:pt x="360" y="341"/>
                      </a:cubicBezTo>
                      <a:cubicBezTo>
                        <a:pt x="360" y="343"/>
                        <a:pt x="361" y="344"/>
                        <a:pt x="361" y="347"/>
                      </a:cubicBezTo>
                      <a:cubicBezTo>
                        <a:pt x="366" y="348"/>
                        <a:pt x="362" y="355"/>
                        <a:pt x="365" y="357"/>
                      </a:cubicBezTo>
                      <a:cubicBezTo>
                        <a:pt x="365" y="356"/>
                        <a:pt x="366" y="354"/>
                        <a:pt x="365" y="352"/>
                      </a:cubicBezTo>
                      <a:cubicBezTo>
                        <a:pt x="367" y="351"/>
                        <a:pt x="368" y="352"/>
                        <a:pt x="369" y="350"/>
                      </a:cubicBezTo>
                      <a:cubicBezTo>
                        <a:pt x="372" y="351"/>
                        <a:pt x="373" y="354"/>
                        <a:pt x="371" y="356"/>
                      </a:cubicBezTo>
                      <a:cubicBezTo>
                        <a:pt x="372" y="356"/>
                        <a:pt x="372" y="356"/>
                        <a:pt x="373" y="356"/>
                      </a:cubicBezTo>
                      <a:cubicBezTo>
                        <a:pt x="374" y="357"/>
                        <a:pt x="373" y="358"/>
                        <a:pt x="372" y="360"/>
                      </a:cubicBezTo>
                      <a:cubicBezTo>
                        <a:pt x="372" y="359"/>
                        <a:pt x="372" y="356"/>
                        <a:pt x="372" y="358"/>
                      </a:cubicBezTo>
                      <a:cubicBezTo>
                        <a:pt x="372" y="360"/>
                        <a:pt x="371" y="363"/>
                        <a:pt x="373" y="365"/>
                      </a:cubicBezTo>
                      <a:cubicBezTo>
                        <a:pt x="371" y="365"/>
                        <a:pt x="371" y="367"/>
                        <a:pt x="372" y="367"/>
                      </a:cubicBezTo>
                      <a:cubicBezTo>
                        <a:pt x="372" y="367"/>
                        <a:pt x="372" y="366"/>
                        <a:pt x="373" y="366"/>
                      </a:cubicBezTo>
                      <a:cubicBezTo>
                        <a:pt x="373" y="369"/>
                        <a:pt x="372" y="373"/>
                        <a:pt x="374" y="375"/>
                      </a:cubicBezTo>
                      <a:cubicBezTo>
                        <a:pt x="374" y="372"/>
                        <a:pt x="374" y="370"/>
                        <a:pt x="374" y="369"/>
                      </a:cubicBezTo>
                      <a:cubicBezTo>
                        <a:pt x="375" y="372"/>
                        <a:pt x="375" y="375"/>
                        <a:pt x="378" y="375"/>
                      </a:cubicBezTo>
                      <a:cubicBezTo>
                        <a:pt x="377" y="373"/>
                        <a:pt x="379" y="370"/>
                        <a:pt x="377" y="370"/>
                      </a:cubicBezTo>
                      <a:cubicBezTo>
                        <a:pt x="377" y="371"/>
                        <a:pt x="377" y="372"/>
                        <a:pt x="377" y="372"/>
                      </a:cubicBezTo>
                      <a:cubicBezTo>
                        <a:pt x="376" y="369"/>
                        <a:pt x="376" y="368"/>
                        <a:pt x="377" y="364"/>
                      </a:cubicBezTo>
                      <a:cubicBezTo>
                        <a:pt x="377" y="366"/>
                        <a:pt x="376" y="368"/>
                        <a:pt x="378" y="369"/>
                      </a:cubicBezTo>
                      <a:cubicBezTo>
                        <a:pt x="376" y="364"/>
                        <a:pt x="379" y="360"/>
                        <a:pt x="376" y="358"/>
                      </a:cubicBezTo>
                      <a:cubicBezTo>
                        <a:pt x="378" y="358"/>
                        <a:pt x="376" y="356"/>
                        <a:pt x="377" y="354"/>
                      </a:cubicBezTo>
                      <a:cubicBezTo>
                        <a:pt x="380" y="358"/>
                        <a:pt x="381" y="367"/>
                        <a:pt x="380" y="372"/>
                      </a:cubicBezTo>
                      <a:cubicBezTo>
                        <a:pt x="382" y="377"/>
                        <a:pt x="380" y="386"/>
                        <a:pt x="384" y="394"/>
                      </a:cubicBezTo>
                      <a:cubicBezTo>
                        <a:pt x="383" y="391"/>
                        <a:pt x="383" y="390"/>
                        <a:pt x="385" y="391"/>
                      </a:cubicBezTo>
                      <a:cubicBezTo>
                        <a:pt x="381" y="384"/>
                        <a:pt x="384" y="373"/>
                        <a:pt x="381" y="366"/>
                      </a:cubicBezTo>
                      <a:cubicBezTo>
                        <a:pt x="383" y="361"/>
                        <a:pt x="380" y="355"/>
                        <a:pt x="381" y="351"/>
                      </a:cubicBezTo>
                      <a:cubicBezTo>
                        <a:pt x="386" y="354"/>
                        <a:pt x="386" y="359"/>
                        <a:pt x="386" y="366"/>
                      </a:cubicBezTo>
                      <a:cubicBezTo>
                        <a:pt x="387" y="366"/>
                        <a:pt x="387" y="366"/>
                        <a:pt x="388" y="367"/>
                      </a:cubicBezTo>
                      <a:cubicBezTo>
                        <a:pt x="385" y="369"/>
                        <a:pt x="388" y="374"/>
                        <a:pt x="384" y="376"/>
                      </a:cubicBezTo>
                      <a:cubicBezTo>
                        <a:pt x="384" y="377"/>
                        <a:pt x="386" y="376"/>
                        <a:pt x="386" y="377"/>
                      </a:cubicBezTo>
                      <a:cubicBezTo>
                        <a:pt x="385" y="377"/>
                        <a:pt x="385" y="377"/>
                        <a:pt x="384" y="378"/>
                      </a:cubicBezTo>
                      <a:cubicBezTo>
                        <a:pt x="385" y="378"/>
                        <a:pt x="385" y="390"/>
                        <a:pt x="386" y="392"/>
                      </a:cubicBezTo>
                      <a:cubicBezTo>
                        <a:pt x="386" y="391"/>
                        <a:pt x="386" y="393"/>
                        <a:pt x="387" y="394"/>
                      </a:cubicBezTo>
                      <a:cubicBezTo>
                        <a:pt x="386" y="394"/>
                        <a:pt x="386" y="394"/>
                        <a:pt x="386" y="395"/>
                      </a:cubicBezTo>
                      <a:cubicBezTo>
                        <a:pt x="386" y="399"/>
                        <a:pt x="387" y="400"/>
                        <a:pt x="387" y="400"/>
                      </a:cubicBezTo>
                      <a:cubicBezTo>
                        <a:pt x="387" y="402"/>
                        <a:pt x="386" y="406"/>
                        <a:pt x="387" y="402"/>
                      </a:cubicBezTo>
                      <a:cubicBezTo>
                        <a:pt x="388" y="397"/>
                        <a:pt x="386" y="392"/>
                        <a:pt x="388" y="390"/>
                      </a:cubicBezTo>
                      <a:cubicBezTo>
                        <a:pt x="389" y="395"/>
                        <a:pt x="388" y="402"/>
                        <a:pt x="390" y="404"/>
                      </a:cubicBezTo>
                      <a:cubicBezTo>
                        <a:pt x="391" y="393"/>
                        <a:pt x="391" y="392"/>
                        <a:pt x="391" y="379"/>
                      </a:cubicBezTo>
                      <a:cubicBezTo>
                        <a:pt x="393" y="380"/>
                        <a:pt x="393" y="375"/>
                        <a:pt x="392" y="375"/>
                      </a:cubicBezTo>
                      <a:cubicBezTo>
                        <a:pt x="392" y="376"/>
                        <a:pt x="392" y="376"/>
                        <a:pt x="391" y="376"/>
                      </a:cubicBezTo>
                      <a:cubicBezTo>
                        <a:pt x="390" y="370"/>
                        <a:pt x="388" y="360"/>
                        <a:pt x="391" y="355"/>
                      </a:cubicBezTo>
                      <a:cubicBezTo>
                        <a:pt x="391" y="359"/>
                        <a:pt x="390" y="364"/>
                        <a:pt x="393" y="366"/>
                      </a:cubicBezTo>
                      <a:cubicBezTo>
                        <a:pt x="393" y="358"/>
                        <a:pt x="390" y="346"/>
                        <a:pt x="392" y="337"/>
                      </a:cubicBezTo>
                      <a:cubicBezTo>
                        <a:pt x="395" y="346"/>
                        <a:pt x="393" y="358"/>
                        <a:pt x="396" y="366"/>
                      </a:cubicBezTo>
                      <a:cubicBezTo>
                        <a:pt x="399" y="365"/>
                        <a:pt x="399" y="365"/>
                        <a:pt x="399" y="365"/>
                      </a:cubicBezTo>
                      <a:cubicBezTo>
                        <a:pt x="401" y="368"/>
                        <a:pt x="399" y="371"/>
                        <a:pt x="401" y="374"/>
                      </a:cubicBezTo>
                      <a:cubicBezTo>
                        <a:pt x="401" y="372"/>
                        <a:pt x="401" y="370"/>
                        <a:pt x="402" y="370"/>
                      </a:cubicBezTo>
                      <a:cubicBezTo>
                        <a:pt x="401" y="366"/>
                        <a:pt x="403" y="363"/>
                        <a:pt x="405" y="360"/>
                      </a:cubicBezTo>
                      <a:cubicBezTo>
                        <a:pt x="408" y="360"/>
                        <a:pt x="407" y="366"/>
                        <a:pt x="406" y="364"/>
                      </a:cubicBezTo>
                      <a:cubicBezTo>
                        <a:pt x="404" y="364"/>
                        <a:pt x="407" y="366"/>
                        <a:pt x="407" y="367"/>
                      </a:cubicBezTo>
                      <a:cubicBezTo>
                        <a:pt x="406" y="367"/>
                        <a:pt x="406" y="366"/>
                        <a:pt x="405" y="366"/>
                      </a:cubicBezTo>
                      <a:cubicBezTo>
                        <a:pt x="405" y="367"/>
                        <a:pt x="407" y="369"/>
                        <a:pt x="406" y="370"/>
                      </a:cubicBezTo>
                      <a:cubicBezTo>
                        <a:pt x="405" y="370"/>
                        <a:pt x="406" y="369"/>
                        <a:pt x="405" y="369"/>
                      </a:cubicBezTo>
                      <a:cubicBezTo>
                        <a:pt x="405" y="378"/>
                        <a:pt x="408" y="384"/>
                        <a:pt x="408" y="395"/>
                      </a:cubicBezTo>
                      <a:cubicBezTo>
                        <a:pt x="408" y="395"/>
                        <a:pt x="409" y="395"/>
                        <a:pt x="409" y="396"/>
                      </a:cubicBezTo>
                      <a:cubicBezTo>
                        <a:pt x="407" y="398"/>
                        <a:pt x="408" y="404"/>
                        <a:pt x="410" y="406"/>
                      </a:cubicBezTo>
                      <a:cubicBezTo>
                        <a:pt x="410" y="404"/>
                        <a:pt x="410" y="402"/>
                        <a:pt x="409" y="401"/>
                      </a:cubicBezTo>
                      <a:cubicBezTo>
                        <a:pt x="411" y="401"/>
                        <a:pt x="408" y="388"/>
                        <a:pt x="411" y="390"/>
                      </a:cubicBezTo>
                      <a:cubicBezTo>
                        <a:pt x="411" y="386"/>
                        <a:pt x="410" y="384"/>
                        <a:pt x="410" y="381"/>
                      </a:cubicBezTo>
                      <a:cubicBezTo>
                        <a:pt x="411" y="380"/>
                        <a:pt x="411" y="381"/>
                        <a:pt x="412" y="380"/>
                      </a:cubicBezTo>
                      <a:cubicBezTo>
                        <a:pt x="411" y="380"/>
                        <a:pt x="412" y="378"/>
                        <a:pt x="411" y="377"/>
                      </a:cubicBezTo>
                      <a:cubicBezTo>
                        <a:pt x="413" y="379"/>
                        <a:pt x="411" y="374"/>
                        <a:pt x="412" y="374"/>
                      </a:cubicBezTo>
                      <a:cubicBezTo>
                        <a:pt x="412" y="375"/>
                        <a:pt x="412" y="377"/>
                        <a:pt x="413" y="377"/>
                      </a:cubicBezTo>
                      <a:cubicBezTo>
                        <a:pt x="414" y="375"/>
                        <a:pt x="413" y="373"/>
                        <a:pt x="414" y="373"/>
                      </a:cubicBezTo>
                      <a:cubicBezTo>
                        <a:pt x="414" y="373"/>
                        <a:pt x="415" y="374"/>
                        <a:pt x="415" y="374"/>
                      </a:cubicBezTo>
                      <a:cubicBezTo>
                        <a:pt x="415" y="376"/>
                        <a:pt x="415" y="378"/>
                        <a:pt x="415" y="378"/>
                      </a:cubicBezTo>
                      <a:cubicBezTo>
                        <a:pt x="413" y="379"/>
                        <a:pt x="414" y="376"/>
                        <a:pt x="413" y="378"/>
                      </a:cubicBezTo>
                      <a:cubicBezTo>
                        <a:pt x="414" y="378"/>
                        <a:pt x="414" y="380"/>
                        <a:pt x="415" y="380"/>
                      </a:cubicBezTo>
                      <a:cubicBezTo>
                        <a:pt x="416" y="384"/>
                        <a:pt x="414" y="387"/>
                        <a:pt x="416" y="389"/>
                      </a:cubicBezTo>
                      <a:cubicBezTo>
                        <a:pt x="414" y="392"/>
                        <a:pt x="415" y="393"/>
                        <a:pt x="415" y="398"/>
                      </a:cubicBezTo>
                      <a:cubicBezTo>
                        <a:pt x="418" y="398"/>
                        <a:pt x="415" y="395"/>
                        <a:pt x="417" y="395"/>
                      </a:cubicBezTo>
                      <a:cubicBezTo>
                        <a:pt x="416" y="398"/>
                        <a:pt x="419" y="400"/>
                        <a:pt x="417" y="401"/>
                      </a:cubicBezTo>
                      <a:cubicBezTo>
                        <a:pt x="416" y="401"/>
                        <a:pt x="417" y="398"/>
                        <a:pt x="416" y="398"/>
                      </a:cubicBezTo>
                      <a:cubicBezTo>
                        <a:pt x="415" y="401"/>
                        <a:pt x="417" y="406"/>
                        <a:pt x="414" y="407"/>
                      </a:cubicBezTo>
                      <a:cubicBezTo>
                        <a:pt x="413" y="406"/>
                        <a:pt x="414" y="407"/>
                        <a:pt x="413" y="407"/>
                      </a:cubicBezTo>
                      <a:cubicBezTo>
                        <a:pt x="413" y="405"/>
                        <a:pt x="415" y="403"/>
                        <a:pt x="412" y="403"/>
                      </a:cubicBezTo>
                      <a:cubicBezTo>
                        <a:pt x="413" y="404"/>
                        <a:pt x="412" y="405"/>
                        <a:pt x="411" y="406"/>
                      </a:cubicBezTo>
                      <a:cubicBezTo>
                        <a:pt x="413" y="406"/>
                        <a:pt x="412" y="409"/>
                        <a:pt x="413" y="410"/>
                      </a:cubicBezTo>
                      <a:cubicBezTo>
                        <a:pt x="411" y="409"/>
                        <a:pt x="411" y="411"/>
                        <a:pt x="412" y="412"/>
                      </a:cubicBezTo>
                      <a:cubicBezTo>
                        <a:pt x="412" y="410"/>
                        <a:pt x="414" y="411"/>
                        <a:pt x="414" y="412"/>
                      </a:cubicBezTo>
                      <a:cubicBezTo>
                        <a:pt x="416" y="410"/>
                        <a:pt x="414" y="409"/>
                        <a:pt x="414" y="408"/>
                      </a:cubicBezTo>
                      <a:cubicBezTo>
                        <a:pt x="415" y="408"/>
                        <a:pt x="415" y="407"/>
                        <a:pt x="415" y="407"/>
                      </a:cubicBezTo>
                      <a:cubicBezTo>
                        <a:pt x="417" y="409"/>
                        <a:pt x="414" y="412"/>
                        <a:pt x="416" y="413"/>
                      </a:cubicBezTo>
                      <a:cubicBezTo>
                        <a:pt x="417" y="408"/>
                        <a:pt x="417" y="406"/>
                        <a:pt x="417" y="402"/>
                      </a:cubicBezTo>
                      <a:cubicBezTo>
                        <a:pt x="419" y="407"/>
                        <a:pt x="418" y="410"/>
                        <a:pt x="419" y="413"/>
                      </a:cubicBezTo>
                      <a:cubicBezTo>
                        <a:pt x="418" y="412"/>
                        <a:pt x="419" y="412"/>
                        <a:pt x="420" y="412"/>
                      </a:cubicBezTo>
                      <a:cubicBezTo>
                        <a:pt x="420" y="413"/>
                        <a:pt x="422" y="414"/>
                        <a:pt x="422" y="412"/>
                      </a:cubicBezTo>
                      <a:cubicBezTo>
                        <a:pt x="420" y="413"/>
                        <a:pt x="422" y="410"/>
                        <a:pt x="422" y="408"/>
                      </a:cubicBezTo>
                      <a:cubicBezTo>
                        <a:pt x="424" y="414"/>
                        <a:pt x="422" y="425"/>
                        <a:pt x="426" y="429"/>
                      </a:cubicBezTo>
                      <a:cubicBezTo>
                        <a:pt x="423" y="422"/>
                        <a:pt x="427" y="412"/>
                        <a:pt x="425" y="404"/>
                      </a:cubicBezTo>
                      <a:cubicBezTo>
                        <a:pt x="427" y="405"/>
                        <a:pt x="425" y="402"/>
                        <a:pt x="426" y="402"/>
                      </a:cubicBezTo>
                      <a:cubicBezTo>
                        <a:pt x="426" y="408"/>
                        <a:pt x="429" y="412"/>
                        <a:pt x="427" y="417"/>
                      </a:cubicBezTo>
                      <a:cubicBezTo>
                        <a:pt x="429" y="418"/>
                        <a:pt x="429" y="420"/>
                        <a:pt x="429" y="422"/>
                      </a:cubicBezTo>
                      <a:cubicBezTo>
                        <a:pt x="432" y="420"/>
                        <a:pt x="431" y="412"/>
                        <a:pt x="429" y="410"/>
                      </a:cubicBezTo>
                      <a:cubicBezTo>
                        <a:pt x="432" y="410"/>
                        <a:pt x="430" y="405"/>
                        <a:pt x="429" y="404"/>
                      </a:cubicBezTo>
                      <a:cubicBezTo>
                        <a:pt x="432" y="403"/>
                        <a:pt x="428" y="398"/>
                        <a:pt x="432" y="397"/>
                      </a:cubicBezTo>
                      <a:cubicBezTo>
                        <a:pt x="434" y="408"/>
                        <a:pt x="433" y="413"/>
                        <a:pt x="434" y="421"/>
                      </a:cubicBezTo>
                      <a:cubicBezTo>
                        <a:pt x="437" y="418"/>
                        <a:pt x="435" y="411"/>
                        <a:pt x="435" y="407"/>
                      </a:cubicBezTo>
                      <a:cubicBezTo>
                        <a:pt x="435" y="398"/>
                        <a:pt x="434" y="387"/>
                        <a:pt x="436" y="379"/>
                      </a:cubicBezTo>
                      <a:cubicBezTo>
                        <a:pt x="438" y="381"/>
                        <a:pt x="437" y="385"/>
                        <a:pt x="437" y="384"/>
                      </a:cubicBezTo>
                      <a:cubicBezTo>
                        <a:pt x="438" y="384"/>
                        <a:pt x="437" y="383"/>
                        <a:pt x="438" y="383"/>
                      </a:cubicBezTo>
                      <a:cubicBezTo>
                        <a:pt x="442" y="385"/>
                        <a:pt x="438" y="388"/>
                        <a:pt x="441" y="391"/>
                      </a:cubicBezTo>
                      <a:cubicBezTo>
                        <a:pt x="441" y="386"/>
                        <a:pt x="440" y="384"/>
                        <a:pt x="442" y="380"/>
                      </a:cubicBezTo>
                      <a:cubicBezTo>
                        <a:pt x="443" y="392"/>
                        <a:pt x="443" y="412"/>
                        <a:pt x="447" y="426"/>
                      </a:cubicBezTo>
                      <a:cubicBezTo>
                        <a:pt x="448" y="425"/>
                        <a:pt x="446" y="424"/>
                        <a:pt x="448" y="423"/>
                      </a:cubicBezTo>
                      <a:cubicBezTo>
                        <a:pt x="448" y="424"/>
                        <a:pt x="448" y="424"/>
                        <a:pt x="449" y="423"/>
                      </a:cubicBezTo>
                      <a:cubicBezTo>
                        <a:pt x="449" y="426"/>
                        <a:pt x="449" y="427"/>
                        <a:pt x="449" y="427"/>
                      </a:cubicBezTo>
                      <a:cubicBezTo>
                        <a:pt x="450" y="431"/>
                        <a:pt x="450" y="420"/>
                        <a:pt x="448" y="422"/>
                      </a:cubicBezTo>
                      <a:cubicBezTo>
                        <a:pt x="448" y="421"/>
                        <a:pt x="448" y="420"/>
                        <a:pt x="449" y="419"/>
                      </a:cubicBezTo>
                      <a:cubicBezTo>
                        <a:pt x="448" y="419"/>
                        <a:pt x="448" y="418"/>
                        <a:pt x="448" y="417"/>
                      </a:cubicBezTo>
                      <a:cubicBezTo>
                        <a:pt x="450" y="418"/>
                        <a:pt x="447" y="410"/>
                        <a:pt x="450" y="411"/>
                      </a:cubicBezTo>
                      <a:cubicBezTo>
                        <a:pt x="449" y="410"/>
                        <a:pt x="449" y="408"/>
                        <a:pt x="450" y="407"/>
                      </a:cubicBezTo>
                      <a:cubicBezTo>
                        <a:pt x="446" y="407"/>
                        <a:pt x="450" y="410"/>
                        <a:pt x="448" y="411"/>
                      </a:cubicBezTo>
                      <a:cubicBezTo>
                        <a:pt x="447" y="408"/>
                        <a:pt x="446" y="405"/>
                        <a:pt x="448" y="402"/>
                      </a:cubicBezTo>
                      <a:cubicBezTo>
                        <a:pt x="450" y="403"/>
                        <a:pt x="449" y="406"/>
                        <a:pt x="451" y="406"/>
                      </a:cubicBezTo>
                      <a:cubicBezTo>
                        <a:pt x="451" y="402"/>
                        <a:pt x="450" y="398"/>
                        <a:pt x="451" y="396"/>
                      </a:cubicBezTo>
                      <a:cubicBezTo>
                        <a:pt x="453" y="398"/>
                        <a:pt x="451" y="406"/>
                        <a:pt x="453" y="405"/>
                      </a:cubicBezTo>
                      <a:cubicBezTo>
                        <a:pt x="453" y="403"/>
                        <a:pt x="454" y="398"/>
                        <a:pt x="452" y="398"/>
                      </a:cubicBezTo>
                      <a:cubicBezTo>
                        <a:pt x="454" y="396"/>
                        <a:pt x="453" y="395"/>
                        <a:pt x="452" y="393"/>
                      </a:cubicBezTo>
                      <a:cubicBezTo>
                        <a:pt x="454" y="394"/>
                        <a:pt x="453" y="392"/>
                        <a:pt x="454" y="392"/>
                      </a:cubicBezTo>
                      <a:cubicBezTo>
                        <a:pt x="454" y="390"/>
                        <a:pt x="453" y="385"/>
                        <a:pt x="455" y="387"/>
                      </a:cubicBezTo>
                      <a:cubicBezTo>
                        <a:pt x="455" y="382"/>
                        <a:pt x="453" y="381"/>
                        <a:pt x="455" y="379"/>
                      </a:cubicBezTo>
                      <a:cubicBezTo>
                        <a:pt x="455" y="380"/>
                        <a:pt x="457" y="379"/>
                        <a:pt x="456" y="381"/>
                      </a:cubicBezTo>
                      <a:cubicBezTo>
                        <a:pt x="457" y="386"/>
                        <a:pt x="457" y="389"/>
                        <a:pt x="458" y="393"/>
                      </a:cubicBezTo>
                      <a:cubicBezTo>
                        <a:pt x="457" y="396"/>
                        <a:pt x="458" y="403"/>
                        <a:pt x="460" y="406"/>
                      </a:cubicBezTo>
                      <a:cubicBezTo>
                        <a:pt x="458" y="412"/>
                        <a:pt x="461" y="419"/>
                        <a:pt x="460" y="423"/>
                      </a:cubicBezTo>
                      <a:cubicBezTo>
                        <a:pt x="460" y="423"/>
                        <a:pt x="460" y="423"/>
                        <a:pt x="460" y="424"/>
                      </a:cubicBezTo>
                      <a:cubicBezTo>
                        <a:pt x="460" y="425"/>
                        <a:pt x="461" y="427"/>
                        <a:pt x="461" y="425"/>
                      </a:cubicBezTo>
                      <a:cubicBezTo>
                        <a:pt x="460" y="423"/>
                        <a:pt x="462" y="421"/>
                        <a:pt x="461" y="420"/>
                      </a:cubicBezTo>
                      <a:cubicBezTo>
                        <a:pt x="461" y="420"/>
                        <a:pt x="461" y="421"/>
                        <a:pt x="461" y="420"/>
                      </a:cubicBezTo>
                      <a:cubicBezTo>
                        <a:pt x="462" y="415"/>
                        <a:pt x="461" y="406"/>
                        <a:pt x="461" y="400"/>
                      </a:cubicBezTo>
                      <a:cubicBezTo>
                        <a:pt x="461" y="394"/>
                        <a:pt x="460" y="389"/>
                        <a:pt x="462" y="386"/>
                      </a:cubicBezTo>
                      <a:cubicBezTo>
                        <a:pt x="463" y="388"/>
                        <a:pt x="463" y="393"/>
                        <a:pt x="463" y="397"/>
                      </a:cubicBezTo>
                      <a:cubicBezTo>
                        <a:pt x="463" y="399"/>
                        <a:pt x="463" y="402"/>
                        <a:pt x="464" y="401"/>
                      </a:cubicBezTo>
                      <a:cubicBezTo>
                        <a:pt x="464" y="391"/>
                        <a:pt x="464" y="391"/>
                        <a:pt x="464" y="391"/>
                      </a:cubicBezTo>
                      <a:cubicBezTo>
                        <a:pt x="465" y="391"/>
                        <a:pt x="466" y="387"/>
                        <a:pt x="465" y="386"/>
                      </a:cubicBezTo>
                      <a:cubicBezTo>
                        <a:pt x="465" y="386"/>
                        <a:pt x="466" y="387"/>
                        <a:pt x="466" y="386"/>
                      </a:cubicBezTo>
                      <a:cubicBezTo>
                        <a:pt x="464" y="381"/>
                        <a:pt x="464" y="374"/>
                        <a:pt x="466" y="369"/>
                      </a:cubicBezTo>
                      <a:cubicBezTo>
                        <a:pt x="467" y="377"/>
                        <a:pt x="466" y="383"/>
                        <a:pt x="468" y="390"/>
                      </a:cubicBezTo>
                      <a:cubicBezTo>
                        <a:pt x="468" y="388"/>
                        <a:pt x="468" y="386"/>
                        <a:pt x="468" y="384"/>
                      </a:cubicBezTo>
                      <a:cubicBezTo>
                        <a:pt x="469" y="385"/>
                        <a:pt x="469" y="386"/>
                        <a:pt x="470" y="384"/>
                      </a:cubicBezTo>
                      <a:cubicBezTo>
                        <a:pt x="469" y="381"/>
                        <a:pt x="472" y="380"/>
                        <a:pt x="470" y="377"/>
                      </a:cubicBezTo>
                      <a:cubicBezTo>
                        <a:pt x="468" y="377"/>
                        <a:pt x="471" y="379"/>
                        <a:pt x="469" y="379"/>
                      </a:cubicBezTo>
                      <a:cubicBezTo>
                        <a:pt x="468" y="373"/>
                        <a:pt x="467" y="368"/>
                        <a:pt x="468" y="361"/>
                      </a:cubicBezTo>
                      <a:cubicBezTo>
                        <a:pt x="467" y="362"/>
                        <a:pt x="468" y="360"/>
                        <a:pt x="468" y="359"/>
                      </a:cubicBezTo>
                      <a:cubicBezTo>
                        <a:pt x="469" y="359"/>
                        <a:pt x="469" y="354"/>
                        <a:pt x="469" y="351"/>
                      </a:cubicBezTo>
                      <a:cubicBezTo>
                        <a:pt x="469" y="351"/>
                        <a:pt x="468" y="348"/>
                        <a:pt x="469" y="348"/>
                      </a:cubicBezTo>
                      <a:cubicBezTo>
                        <a:pt x="468" y="349"/>
                        <a:pt x="471" y="350"/>
                        <a:pt x="470" y="348"/>
                      </a:cubicBezTo>
                      <a:cubicBezTo>
                        <a:pt x="471" y="348"/>
                        <a:pt x="468" y="348"/>
                        <a:pt x="468" y="347"/>
                      </a:cubicBezTo>
                      <a:cubicBezTo>
                        <a:pt x="470" y="345"/>
                        <a:pt x="468" y="342"/>
                        <a:pt x="470" y="338"/>
                      </a:cubicBezTo>
                      <a:cubicBezTo>
                        <a:pt x="470" y="340"/>
                        <a:pt x="472" y="339"/>
                        <a:pt x="472" y="337"/>
                      </a:cubicBezTo>
                      <a:cubicBezTo>
                        <a:pt x="474" y="339"/>
                        <a:pt x="472" y="346"/>
                        <a:pt x="474" y="345"/>
                      </a:cubicBezTo>
                      <a:cubicBezTo>
                        <a:pt x="473" y="340"/>
                        <a:pt x="474" y="336"/>
                        <a:pt x="473" y="334"/>
                      </a:cubicBezTo>
                      <a:cubicBezTo>
                        <a:pt x="475" y="335"/>
                        <a:pt x="474" y="341"/>
                        <a:pt x="476" y="339"/>
                      </a:cubicBezTo>
                      <a:cubicBezTo>
                        <a:pt x="477" y="341"/>
                        <a:pt x="474" y="346"/>
                        <a:pt x="476" y="343"/>
                      </a:cubicBezTo>
                      <a:cubicBezTo>
                        <a:pt x="476" y="347"/>
                        <a:pt x="476" y="350"/>
                        <a:pt x="477" y="351"/>
                      </a:cubicBezTo>
                      <a:cubicBezTo>
                        <a:pt x="478" y="352"/>
                        <a:pt x="476" y="347"/>
                        <a:pt x="477" y="348"/>
                      </a:cubicBezTo>
                      <a:cubicBezTo>
                        <a:pt x="479" y="348"/>
                        <a:pt x="479" y="352"/>
                        <a:pt x="478" y="353"/>
                      </a:cubicBezTo>
                      <a:cubicBezTo>
                        <a:pt x="477" y="353"/>
                        <a:pt x="478" y="352"/>
                        <a:pt x="477" y="352"/>
                      </a:cubicBezTo>
                      <a:cubicBezTo>
                        <a:pt x="477" y="352"/>
                        <a:pt x="477" y="353"/>
                        <a:pt x="476" y="353"/>
                      </a:cubicBezTo>
                      <a:cubicBezTo>
                        <a:pt x="475" y="355"/>
                        <a:pt x="478" y="353"/>
                        <a:pt x="477" y="355"/>
                      </a:cubicBezTo>
                      <a:cubicBezTo>
                        <a:pt x="476" y="354"/>
                        <a:pt x="476" y="354"/>
                        <a:pt x="476" y="356"/>
                      </a:cubicBezTo>
                      <a:cubicBezTo>
                        <a:pt x="480" y="353"/>
                        <a:pt x="478" y="363"/>
                        <a:pt x="480" y="365"/>
                      </a:cubicBezTo>
                      <a:cubicBezTo>
                        <a:pt x="480" y="363"/>
                        <a:pt x="480" y="361"/>
                        <a:pt x="482" y="361"/>
                      </a:cubicBezTo>
                      <a:cubicBezTo>
                        <a:pt x="482" y="368"/>
                        <a:pt x="483" y="382"/>
                        <a:pt x="487" y="389"/>
                      </a:cubicBezTo>
                      <a:cubicBezTo>
                        <a:pt x="488" y="377"/>
                        <a:pt x="484" y="356"/>
                        <a:pt x="486" y="344"/>
                      </a:cubicBezTo>
                      <a:cubicBezTo>
                        <a:pt x="487" y="346"/>
                        <a:pt x="488" y="343"/>
                        <a:pt x="488" y="345"/>
                      </a:cubicBezTo>
                      <a:cubicBezTo>
                        <a:pt x="488" y="344"/>
                        <a:pt x="488" y="344"/>
                        <a:pt x="489" y="343"/>
                      </a:cubicBezTo>
                      <a:cubicBezTo>
                        <a:pt x="492" y="347"/>
                        <a:pt x="489" y="354"/>
                        <a:pt x="492" y="358"/>
                      </a:cubicBezTo>
                      <a:cubicBezTo>
                        <a:pt x="491" y="352"/>
                        <a:pt x="492" y="350"/>
                        <a:pt x="493" y="344"/>
                      </a:cubicBezTo>
                      <a:cubicBezTo>
                        <a:pt x="494" y="344"/>
                        <a:pt x="494" y="345"/>
                        <a:pt x="495" y="345"/>
                      </a:cubicBezTo>
                      <a:cubicBezTo>
                        <a:pt x="496" y="343"/>
                        <a:pt x="496" y="339"/>
                        <a:pt x="499" y="339"/>
                      </a:cubicBezTo>
                      <a:cubicBezTo>
                        <a:pt x="501" y="343"/>
                        <a:pt x="500" y="356"/>
                        <a:pt x="502" y="358"/>
                      </a:cubicBezTo>
                      <a:cubicBezTo>
                        <a:pt x="502" y="350"/>
                        <a:pt x="501" y="339"/>
                        <a:pt x="501" y="329"/>
                      </a:cubicBezTo>
                      <a:cubicBezTo>
                        <a:pt x="504" y="331"/>
                        <a:pt x="501" y="342"/>
                        <a:pt x="505" y="343"/>
                      </a:cubicBezTo>
                      <a:cubicBezTo>
                        <a:pt x="502" y="347"/>
                        <a:pt x="505" y="354"/>
                        <a:pt x="504" y="357"/>
                      </a:cubicBezTo>
                      <a:cubicBezTo>
                        <a:pt x="507" y="357"/>
                        <a:pt x="503" y="352"/>
                        <a:pt x="505" y="351"/>
                      </a:cubicBezTo>
                      <a:cubicBezTo>
                        <a:pt x="506" y="352"/>
                        <a:pt x="505" y="356"/>
                        <a:pt x="507" y="356"/>
                      </a:cubicBezTo>
                      <a:cubicBezTo>
                        <a:pt x="507" y="352"/>
                        <a:pt x="505" y="349"/>
                        <a:pt x="508" y="348"/>
                      </a:cubicBezTo>
                      <a:cubicBezTo>
                        <a:pt x="508" y="350"/>
                        <a:pt x="507" y="354"/>
                        <a:pt x="509" y="352"/>
                      </a:cubicBezTo>
                      <a:cubicBezTo>
                        <a:pt x="508" y="351"/>
                        <a:pt x="508" y="349"/>
                        <a:pt x="508" y="346"/>
                      </a:cubicBezTo>
                      <a:cubicBezTo>
                        <a:pt x="510" y="346"/>
                        <a:pt x="510" y="345"/>
                        <a:pt x="511" y="344"/>
                      </a:cubicBezTo>
                      <a:cubicBezTo>
                        <a:pt x="512" y="345"/>
                        <a:pt x="512" y="346"/>
                        <a:pt x="512" y="347"/>
                      </a:cubicBezTo>
                      <a:cubicBezTo>
                        <a:pt x="515" y="356"/>
                        <a:pt x="510" y="334"/>
                        <a:pt x="514" y="333"/>
                      </a:cubicBezTo>
                      <a:cubicBezTo>
                        <a:pt x="515" y="336"/>
                        <a:pt x="513" y="348"/>
                        <a:pt x="517" y="349"/>
                      </a:cubicBezTo>
                      <a:cubicBezTo>
                        <a:pt x="517" y="344"/>
                        <a:pt x="516" y="340"/>
                        <a:pt x="516" y="331"/>
                      </a:cubicBezTo>
                      <a:cubicBezTo>
                        <a:pt x="517" y="331"/>
                        <a:pt x="517" y="330"/>
                        <a:pt x="518" y="330"/>
                      </a:cubicBezTo>
                      <a:cubicBezTo>
                        <a:pt x="520" y="332"/>
                        <a:pt x="519" y="334"/>
                        <a:pt x="518" y="337"/>
                      </a:cubicBezTo>
                      <a:cubicBezTo>
                        <a:pt x="523" y="347"/>
                        <a:pt x="517" y="359"/>
                        <a:pt x="520" y="371"/>
                      </a:cubicBezTo>
                      <a:cubicBezTo>
                        <a:pt x="521" y="371"/>
                        <a:pt x="522" y="371"/>
                        <a:pt x="522" y="371"/>
                      </a:cubicBezTo>
                      <a:cubicBezTo>
                        <a:pt x="524" y="376"/>
                        <a:pt x="522" y="389"/>
                        <a:pt x="525" y="393"/>
                      </a:cubicBezTo>
                      <a:cubicBezTo>
                        <a:pt x="526" y="386"/>
                        <a:pt x="524" y="376"/>
                        <a:pt x="526" y="370"/>
                      </a:cubicBezTo>
                      <a:cubicBezTo>
                        <a:pt x="526" y="373"/>
                        <a:pt x="526" y="375"/>
                        <a:pt x="528" y="376"/>
                      </a:cubicBezTo>
                      <a:cubicBezTo>
                        <a:pt x="532" y="369"/>
                        <a:pt x="527" y="359"/>
                        <a:pt x="531" y="354"/>
                      </a:cubicBezTo>
                      <a:cubicBezTo>
                        <a:pt x="531" y="360"/>
                        <a:pt x="530" y="368"/>
                        <a:pt x="533" y="370"/>
                      </a:cubicBezTo>
                      <a:cubicBezTo>
                        <a:pt x="533" y="366"/>
                        <a:pt x="533" y="362"/>
                        <a:pt x="532" y="359"/>
                      </a:cubicBezTo>
                      <a:cubicBezTo>
                        <a:pt x="533" y="359"/>
                        <a:pt x="533" y="358"/>
                        <a:pt x="534" y="358"/>
                      </a:cubicBezTo>
                      <a:cubicBezTo>
                        <a:pt x="538" y="359"/>
                        <a:pt x="532" y="367"/>
                        <a:pt x="537" y="366"/>
                      </a:cubicBezTo>
                      <a:cubicBezTo>
                        <a:pt x="538" y="364"/>
                        <a:pt x="535" y="361"/>
                        <a:pt x="538" y="361"/>
                      </a:cubicBezTo>
                      <a:cubicBezTo>
                        <a:pt x="537" y="365"/>
                        <a:pt x="539" y="367"/>
                        <a:pt x="537" y="371"/>
                      </a:cubicBezTo>
                      <a:cubicBezTo>
                        <a:pt x="538" y="371"/>
                        <a:pt x="539" y="371"/>
                        <a:pt x="539" y="372"/>
                      </a:cubicBezTo>
                      <a:cubicBezTo>
                        <a:pt x="536" y="375"/>
                        <a:pt x="540" y="377"/>
                        <a:pt x="537" y="381"/>
                      </a:cubicBezTo>
                      <a:cubicBezTo>
                        <a:pt x="538" y="380"/>
                        <a:pt x="536" y="378"/>
                        <a:pt x="536" y="380"/>
                      </a:cubicBezTo>
                      <a:cubicBezTo>
                        <a:pt x="538" y="380"/>
                        <a:pt x="536" y="384"/>
                        <a:pt x="538" y="384"/>
                      </a:cubicBezTo>
                      <a:cubicBezTo>
                        <a:pt x="539" y="383"/>
                        <a:pt x="537" y="382"/>
                        <a:pt x="538" y="382"/>
                      </a:cubicBezTo>
                      <a:cubicBezTo>
                        <a:pt x="539" y="384"/>
                        <a:pt x="538" y="385"/>
                        <a:pt x="540" y="385"/>
                      </a:cubicBezTo>
                      <a:cubicBezTo>
                        <a:pt x="538" y="385"/>
                        <a:pt x="539" y="391"/>
                        <a:pt x="541" y="389"/>
                      </a:cubicBezTo>
                      <a:cubicBezTo>
                        <a:pt x="540" y="387"/>
                        <a:pt x="542" y="384"/>
                        <a:pt x="540" y="381"/>
                      </a:cubicBezTo>
                      <a:cubicBezTo>
                        <a:pt x="543" y="380"/>
                        <a:pt x="540" y="377"/>
                        <a:pt x="540" y="376"/>
                      </a:cubicBezTo>
                      <a:cubicBezTo>
                        <a:pt x="540" y="376"/>
                        <a:pt x="541" y="376"/>
                        <a:pt x="541" y="375"/>
                      </a:cubicBezTo>
                      <a:cubicBezTo>
                        <a:pt x="540" y="374"/>
                        <a:pt x="540" y="368"/>
                        <a:pt x="541" y="366"/>
                      </a:cubicBezTo>
                      <a:cubicBezTo>
                        <a:pt x="540" y="366"/>
                        <a:pt x="539" y="365"/>
                        <a:pt x="539" y="365"/>
                      </a:cubicBezTo>
                      <a:cubicBezTo>
                        <a:pt x="540" y="364"/>
                        <a:pt x="540" y="361"/>
                        <a:pt x="539" y="362"/>
                      </a:cubicBezTo>
                      <a:cubicBezTo>
                        <a:pt x="540" y="360"/>
                        <a:pt x="540" y="357"/>
                        <a:pt x="539" y="356"/>
                      </a:cubicBezTo>
                      <a:cubicBezTo>
                        <a:pt x="539" y="357"/>
                        <a:pt x="539" y="358"/>
                        <a:pt x="538" y="357"/>
                      </a:cubicBezTo>
                      <a:cubicBezTo>
                        <a:pt x="539" y="355"/>
                        <a:pt x="540" y="356"/>
                        <a:pt x="541" y="353"/>
                      </a:cubicBezTo>
                      <a:cubicBezTo>
                        <a:pt x="541" y="355"/>
                        <a:pt x="543" y="357"/>
                        <a:pt x="542" y="360"/>
                      </a:cubicBezTo>
                      <a:cubicBezTo>
                        <a:pt x="541" y="359"/>
                        <a:pt x="541" y="359"/>
                        <a:pt x="540" y="359"/>
                      </a:cubicBezTo>
                      <a:cubicBezTo>
                        <a:pt x="541" y="363"/>
                        <a:pt x="541" y="364"/>
                        <a:pt x="543" y="364"/>
                      </a:cubicBezTo>
                      <a:cubicBezTo>
                        <a:pt x="543" y="367"/>
                        <a:pt x="541" y="366"/>
                        <a:pt x="541" y="365"/>
                      </a:cubicBezTo>
                      <a:cubicBezTo>
                        <a:pt x="541" y="366"/>
                        <a:pt x="541" y="367"/>
                        <a:pt x="542" y="367"/>
                      </a:cubicBezTo>
                      <a:cubicBezTo>
                        <a:pt x="542" y="367"/>
                        <a:pt x="543" y="365"/>
                        <a:pt x="544" y="367"/>
                      </a:cubicBezTo>
                      <a:cubicBezTo>
                        <a:pt x="545" y="364"/>
                        <a:pt x="541" y="358"/>
                        <a:pt x="545" y="355"/>
                      </a:cubicBezTo>
                      <a:cubicBezTo>
                        <a:pt x="546" y="348"/>
                        <a:pt x="543" y="341"/>
                        <a:pt x="547" y="337"/>
                      </a:cubicBezTo>
                      <a:cubicBezTo>
                        <a:pt x="544" y="335"/>
                        <a:pt x="547" y="331"/>
                        <a:pt x="545" y="330"/>
                      </a:cubicBezTo>
                      <a:cubicBezTo>
                        <a:pt x="546" y="330"/>
                        <a:pt x="547" y="331"/>
                        <a:pt x="547" y="329"/>
                      </a:cubicBezTo>
                      <a:cubicBezTo>
                        <a:pt x="547" y="327"/>
                        <a:pt x="546" y="330"/>
                        <a:pt x="545" y="328"/>
                      </a:cubicBezTo>
                      <a:cubicBezTo>
                        <a:pt x="548" y="326"/>
                        <a:pt x="548" y="324"/>
                        <a:pt x="548" y="322"/>
                      </a:cubicBezTo>
                      <a:cubicBezTo>
                        <a:pt x="548" y="323"/>
                        <a:pt x="546" y="323"/>
                        <a:pt x="546" y="324"/>
                      </a:cubicBezTo>
                      <a:cubicBezTo>
                        <a:pt x="546" y="323"/>
                        <a:pt x="545" y="322"/>
                        <a:pt x="546" y="321"/>
                      </a:cubicBezTo>
                      <a:cubicBezTo>
                        <a:pt x="548" y="322"/>
                        <a:pt x="549" y="320"/>
                        <a:pt x="550" y="322"/>
                      </a:cubicBezTo>
                      <a:cubicBezTo>
                        <a:pt x="550" y="321"/>
                        <a:pt x="549" y="320"/>
                        <a:pt x="550" y="320"/>
                      </a:cubicBezTo>
                      <a:cubicBezTo>
                        <a:pt x="551" y="322"/>
                        <a:pt x="550" y="318"/>
                        <a:pt x="552" y="318"/>
                      </a:cubicBezTo>
                      <a:cubicBezTo>
                        <a:pt x="551" y="322"/>
                        <a:pt x="553" y="320"/>
                        <a:pt x="553" y="324"/>
                      </a:cubicBezTo>
                      <a:cubicBezTo>
                        <a:pt x="553" y="321"/>
                        <a:pt x="554" y="315"/>
                        <a:pt x="551" y="314"/>
                      </a:cubicBezTo>
                      <a:cubicBezTo>
                        <a:pt x="551" y="315"/>
                        <a:pt x="550" y="318"/>
                        <a:pt x="550" y="318"/>
                      </a:cubicBezTo>
                      <a:cubicBezTo>
                        <a:pt x="549" y="317"/>
                        <a:pt x="551" y="316"/>
                        <a:pt x="549" y="316"/>
                      </a:cubicBezTo>
                      <a:cubicBezTo>
                        <a:pt x="548" y="314"/>
                        <a:pt x="549" y="314"/>
                        <a:pt x="550" y="313"/>
                      </a:cubicBezTo>
                      <a:cubicBezTo>
                        <a:pt x="545" y="312"/>
                        <a:pt x="550" y="307"/>
                        <a:pt x="547" y="306"/>
                      </a:cubicBezTo>
                      <a:cubicBezTo>
                        <a:pt x="549" y="304"/>
                        <a:pt x="547" y="300"/>
                        <a:pt x="546" y="297"/>
                      </a:cubicBezTo>
                      <a:cubicBezTo>
                        <a:pt x="547" y="299"/>
                        <a:pt x="546" y="300"/>
                        <a:pt x="545" y="300"/>
                      </a:cubicBezTo>
                      <a:cubicBezTo>
                        <a:pt x="547" y="302"/>
                        <a:pt x="546" y="306"/>
                        <a:pt x="545" y="309"/>
                      </a:cubicBezTo>
                      <a:cubicBezTo>
                        <a:pt x="545" y="302"/>
                        <a:pt x="545" y="298"/>
                        <a:pt x="544" y="294"/>
                      </a:cubicBezTo>
                      <a:cubicBezTo>
                        <a:pt x="546" y="293"/>
                        <a:pt x="547" y="295"/>
                        <a:pt x="546" y="293"/>
                      </a:cubicBezTo>
                      <a:cubicBezTo>
                        <a:pt x="546" y="292"/>
                        <a:pt x="546" y="292"/>
                        <a:pt x="546" y="292"/>
                      </a:cubicBezTo>
                      <a:cubicBezTo>
                        <a:pt x="546" y="292"/>
                        <a:pt x="543" y="291"/>
                        <a:pt x="545" y="290"/>
                      </a:cubicBezTo>
                      <a:cubicBezTo>
                        <a:pt x="545" y="291"/>
                        <a:pt x="545" y="291"/>
                        <a:pt x="545" y="292"/>
                      </a:cubicBezTo>
                      <a:cubicBezTo>
                        <a:pt x="546" y="290"/>
                        <a:pt x="548" y="290"/>
                        <a:pt x="547" y="288"/>
                      </a:cubicBezTo>
                      <a:cubicBezTo>
                        <a:pt x="546" y="291"/>
                        <a:pt x="545" y="286"/>
                        <a:pt x="546" y="285"/>
                      </a:cubicBezTo>
                      <a:cubicBezTo>
                        <a:pt x="548" y="285"/>
                        <a:pt x="546" y="288"/>
                        <a:pt x="547" y="287"/>
                      </a:cubicBezTo>
                      <a:cubicBezTo>
                        <a:pt x="548" y="284"/>
                        <a:pt x="546" y="281"/>
                        <a:pt x="547" y="278"/>
                      </a:cubicBezTo>
                      <a:cubicBezTo>
                        <a:pt x="548" y="283"/>
                        <a:pt x="550" y="288"/>
                        <a:pt x="548" y="291"/>
                      </a:cubicBezTo>
                      <a:cubicBezTo>
                        <a:pt x="549" y="291"/>
                        <a:pt x="550" y="291"/>
                        <a:pt x="550" y="292"/>
                      </a:cubicBezTo>
                      <a:cubicBezTo>
                        <a:pt x="550" y="294"/>
                        <a:pt x="548" y="292"/>
                        <a:pt x="548" y="294"/>
                      </a:cubicBezTo>
                      <a:cubicBezTo>
                        <a:pt x="549" y="294"/>
                        <a:pt x="550" y="296"/>
                        <a:pt x="550" y="294"/>
                      </a:cubicBezTo>
                      <a:cubicBezTo>
                        <a:pt x="550" y="291"/>
                        <a:pt x="550" y="288"/>
                        <a:pt x="550" y="286"/>
                      </a:cubicBezTo>
                      <a:cubicBezTo>
                        <a:pt x="551" y="284"/>
                        <a:pt x="549" y="281"/>
                        <a:pt x="549" y="280"/>
                      </a:cubicBezTo>
                      <a:cubicBezTo>
                        <a:pt x="549" y="279"/>
                        <a:pt x="551" y="278"/>
                        <a:pt x="551" y="277"/>
                      </a:cubicBezTo>
                      <a:cubicBezTo>
                        <a:pt x="551" y="276"/>
                        <a:pt x="549" y="274"/>
                        <a:pt x="549" y="272"/>
                      </a:cubicBezTo>
                      <a:cubicBezTo>
                        <a:pt x="549" y="272"/>
                        <a:pt x="550" y="271"/>
                        <a:pt x="550" y="271"/>
                      </a:cubicBezTo>
                      <a:cubicBezTo>
                        <a:pt x="551" y="269"/>
                        <a:pt x="550" y="267"/>
                        <a:pt x="550" y="265"/>
                      </a:cubicBezTo>
                      <a:cubicBezTo>
                        <a:pt x="550" y="256"/>
                        <a:pt x="549" y="244"/>
                        <a:pt x="548" y="234"/>
                      </a:cubicBezTo>
                      <a:cubicBezTo>
                        <a:pt x="548" y="225"/>
                        <a:pt x="545" y="217"/>
                        <a:pt x="545" y="211"/>
                      </a:cubicBezTo>
                      <a:cubicBezTo>
                        <a:pt x="545" y="191"/>
                        <a:pt x="543" y="173"/>
                        <a:pt x="541" y="151"/>
                      </a:cubicBezTo>
                      <a:cubicBezTo>
                        <a:pt x="541" y="151"/>
                        <a:pt x="541" y="151"/>
                        <a:pt x="541" y="151"/>
                      </a:cubicBezTo>
                      <a:cubicBezTo>
                        <a:pt x="541" y="142"/>
                        <a:pt x="539" y="129"/>
                        <a:pt x="538" y="123"/>
                      </a:cubicBezTo>
                      <a:cubicBezTo>
                        <a:pt x="539" y="106"/>
                        <a:pt x="534" y="87"/>
                        <a:pt x="537" y="67"/>
                      </a:cubicBezTo>
                      <a:cubicBezTo>
                        <a:pt x="536" y="67"/>
                        <a:pt x="535" y="66"/>
                        <a:pt x="535" y="65"/>
                      </a:cubicBezTo>
                      <a:cubicBezTo>
                        <a:pt x="535" y="65"/>
                        <a:pt x="536" y="61"/>
                        <a:pt x="536" y="62"/>
                      </a:cubicBezTo>
                      <a:cubicBezTo>
                        <a:pt x="537" y="57"/>
                        <a:pt x="536" y="54"/>
                        <a:pt x="536" y="49"/>
                      </a:cubicBezTo>
                      <a:cubicBezTo>
                        <a:pt x="536" y="50"/>
                        <a:pt x="538" y="44"/>
                        <a:pt x="535" y="43"/>
                      </a:cubicBezTo>
                      <a:cubicBezTo>
                        <a:pt x="536" y="43"/>
                        <a:pt x="535" y="38"/>
                        <a:pt x="535" y="35"/>
                      </a:cubicBezTo>
                      <a:cubicBezTo>
                        <a:pt x="531" y="35"/>
                        <a:pt x="531" y="35"/>
                        <a:pt x="529" y="33"/>
                      </a:cubicBezTo>
                      <a:cubicBezTo>
                        <a:pt x="529" y="35"/>
                        <a:pt x="528" y="37"/>
                        <a:pt x="527" y="38"/>
                      </a:cubicBezTo>
                      <a:cubicBezTo>
                        <a:pt x="529" y="41"/>
                        <a:pt x="527" y="43"/>
                        <a:pt x="528" y="46"/>
                      </a:cubicBezTo>
                      <a:cubicBezTo>
                        <a:pt x="528" y="45"/>
                        <a:pt x="529" y="45"/>
                        <a:pt x="529" y="46"/>
                      </a:cubicBezTo>
                      <a:cubicBezTo>
                        <a:pt x="528" y="49"/>
                        <a:pt x="532" y="50"/>
                        <a:pt x="530" y="53"/>
                      </a:cubicBezTo>
                      <a:cubicBezTo>
                        <a:pt x="529" y="52"/>
                        <a:pt x="530" y="52"/>
                        <a:pt x="530" y="51"/>
                      </a:cubicBezTo>
                      <a:cubicBezTo>
                        <a:pt x="528" y="50"/>
                        <a:pt x="529" y="52"/>
                        <a:pt x="528" y="52"/>
                      </a:cubicBezTo>
                      <a:cubicBezTo>
                        <a:pt x="528" y="51"/>
                        <a:pt x="527" y="53"/>
                        <a:pt x="527" y="52"/>
                      </a:cubicBezTo>
                      <a:cubicBezTo>
                        <a:pt x="529" y="50"/>
                        <a:pt x="526" y="52"/>
                        <a:pt x="527" y="49"/>
                      </a:cubicBezTo>
                      <a:cubicBezTo>
                        <a:pt x="521" y="50"/>
                        <a:pt x="523" y="40"/>
                        <a:pt x="525" y="40"/>
                      </a:cubicBezTo>
                      <a:cubicBezTo>
                        <a:pt x="524" y="36"/>
                        <a:pt x="528" y="35"/>
                        <a:pt x="526" y="32"/>
                      </a:cubicBezTo>
                      <a:cubicBezTo>
                        <a:pt x="524" y="33"/>
                        <a:pt x="524" y="34"/>
                        <a:pt x="522" y="33"/>
                      </a:cubicBezTo>
                      <a:cubicBezTo>
                        <a:pt x="522" y="34"/>
                        <a:pt x="522" y="35"/>
                        <a:pt x="521" y="36"/>
                      </a:cubicBezTo>
                      <a:cubicBezTo>
                        <a:pt x="522" y="35"/>
                        <a:pt x="520" y="35"/>
                        <a:pt x="519" y="35"/>
                      </a:cubicBezTo>
                      <a:cubicBezTo>
                        <a:pt x="518" y="37"/>
                        <a:pt x="519" y="41"/>
                        <a:pt x="517" y="42"/>
                      </a:cubicBezTo>
                      <a:cubicBezTo>
                        <a:pt x="516" y="36"/>
                        <a:pt x="517" y="33"/>
                        <a:pt x="519" y="29"/>
                      </a:cubicBezTo>
                      <a:cubicBezTo>
                        <a:pt x="516" y="28"/>
                        <a:pt x="518" y="31"/>
                        <a:pt x="516" y="31"/>
                      </a:cubicBezTo>
                      <a:cubicBezTo>
                        <a:pt x="516" y="30"/>
                        <a:pt x="516" y="30"/>
                        <a:pt x="516" y="29"/>
                      </a:cubicBezTo>
                      <a:cubicBezTo>
                        <a:pt x="514" y="30"/>
                        <a:pt x="514" y="28"/>
                        <a:pt x="512" y="29"/>
                      </a:cubicBezTo>
                      <a:cubicBezTo>
                        <a:pt x="510" y="33"/>
                        <a:pt x="511" y="36"/>
                        <a:pt x="510" y="40"/>
                      </a:cubicBezTo>
                      <a:cubicBezTo>
                        <a:pt x="509" y="37"/>
                        <a:pt x="509" y="43"/>
                        <a:pt x="507" y="42"/>
                      </a:cubicBezTo>
                      <a:cubicBezTo>
                        <a:pt x="507" y="35"/>
                        <a:pt x="510" y="30"/>
                        <a:pt x="509" y="23"/>
                      </a:cubicBezTo>
                      <a:cubicBezTo>
                        <a:pt x="507" y="23"/>
                        <a:pt x="508" y="26"/>
                        <a:pt x="506" y="25"/>
                      </a:cubicBezTo>
                      <a:cubicBezTo>
                        <a:pt x="506" y="24"/>
                        <a:pt x="507" y="22"/>
                        <a:pt x="505" y="22"/>
                      </a:cubicBezTo>
                      <a:cubicBezTo>
                        <a:pt x="507" y="27"/>
                        <a:pt x="504" y="32"/>
                        <a:pt x="504" y="35"/>
                      </a:cubicBezTo>
                      <a:cubicBezTo>
                        <a:pt x="503" y="35"/>
                        <a:pt x="503" y="35"/>
                        <a:pt x="502" y="34"/>
                      </a:cubicBezTo>
                      <a:cubicBezTo>
                        <a:pt x="501" y="29"/>
                        <a:pt x="506" y="26"/>
                        <a:pt x="504" y="22"/>
                      </a:cubicBezTo>
                      <a:cubicBezTo>
                        <a:pt x="504" y="25"/>
                        <a:pt x="502" y="23"/>
                        <a:pt x="502" y="22"/>
                      </a:cubicBezTo>
                      <a:cubicBezTo>
                        <a:pt x="502" y="23"/>
                        <a:pt x="501" y="23"/>
                        <a:pt x="500" y="23"/>
                      </a:cubicBezTo>
                      <a:cubicBezTo>
                        <a:pt x="501" y="22"/>
                        <a:pt x="501" y="21"/>
                        <a:pt x="502" y="19"/>
                      </a:cubicBezTo>
                      <a:cubicBezTo>
                        <a:pt x="498" y="19"/>
                        <a:pt x="495" y="18"/>
                        <a:pt x="494" y="15"/>
                      </a:cubicBezTo>
                      <a:cubicBezTo>
                        <a:pt x="492" y="15"/>
                        <a:pt x="493" y="18"/>
                        <a:pt x="491" y="18"/>
                      </a:cubicBezTo>
                      <a:cubicBezTo>
                        <a:pt x="493" y="20"/>
                        <a:pt x="494" y="20"/>
                        <a:pt x="495" y="23"/>
                      </a:cubicBezTo>
                      <a:cubicBezTo>
                        <a:pt x="493" y="23"/>
                        <a:pt x="492" y="24"/>
                        <a:pt x="491" y="25"/>
                      </a:cubicBezTo>
                      <a:cubicBezTo>
                        <a:pt x="491" y="28"/>
                        <a:pt x="491" y="29"/>
                        <a:pt x="489" y="30"/>
                      </a:cubicBezTo>
                      <a:cubicBezTo>
                        <a:pt x="489" y="30"/>
                        <a:pt x="489" y="26"/>
                        <a:pt x="488" y="28"/>
                      </a:cubicBezTo>
                      <a:cubicBezTo>
                        <a:pt x="489" y="30"/>
                        <a:pt x="489" y="31"/>
                        <a:pt x="487" y="32"/>
                      </a:cubicBezTo>
                      <a:cubicBezTo>
                        <a:pt x="488" y="30"/>
                        <a:pt x="487" y="30"/>
                        <a:pt x="488" y="28"/>
                      </a:cubicBezTo>
                      <a:cubicBezTo>
                        <a:pt x="487" y="26"/>
                        <a:pt x="486" y="27"/>
                        <a:pt x="486" y="27"/>
                      </a:cubicBezTo>
                      <a:cubicBezTo>
                        <a:pt x="483" y="25"/>
                        <a:pt x="485" y="20"/>
                        <a:pt x="486" y="20"/>
                      </a:cubicBezTo>
                      <a:cubicBezTo>
                        <a:pt x="488" y="18"/>
                        <a:pt x="490" y="19"/>
                        <a:pt x="491" y="17"/>
                      </a:cubicBezTo>
                      <a:cubicBezTo>
                        <a:pt x="490" y="16"/>
                        <a:pt x="491" y="15"/>
                        <a:pt x="490" y="13"/>
                      </a:cubicBezTo>
                      <a:cubicBezTo>
                        <a:pt x="488" y="13"/>
                        <a:pt x="487" y="10"/>
                        <a:pt x="486" y="11"/>
                      </a:cubicBezTo>
                      <a:cubicBezTo>
                        <a:pt x="487" y="11"/>
                        <a:pt x="486" y="9"/>
                        <a:pt x="485" y="8"/>
                      </a:cubicBezTo>
                      <a:cubicBezTo>
                        <a:pt x="483" y="10"/>
                        <a:pt x="478" y="8"/>
                        <a:pt x="474" y="9"/>
                      </a:cubicBezTo>
                      <a:cubicBezTo>
                        <a:pt x="476" y="10"/>
                        <a:pt x="473" y="13"/>
                        <a:pt x="474" y="14"/>
                      </a:cubicBezTo>
                      <a:cubicBezTo>
                        <a:pt x="475" y="13"/>
                        <a:pt x="475" y="13"/>
                        <a:pt x="475" y="13"/>
                      </a:cubicBezTo>
                      <a:cubicBezTo>
                        <a:pt x="475" y="15"/>
                        <a:pt x="478" y="19"/>
                        <a:pt x="475" y="22"/>
                      </a:cubicBezTo>
                      <a:cubicBezTo>
                        <a:pt x="474" y="21"/>
                        <a:pt x="471" y="22"/>
                        <a:pt x="471" y="20"/>
                      </a:cubicBezTo>
                      <a:cubicBezTo>
                        <a:pt x="472" y="19"/>
                        <a:pt x="473" y="19"/>
                        <a:pt x="473" y="17"/>
                      </a:cubicBezTo>
                      <a:cubicBezTo>
                        <a:pt x="473" y="16"/>
                        <a:pt x="472" y="15"/>
                        <a:pt x="470" y="15"/>
                      </a:cubicBezTo>
                      <a:cubicBezTo>
                        <a:pt x="469" y="17"/>
                        <a:pt x="470" y="18"/>
                        <a:pt x="469" y="19"/>
                      </a:cubicBezTo>
                      <a:cubicBezTo>
                        <a:pt x="468" y="19"/>
                        <a:pt x="467" y="19"/>
                        <a:pt x="467" y="18"/>
                      </a:cubicBezTo>
                      <a:cubicBezTo>
                        <a:pt x="467" y="16"/>
                        <a:pt x="470" y="16"/>
                        <a:pt x="470" y="14"/>
                      </a:cubicBezTo>
                      <a:cubicBezTo>
                        <a:pt x="470" y="12"/>
                        <a:pt x="468" y="11"/>
                        <a:pt x="469" y="11"/>
                      </a:cubicBezTo>
                      <a:cubicBezTo>
                        <a:pt x="470" y="12"/>
                        <a:pt x="471" y="12"/>
                        <a:pt x="472" y="12"/>
                      </a:cubicBezTo>
                      <a:cubicBezTo>
                        <a:pt x="473" y="11"/>
                        <a:pt x="473" y="11"/>
                        <a:pt x="474" y="11"/>
                      </a:cubicBezTo>
                      <a:cubicBezTo>
                        <a:pt x="474" y="9"/>
                        <a:pt x="473" y="10"/>
                        <a:pt x="473" y="8"/>
                      </a:cubicBezTo>
                      <a:cubicBezTo>
                        <a:pt x="471" y="8"/>
                        <a:pt x="470" y="9"/>
                        <a:pt x="469" y="8"/>
                      </a:cubicBezTo>
                      <a:cubicBezTo>
                        <a:pt x="469" y="11"/>
                        <a:pt x="467" y="13"/>
                        <a:pt x="465" y="12"/>
                      </a:cubicBezTo>
                      <a:cubicBezTo>
                        <a:pt x="466" y="10"/>
                        <a:pt x="466" y="10"/>
                        <a:pt x="466" y="9"/>
                      </a:cubicBezTo>
                      <a:cubicBezTo>
                        <a:pt x="463" y="10"/>
                        <a:pt x="462" y="11"/>
                        <a:pt x="462" y="15"/>
                      </a:cubicBezTo>
                      <a:cubicBezTo>
                        <a:pt x="464" y="15"/>
                        <a:pt x="464" y="17"/>
                        <a:pt x="465" y="18"/>
                      </a:cubicBezTo>
                      <a:cubicBezTo>
                        <a:pt x="462" y="18"/>
                        <a:pt x="462" y="18"/>
                        <a:pt x="462" y="18"/>
                      </a:cubicBezTo>
                      <a:cubicBezTo>
                        <a:pt x="463" y="16"/>
                        <a:pt x="459" y="16"/>
                        <a:pt x="459" y="14"/>
                      </a:cubicBezTo>
                      <a:cubicBezTo>
                        <a:pt x="461" y="13"/>
                        <a:pt x="459" y="11"/>
                        <a:pt x="460" y="9"/>
                      </a:cubicBezTo>
                      <a:cubicBezTo>
                        <a:pt x="458" y="9"/>
                        <a:pt x="458" y="9"/>
                        <a:pt x="456" y="9"/>
                      </a:cubicBezTo>
                      <a:cubicBezTo>
                        <a:pt x="456" y="10"/>
                        <a:pt x="455" y="10"/>
                        <a:pt x="455" y="10"/>
                      </a:cubicBezTo>
                      <a:cubicBezTo>
                        <a:pt x="455" y="12"/>
                        <a:pt x="455" y="13"/>
                        <a:pt x="456" y="14"/>
                      </a:cubicBezTo>
                      <a:cubicBezTo>
                        <a:pt x="455" y="14"/>
                        <a:pt x="453" y="14"/>
                        <a:pt x="452" y="13"/>
                      </a:cubicBezTo>
                      <a:cubicBezTo>
                        <a:pt x="453" y="11"/>
                        <a:pt x="451" y="11"/>
                        <a:pt x="452" y="9"/>
                      </a:cubicBezTo>
                      <a:cubicBezTo>
                        <a:pt x="450" y="8"/>
                        <a:pt x="451" y="9"/>
                        <a:pt x="450" y="10"/>
                      </a:cubicBezTo>
                      <a:cubicBezTo>
                        <a:pt x="444" y="5"/>
                        <a:pt x="430" y="8"/>
                        <a:pt x="425" y="9"/>
                      </a:cubicBezTo>
                      <a:cubicBezTo>
                        <a:pt x="424" y="12"/>
                        <a:pt x="423" y="13"/>
                        <a:pt x="423" y="15"/>
                      </a:cubicBezTo>
                      <a:cubicBezTo>
                        <a:pt x="421" y="14"/>
                        <a:pt x="420" y="17"/>
                        <a:pt x="420" y="18"/>
                      </a:cubicBezTo>
                      <a:cubicBezTo>
                        <a:pt x="420" y="17"/>
                        <a:pt x="419" y="17"/>
                        <a:pt x="419" y="17"/>
                      </a:cubicBezTo>
                      <a:cubicBezTo>
                        <a:pt x="420" y="15"/>
                        <a:pt x="421" y="14"/>
                        <a:pt x="423" y="12"/>
                      </a:cubicBezTo>
                      <a:cubicBezTo>
                        <a:pt x="422" y="11"/>
                        <a:pt x="421" y="11"/>
                        <a:pt x="418" y="11"/>
                      </a:cubicBezTo>
                      <a:cubicBezTo>
                        <a:pt x="418" y="9"/>
                        <a:pt x="416" y="9"/>
                        <a:pt x="414" y="9"/>
                      </a:cubicBezTo>
                      <a:cubicBezTo>
                        <a:pt x="413" y="12"/>
                        <a:pt x="415" y="14"/>
                        <a:pt x="417" y="15"/>
                      </a:cubicBezTo>
                      <a:cubicBezTo>
                        <a:pt x="415" y="14"/>
                        <a:pt x="416" y="15"/>
                        <a:pt x="413" y="15"/>
                      </a:cubicBezTo>
                      <a:cubicBezTo>
                        <a:pt x="412" y="14"/>
                        <a:pt x="411" y="13"/>
                        <a:pt x="409" y="13"/>
                      </a:cubicBezTo>
                      <a:cubicBezTo>
                        <a:pt x="408" y="15"/>
                        <a:pt x="411" y="15"/>
                        <a:pt x="409" y="16"/>
                      </a:cubicBezTo>
                      <a:cubicBezTo>
                        <a:pt x="407" y="16"/>
                        <a:pt x="406" y="15"/>
                        <a:pt x="407" y="12"/>
                      </a:cubicBezTo>
                      <a:cubicBezTo>
                        <a:pt x="405" y="13"/>
                        <a:pt x="404" y="12"/>
                        <a:pt x="404" y="10"/>
                      </a:cubicBezTo>
                      <a:cubicBezTo>
                        <a:pt x="404" y="9"/>
                        <a:pt x="404" y="9"/>
                        <a:pt x="405" y="10"/>
                      </a:cubicBezTo>
                      <a:cubicBezTo>
                        <a:pt x="403" y="4"/>
                        <a:pt x="398" y="10"/>
                        <a:pt x="394" y="9"/>
                      </a:cubicBezTo>
                      <a:cubicBezTo>
                        <a:pt x="394" y="11"/>
                        <a:pt x="397" y="10"/>
                        <a:pt x="396" y="13"/>
                      </a:cubicBezTo>
                      <a:cubicBezTo>
                        <a:pt x="395" y="12"/>
                        <a:pt x="392" y="12"/>
                        <a:pt x="393" y="9"/>
                      </a:cubicBezTo>
                      <a:cubicBezTo>
                        <a:pt x="388" y="7"/>
                        <a:pt x="385" y="6"/>
                        <a:pt x="379" y="7"/>
                      </a:cubicBezTo>
                      <a:cubicBezTo>
                        <a:pt x="379" y="6"/>
                        <a:pt x="379" y="6"/>
                        <a:pt x="379" y="5"/>
                      </a:cubicBezTo>
                      <a:cubicBezTo>
                        <a:pt x="373" y="7"/>
                        <a:pt x="371" y="6"/>
                        <a:pt x="364" y="7"/>
                      </a:cubicBezTo>
                      <a:cubicBezTo>
                        <a:pt x="362" y="8"/>
                        <a:pt x="362" y="12"/>
                        <a:pt x="361" y="14"/>
                      </a:cubicBezTo>
                      <a:cubicBezTo>
                        <a:pt x="362" y="11"/>
                        <a:pt x="359" y="13"/>
                        <a:pt x="358" y="12"/>
                      </a:cubicBezTo>
                      <a:cubicBezTo>
                        <a:pt x="358" y="10"/>
                        <a:pt x="361" y="11"/>
                        <a:pt x="360" y="9"/>
                      </a:cubicBezTo>
                      <a:cubicBezTo>
                        <a:pt x="360" y="8"/>
                        <a:pt x="360" y="8"/>
                        <a:pt x="360" y="8"/>
                      </a:cubicBezTo>
                      <a:cubicBezTo>
                        <a:pt x="358" y="7"/>
                        <a:pt x="357" y="9"/>
                        <a:pt x="357" y="10"/>
                      </a:cubicBezTo>
                      <a:cubicBezTo>
                        <a:pt x="358" y="9"/>
                        <a:pt x="358" y="13"/>
                        <a:pt x="357" y="13"/>
                      </a:cubicBezTo>
                      <a:cubicBezTo>
                        <a:pt x="353" y="13"/>
                        <a:pt x="353" y="6"/>
                        <a:pt x="349" y="7"/>
                      </a:cubicBezTo>
                      <a:cubicBezTo>
                        <a:pt x="349" y="13"/>
                        <a:pt x="343" y="11"/>
                        <a:pt x="342" y="8"/>
                      </a:cubicBezTo>
                      <a:cubicBezTo>
                        <a:pt x="341" y="8"/>
                        <a:pt x="342" y="10"/>
                        <a:pt x="340" y="10"/>
                      </a:cubicBezTo>
                      <a:cubicBezTo>
                        <a:pt x="338" y="9"/>
                        <a:pt x="339" y="8"/>
                        <a:pt x="340" y="7"/>
                      </a:cubicBezTo>
                      <a:cubicBezTo>
                        <a:pt x="337" y="6"/>
                        <a:pt x="338" y="6"/>
                        <a:pt x="334" y="6"/>
                      </a:cubicBezTo>
                      <a:cubicBezTo>
                        <a:pt x="325" y="2"/>
                        <a:pt x="317" y="12"/>
                        <a:pt x="311" y="7"/>
                      </a:cubicBezTo>
                      <a:cubicBezTo>
                        <a:pt x="308" y="10"/>
                        <a:pt x="304" y="7"/>
                        <a:pt x="301" y="6"/>
                      </a:cubicBezTo>
                      <a:cubicBezTo>
                        <a:pt x="294" y="11"/>
                        <a:pt x="286" y="7"/>
                        <a:pt x="279" y="10"/>
                      </a:cubicBezTo>
                      <a:cubicBezTo>
                        <a:pt x="279" y="11"/>
                        <a:pt x="280" y="11"/>
                        <a:pt x="280" y="13"/>
                      </a:cubicBezTo>
                      <a:cubicBezTo>
                        <a:pt x="277" y="12"/>
                        <a:pt x="276" y="12"/>
                        <a:pt x="273" y="12"/>
                      </a:cubicBezTo>
                      <a:cubicBezTo>
                        <a:pt x="274" y="11"/>
                        <a:pt x="271" y="11"/>
                        <a:pt x="271" y="9"/>
                      </a:cubicBezTo>
                      <a:cubicBezTo>
                        <a:pt x="270" y="11"/>
                        <a:pt x="268" y="12"/>
                        <a:pt x="265" y="12"/>
                      </a:cubicBezTo>
                      <a:cubicBezTo>
                        <a:pt x="265" y="11"/>
                        <a:pt x="267" y="10"/>
                        <a:pt x="265" y="10"/>
                      </a:cubicBezTo>
                      <a:cubicBezTo>
                        <a:pt x="265" y="11"/>
                        <a:pt x="264" y="9"/>
                        <a:pt x="262" y="10"/>
                      </a:cubicBezTo>
                      <a:cubicBezTo>
                        <a:pt x="262" y="13"/>
                        <a:pt x="258" y="12"/>
                        <a:pt x="258" y="10"/>
                      </a:cubicBezTo>
                      <a:cubicBezTo>
                        <a:pt x="257" y="12"/>
                        <a:pt x="253" y="11"/>
                        <a:pt x="253" y="13"/>
                      </a:cubicBezTo>
                      <a:cubicBezTo>
                        <a:pt x="252" y="11"/>
                        <a:pt x="251" y="12"/>
                        <a:pt x="251" y="10"/>
                      </a:cubicBezTo>
                      <a:cubicBezTo>
                        <a:pt x="250" y="11"/>
                        <a:pt x="247" y="12"/>
                        <a:pt x="246" y="9"/>
                      </a:cubicBezTo>
                      <a:cubicBezTo>
                        <a:pt x="244" y="12"/>
                        <a:pt x="241" y="8"/>
                        <a:pt x="239" y="12"/>
                      </a:cubicBezTo>
                      <a:cubicBezTo>
                        <a:pt x="238" y="10"/>
                        <a:pt x="239" y="11"/>
                        <a:pt x="238" y="10"/>
                      </a:cubicBezTo>
                      <a:cubicBezTo>
                        <a:pt x="236" y="9"/>
                        <a:pt x="237" y="12"/>
                        <a:pt x="236" y="12"/>
                      </a:cubicBezTo>
                      <a:cubicBezTo>
                        <a:pt x="231" y="8"/>
                        <a:pt x="230" y="18"/>
                        <a:pt x="226" y="15"/>
                      </a:cubicBezTo>
                      <a:cubicBezTo>
                        <a:pt x="227" y="12"/>
                        <a:pt x="227" y="9"/>
                        <a:pt x="231" y="8"/>
                      </a:cubicBezTo>
                      <a:cubicBezTo>
                        <a:pt x="230" y="5"/>
                        <a:pt x="227" y="8"/>
                        <a:pt x="225" y="6"/>
                      </a:cubicBezTo>
                      <a:cubicBezTo>
                        <a:pt x="223" y="9"/>
                        <a:pt x="220" y="9"/>
                        <a:pt x="222" y="14"/>
                      </a:cubicBezTo>
                      <a:cubicBezTo>
                        <a:pt x="221" y="15"/>
                        <a:pt x="217" y="16"/>
                        <a:pt x="216" y="18"/>
                      </a:cubicBezTo>
                      <a:cubicBezTo>
                        <a:pt x="215" y="15"/>
                        <a:pt x="217" y="12"/>
                        <a:pt x="220" y="9"/>
                      </a:cubicBezTo>
                      <a:cubicBezTo>
                        <a:pt x="219" y="8"/>
                        <a:pt x="218" y="7"/>
                        <a:pt x="217" y="5"/>
                      </a:cubicBezTo>
                      <a:cubicBezTo>
                        <a:pt x="214" y="8"/>
                        <a:pt x="211" y="7"/>
                        <a:pt x="211" y="9"/>
                      </a:cubicBezTo>
                      <a:cubicBezTo>
                        <a:pt x="207" y="9"/>
                        <a:pt x="204" y="8"/>
                        <a:pt x="199" y="9"/>
                      </a:cubicBezTo>
                      <a:cubicBezTo>
                        <a:pt x="198" y="5"/>
                        <a:pt x="203" y="3"/>
                        <a:pt x="201" y="0"/>
                      </a:cubicBezTo>
                      <a:cubicBezTo>
                        <a:pt x="197" y="2"/>
                        <a:pt x="196" y="11"/>
                        <a:pt x="198" y="14"/>
                      </a:cubicBezTo>
                      <a:cubicBezTo>
                        <a:pt x="196" y="16"/>
                        <a:pt x="194" y="15"/>
                        <a:pt x="194" y="19"/>
                      </a:cubicBezTo>
                      <a:cubicBezTo>
                        <a:pt x="192" y="18"/>
                        <a:pt x="193" y="19"/>
                        <a:pt x="192" y="19"/>
                      </a:cubicBezTo>
                      <a:cubicBezTo>
                        <a:pt x="191" y="17"/>
                        <a:pt x="193" y="17"/>
                        <a:pt x="193" y="15"/>
                      </a:cubicBezTo>
                      <a:cubicBezTo>
                        <a:pt x="190" y="15"/>
                        <a:pt x="189" y="13"/>
                        <a:pt x="186" y="15"/>
                      </a:cubicBezTo>
                      <a:cubicBezTo>
                        <a:pt x="184" y="13"/>
                        <a:pt x="188" y="6"/>
                        <a:pt x="191" y="6"/>
                      </a:cubicBezTo>
                      <a:cubicBezTo>
                        <a:pt x="190" y="5"/>
                        <a:pt x="189" y="4"/>
                        <a:pt x="187" y="3"/>
                      </a:cubicBezTo>
                      <a:cubicBezTo>
                        <a:pt x="186" y="7"/>
                        <a:pt x="184" y="4"/>
                        <a:pt x="181" y="6"/>
                      </a:cubicBezTo>
                      <a:cubicBezTo>
                        <a:pt x="180" y="11"/>
                        <a:pt x="185" y="12"/>
                        <a:pt x="183" y="19"/>
                      </a:cubicBezTo>
                      <a:cubicBezTo>
                        <a:pt x="181" y="20"/>
                        <a:pt x="181" y="20"/>
                        <a:pt x="178" y="20"/>
                      </a:cubicBezTo>
                      <a:cubicBezTo>
                        <a:pt x="177" y="19"/>
                        <a:pt x="178" y="18"/>
                        <a:pt x="177" y="17"/>
                      </a:cubicBezTo>
                      <a:cubicBezTo>
                        <a:pt x="175" y="17"/>
                        <a:pt x="177" y="21"/>
                        <a:pt x="175" y="20"/>
                      </a:cubicBezTo>
                      <a:cubicBezTo>
                        <a:pt x="173" y="19"/>
                        <a:pt x="175" y="16"/>
                        <a:pt x="176" y="15"/>
                      </a:cubicBezTo>
                      <a:cubicBezTo>
                        <a:pt x="178" y="16"/>
                        <a:pt x="180" y="14"/>
                        <a:pt x="181" y="13"/>
                      </a:cubicBezTo>
                      <a:cubicBezTo>
                        <a:pt x="177" y="12"/>
                        <a:pt x="174" y="8"/>
                        <a:pt x="169" y="10"/>
                      </a:cubicBezTo>
                      <a:cubicBezTo>
                        <a:pt x="170" y="7"/>
                        <a:pt x="168" y="4"/>
                        <a:pt x="165" y="5"/>
                      </a:cubicBezTo>
                      <a:cubicBezTo>
                        <a:pt x="165" y="7"/>
                        <a:pt x="167" y="6"/>
                        <a:pt x="167" y="7"/>
                      </a:cubicBezTo>
                      <a:cubicBezTo>
                        <a:pt x="166" y="10"/>
                        <a:pt x="163" y="8"/>
                        <a:pt x="161" y="10"/>
                      </a:cubicBezTo>
                      <a:cubicBezTo>
                        <a:pt x="162" y="11"/>
                        <a:pt x="163" y="11"/>
                        <a:pt x="165" y="10"/>
                      </a:cubicBezTo>
                      <a:cubicBezTo>
                        <a:pt x="166" y="16"/>
                        <a:pt x="167" y="22"/>
                        <a:pt x="172" y="24"/>
                      </a:cubicBezTo>
                      <a:cubicBezTo>
                        <a:pt x="171" y="24"/>
                        <a:pt x="173" y="26"/>
                        <a:pt x="171" y="26"/>
                      </a:cubicBezTo>
                      <a:cubicBezTo>
                        <a:pt x="168" y="23"/>
                        <a:pt x="158" y="22"/>
                        <a:pt x="155" y="25"/>
                      </a:cubicBezTo>
                      <a:cubicBezTo>
                        <a:pt x="158" y="25"/>
                        <a:pt x="158" y="27"/>
                        <a:pt x="162" y="25"/>
                      </a:cubicBezTo>
                      <a:cubicBezTo>
                        <a:pt x="164" y="26"/>
                        <a:pt x="164" y="29"/>
                        <a:pt x="162" y="30"/>
                      </a:cubicBezTo>
                      <a:cubicBezTo>
                        <a:pt x="162" y="36"/>
                        <a:pt x="161" y="47"/>
                        <a:pt x="159" y="54"/>
                      </a:cubicBezTo>
                      <a:cubicBezTo>
                        <a:pt x="159" y="54"/>
                        <a:pt x="160" y="53"/>
                        <a:pt x="160" y="54"/>
                      </a:cubicBezTo>
                      <a:cubicBezTo>
                        <a:pt x="159" y="56"/>
                        <a:pt x="158" y="59"/>
                        <a:pt x="155" y="59"/>
                      </a:cubicBezTo>
                      <a:cubicBezTo>
                        <a:pt x="154" y="52"/>
                        <a:pt x="153" y="49"/>
                        <a:pt x="156" y="44"/>
                      </a:cubicBezTo>
                      <a:cubicBezTo>
                        <a:pt x="158" y="43"/>
                        <a:pt x="156" y="46"/>
                        <a:pt x="157" y="46"/>
                      </a:cubicBezTo>
                      <a:cubicBezTo>
                        <a:pt x="158" y="41"/>
                        <a:pt x="156" y="36"/>
                        <a:pt x="158" y="36"/>
                      </a:cubicBezTo>
                      <a:cubicBezTo>
                        <a:pt x="158" y="34"/>
                        <a:pt x="157" y="32"/>
                        <a:pt x="155" y="32"/>
                      </a:cubicBezTo>
                      <a:cubicBezTo>
                        <a:pt x="154" y="34"/>
                        <a:pt x="153" y="37"/>
                        <a:pt x="152" y="40"/>
                      </a:cubicBezTo>
                      <a:cubicBezTo>
                        <a:pt x="152" y="38"/>
                        <a:pt x="150" y="40"/>
                        <a:pt x="150" y="39"/>
                      </a:cubicBezTo>
                      <a:cubicBezTo>
                        <a:pt x="147" y="33"/>
                        <a:pt x="151" y="29"/>
                        <a:pt x="152" y="24"/>
                      </a:cubicBezTo>
                      <a:cubicBezTo>
                        <a:pt x="150" y="24"/>
                        <a:pt x="150" y="25"/>
                        <a:pt x="148" y="26"/>
                      </a:cubicBezTo>
                      <a:cubicBezTo>
                        <a:pt x="148" y="25"/>
                        <a:pt x="147" y="23"/>
                        <a:pt x="146" y="25"/>
                      </a:cubicBezTo>
                      <a:cubicBezTo>
                        <a:pt x="147" y="26"/>
                        <a:pt x="146" y="27"/>
                        <a:pt x="147" y="29"/>
                      </a:cubicBezTo>
                      <a:cubicBezTo>
                        <a:pt x="146" y="29"/>
                        <a:pt x="146" y="30"/>
                        <a:pt x="145" y="29"/>
                      </a:cubicBezTo>
                      <a:cubicBezTo>
                        <a:pt x="145" y="31"/>
                        <a:pt x="147" y="30"/>
                        <a:pt x="146" y="31"/>
                      </a:cubicBezTo>
                      <a:cubicBezTo>
                        <a:pt x="146" y="31"/>
                        <a:pt x="145" y="32"/>
                        <a:pt x="144" y="32"/>
                      </a:cubicBezTo>
                      <a:cubicBezTo>
                        <a:pt x="143" y="29"/>
                        <a:pt x="147" y="29"/>
                        <a:pt x="146" y="27"/>
                      </a:cubicBezTo>
                      <a:cubicBezTo>
                        <a:pt x="143" y="25"/>
                        <a:pt x="144" y="23"/>
                        <a:pt x="143" y="22"/>
                      </a:cubicBezTo>
                      <a:cubicBezTo>
                        <a:pt x="143" y="26"/>
                        <a:pt x="143" y="26"/>
                        <a:pt x="143" y="26"/>
                      </a:cubicBezTo>
                      <a:cubicBezTo>
                        <a:pt x="141" y="26"/>
                        <a:pt x="140" y="28"/>
                        <a:pt x="138" y="26"/>
                      </a:cubicBezTo>
                      <a:cubicBezTo>
                        <a:pt x="138" y="28"/>
                        <a:pt x="136" y="31"/>
                        <a:pt x="136" y="33"/>
                      </a:cubicBezTo>
                      <a:cubicBezTo>
                        <a:pt x="136" y="32"/>
                        <a:pt x="137" y="32"/>
                        <a:pt x="137" y="33"/>
                      </a:cubicBezTo>
                      <a:cubicBezTo>
                        <a:pt x="136" y="34"/>
                        <a:pt x="134" y="33"/>
                        <a:pt x="134" y="33"/>
                      </a:cubicBezTo>
                      <a:cubicBezTo>
                        <a:pt x="134" y="29"/>
                        <a:pt x="132" y="26"/>
                        <a:pt x="134" y="24"/>
                      </a:cubicBezTo>
                      <a:cubicBezTo>
                        <a:pt x="135" y="24"/>
                        <a:pt x="134" y="29"/>
                        <a:pt x="135" y="28"/>
                      </a:cubicBezTo>
                      <a:cubicBezTo>
                        <a:pt x="135" y="24"/>
                        <a:pt x="135" y="24"/>
                        <a:pt x="135" y="24"/>
                      </a:cubicBezTo>
                      <a:cubicBezTo>
                        <a:pt x="133" y="23"/>
                        <a:pt x="136" y="23"/>
                        <a:pt x="136" y="21"/>
                      </a:cubicBezTo>
                      <a:cubicBezTo>
                        <a:pt x="136" y="21"/>
                        <a:pt x="137" y="22"/>
                        <a:pt x="137" y="23"/>
                      </a:cubicBezTo>
                      <a:cubicBezTo>
                        <a:pt x="136" y="23"/>
                        <a:pt x="135" y="23"/>
                        <a:pt x="135" y="24"/>
                      </a:cubicBezTo>
                      <a:cubicBezTo>
                        <a:pt x="136" y="23"/>
                        <a:pt x="137" y="23"/>
                        <a:pt x="138" y="22"/>
                      </a:cubicBezTo>
                      <a:cubicBezTo>
                        <a:pt x="137" y="21"/>
                        <a:pt x="137" y="19"/>
                        <a:pt x="136" y="19"/>
                      </a:cubicBezTo>
                      <a:cubicBezTo>
                        <a:pt x="137" y="19"/>
                        <a:pt x="136" y="15"/>
                        <a:pt x="138" y="14"/>
                      </a:cubicBezTo>
                      <a:cubicBezTo>
                        <a:pt x="137" y="14"/>
                        <a:pt x="138" y="16"/>
                        <a:pt x="138" y="16"/>
                      </a:cubicBezTo>
                      <a:cubicBezTo>
                        <a:pt x="140" y="13"/>
                        <a:pt x="139" y="11"/>
                        <a:pt x="140" y="7"/>
                      </a:cubicBezTo>
                      <a:cubicBezTo>
                        <a:pt x="139" y="7"/>
                        <a:pt x="139" y="7"/>
                        <a:pt x="139" y="7"/>
                      </a:cubicBezTo>
                      <a:cubicBezTo>
                        <a:pt x="137" y="8"/>
                        <a:pt x="137" y="10"/>
                        <a:pt x="137" y="11"/>
                      </a:cubicBezTo>
                      <a:cubicBezTo>
                        <a:pt x="136" y="10"/>
                        <a:pt x="134" y="9"/>
                        <a:pt x="134" y="8"/>
                      </a:cubicBezTo>
                      <a:cubicBezTo>
                        <a:pt x="132" y="13"/>
                        <a:pt x="130" y="20"/>
                        <a:pt x="132" y="24"/>
                      </a:cubicBezTo>
                      <a:cubicBezTo>
                        <a:pt x="132" y="23"/>
                        <a:pt x="131" y="22"/>
                        <a:pt x="132" y="22"/>
                      </a:cubicBezTo>
                      <a:cubicBezTo>
                        <a:pt x="132" y="24"/>
                        <a:pt x="132" y="24"/>
                        <a:pt x="133" y="25"/>
                      </a:cubicBezTo>
                      <a:cubicBezTo>
                        <a:pt x="132" y="25"/>
                        <a:pt x="132" y="24"/>
                        <a:pt x="131" y="25"/>
                      </a:cubicBezTo>
                      <a:cubicBezTo>
                        <a:pt x="131" y="27"/>
                        <a:pt x="131" y="29"/>
                        <a:pt x="133" y="30"/>
                      </a:cubicBezTo>
                      <a:cubicBezTo>
                        <a:pt x="131" y="30"/>
                        <a:pt x="132" y="33"/>
                        <a:pt x="133" y="35"/>
                      </a:cubicBezTo>
                      <a:cubicBezTo>
                        <a:pt x="131" y="36"/>
                        <a:pt x="132" y="36"/>
                        <a:pt x="130" y="35"/>
                      </a:cubicBezTo>
                      <a:cubicBezTo>
                        <a:pt x="131" y="38"/>
                        <a:pt x="127" y="39"/>
                        <a:pt x="127" y="38"/>
                      </a:cubicBezTo>
                      <a:cubicBezTo>
                        <a:pt x="127" y="39"/>
                        <a:pt x="125" y="41"/>
                        <a:pt x="125" y="40"/>
                      </a:cubicBezTo>
                      <a:cubicBezTo>
                        <a:pt x="125" y="33"/>
                        <a:pt x="125" y="28"/>
                        <a:pt x="121" y="20"/>
                      </a:cubicBezTo>
                      <a:cubicBezTo>
                        <a:pt x="121" y="22"/>
                        <a:pt x="121" y="22"/>
                        <a:pt x="119" y="22"/>
                      </a:cubicBezTo>
                      <a:cubicBezTo>
                        <a:pt x="119" y="24"/>
                        <a:pt x="119" y="27"/>
                        <a:pt x="117" y="27"/>
                      </a:cubicBezTo>
                      <a:cubicBezTo>
                        <a:pt x="118" y="25"/>
                        <a:pt x="118" y="20"/>
                        <a:pt x="117" y="19"/>
                      </a:cubicBezTo>
                      <a:cubicBezTo>
                        <a:pt x="119" y="18"/>
                        <a:pt x="118" y="14"/>
                        <a:pt x="121" y="14"/>
                      </a:cubicBezTo>
                      <a:cubicBezTo>
                        <a:pt x="122" y="14"/>
                        <a:pt x="120" y="16"/>
                        <a:pt x="122" y="16"/>
                      </a:cubicBezTo>
                      <a:cubicBezTo>
                        <a:pt x="122" y="14"/>
                        <a:pt x="124" y="15"/>
                        <a:pt x="123" y="13"/>
                      </a:cubicBezTo>
                      <a:cubicBezTo>
                        <a:pt x="120" y="10"/>
                        <a:pt x="117" y="13"/>
                        <a:pt x="115" y="12"/>
                      </a:cubicBezTo>
                      <a:cubicBezTo>
                        <a:pt x="116" y="9"/>
                        <a:pt x="118" y="8"/>
                        <a:pt x="120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7" y="4"/>
                        <a:pt x="118" y="5"/>
                        <a:pt x="117" y="3"/>
                      </a:cubicBezTo>
                      <a:cubicBezTo>
                        <a:pt x="113" y="3"/>
                        <a:pt x="112" y="7"/>
                        <a:pt x="115" y="9"/>
                      </a:cubicBezTo>
                      <a:cubicBezTo>
                        <a:pt x="112" y="15"/>
                        <a:pt x="104" y="15"/>
                        <a:pt x="102" y="18"/>
                      </a:cubicBezTo>
                      <a:cubicBezTo>
                        <a:pt x="102" y="16"/>
                        <a:pt x="102" y="16"/>
                        <a:pt x="102" y="13"/>
                      </a:cubicBezTo>
                      <a:cubicBezTo>
                        <a:pt x="105" y="11"/>
                        <a:pt x="106" y="7"/>
                        <a:pt x="109" y="5"/>
                      </a:cubicBezTo>
                      <a:cubicBezTo>
                        <a:pt x="105" y="4"/>
                        <a:pt x="106" y="5"/>
                        <a:pt x="103" y="5"/>
                      </a:cubicBezTo>
                      <a:cubicBezTo>
                        <a:pt x="105" y="6"/>
                        <a:pt x="105" y="11"/>
                        <a:pt x="101" y="11"/>
                      </a:cubicBezTo>
                      <a:cubicBezTo>
                        <a:pt x="102" y="13"/>
                        <a:pt x="101" y="15"/>
                        <a:pt x="100" y="16"/>
                      </a:cubicBezTo>
                      <a:cubicBezTo>
                        <a:pt x="93" y="17"/>
                        <a:pt x="94" y="34"/>
                        <a:pt x="95" y="35"/>
                      </a:cubicBezTo>
                      <a:cubicBezTo>
                        <a:pt x="95" y="36"/>
                        <a:pt x="92" y="38"/>
                        <a:pt x="94" y="39"/>
                      </a:cubicBezTo>
                      <a:cubicBezTo>
                        <a:pt x="94" y="39"/>
                        <a:pt x="94" y="38"/>
                        <a:pt x="95" y="38"/>
                      </a:cubicBezTo>
                      <a:cubicBezTo>
                        <a:pt x="94" y="43"/>
                        <a:pt x="95" y="47"/>
                        <a:pt x="93" y="51"/>
                      </a:cubicBezTo>
                      <a:cubicBezTo>
                        <a:pt x="91" y="49"/>
                        <a:pt x="92" y="44"/>
                        <a:pt x="93" y="41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35"/>
                        <a:pt x="91" y="25"/>
                        <a:pt x="94" y="20"/>
                      </a:cubicBezTo>
                      <a:cubicBezTo>
                        <a:pt x="94" y="20"/>
                        <a:pt x="93" y="19"/>
                        <a:pt x="93" y="18"/>
                      </a:cubicBezTo>
                      <a:cubicBezTo>
                        <a:pt x="91" y="19"/>
                        <a:pt x="91" y="19"/>
                        <a:pt x="88" y="19"/>
                      </a:cubicBezTo>
                      <a:cubicBezTo>
                        <a:pt x="88" y="21"/>
                        <a:pt x="86" y="20"/>
                        <a:pt x="83" y="20"/>
                      </a:cubicBezTo>
                      <a:cubicBezTo>
                        <a:pt x="82" y="22"/>
                        <a:pt x="83" y="25"/>
                        <a:pt x="81" y="26"/>
                      </a:cubicBezTo>
                      <a:cubicBezTo>
                        <a:pt x="82" y="23"/>
                        <a:pt x="79" y="16"/>
                        <a:pt x="82" y="13"/>
                      </a:cubicBezTo>
                      <a:cubicBezTo>
                        <a:pt x="83" y="13"/>
                        <a:pt x="83" y="14"/>
                        <a:pt x="84" y="14"/>
                      </a:cubicBezTo>
                      <a:cubicBezTo>
                        <a:pt x="85" y="12"/>
                        <a:pt x="89" y="11"/>
                        <a:pt x="87" y="9"/>
                      </a:cubicBezTo>
                      <a:cubicBezTo>
                        <a:pt x="86" y="9"/>
                        <a:pt x="83" y="12"/>
                        <a:pt x="81" y="11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3" y="8"/>
                        <a:pt x="84" y="7"/>
                        <a:pt x="84" y="5"/>
                      </a:cubicBezTo>
                      <a:cubicBezTo>
                        <a:pt x="82" y="2"/>
                        <a:pt x="78" y="2"/>
                        <a:pt x="74" y="1"/>
                      </a:cubicBezTo>
                      <a:cubicBezTo>
                        <a:pt x="74" y="4"/>
                        <a:pt x="76" y="4"/>
                        <a:pt x="75" y="6"/>
                      </a:cubicBezTo>
                      <a:cubicBezTo>
                        <a:pt x="71" y="6"/>
                        <a:pt x="68" y="7"/>
                        <a:pt x="66" y="9"/>
                      </a:cubicBezTo>
                      <a:cubicBezTo>
                        <a:pt x="63" y="7"/>
                        <a:pt x="59" y="10"/>
                        <a:pt x="58" y="13"/>
                      </a:cubicBezTo>
                      <a:cubicBezTo>
                        <a:pt x="56" y="10"/>
                        <a:pt x="52" y="14"/>
                        <a:pt x="51" y="12"/>
                      </a:cubicBezTo>
                      <a:cubicBezTo>
                        <a:pt x="51" y="8"/>
                        <a:pt x="54" y="6"/>
                        <a:pt x="54" y="2"/>
                      </a:cubicBezTo>
                      <a:cubicBezTo>
                        <a:pt x="52" y="2"/>
                        <a:pt x="48" y="0"/>
                        <a:pt x="46" y="3"/>
                      </a:cubicBezTo>
                      <a:cubicBezTo>
                        <a:pt x="46" y="5"/>
                        <a:pt x="49" y="4"/>
                        <a:pt x="50" y="5"/>
                      </a:cubicBezTo>
                      <a:cubicBezTo>
                        <a:pt x="48" y="7"/>
                        <a:pt x="49" y="12"/>
                        <a:pt x="46" y="14"/>
                      </a:cubicBezTo>
                      <a:cubicBezTo>
                        <a:pt x="41" y="12"/>
                        <a:pt x="40" y="17"/>
                        <a:pt x="36" y="18"/>
                      </a:cubicBezTo>
                      <a:cubicBezTo>
                        <a:pt x="36" y="16"/>
                        <a:pt x="34" y="18"/>
                        <a:pt x="32" y="18"/>
                      </a:cubicBezTo>
                      <a:cubicBezTo>
                        <a:pt x="32" y="20"/>
                        <a:pt x="29" y="22"/>
                        <a:pt x="27" y="20"/>
                      </a:cubicBezTo>
                      <a:cubicBezTo>
                        <a:pt x="28" y="17"/>
                        <a:pt x="26" y="11"/>
                        <a:pt x="30" y="9"/>
                      </a:cubicBezTo>
                      <a:cubicBezTo>
                        <a:pt x="32" y="9"/>
                        <a:pt x="33" y="8"/>
                        <a:pt x="33" y="6"/>
                      </a:cubicBezTo>
                      <a:cubicBezTo>
                        <a:pt x="31" y="7"/>
                        <a:pt x="32" y="4"/>
                        <a:pt x="29" y="3"/>
                      </a:cubicBezTo>
                      <a:cubicBezTo>
                        <a:pt x="29" y="4"/>
                        <a:pt x="28" y="5"/>
                        <a:pt x="26" y="5"/>
                      </a:cubicBezTo>
                      <a:cubicBezTo>
                        <a:pt x="24" y="11"/>
                        <a:pt x="28" y="17"/>
                        <a:pt x="26" y="22"/>
                      </a:cubicBezTo>
                      <a:cubicBezTo>
                        <a:pt x="21" y="22"/>
                        <a:pt x="19" y="19"/>
                        <a:pt x="15" y="17"/>
                      </a:cubicBezTo>
                      <a:cubicBezTo>
                        <a:pt x="15" y="19"/>
                        <a:pt x="15" y="20"/>
                        <a:pt x="12" y="20"/>
                      </a:cubicBezTo>
                      <a:cubicBezTo>
                        <a:pt x="11" y="31"/>
                        <a:pt x="9" y="39"/>
                        <a:pt x="11" y="53"/>
                      </a:cubicBezTo>
                      <a:cubicBezTo>
                        <a:pt x="10" y="54"/>
                        <a:pt x="11" y="55"/>
                        <a:pt x="9" y="54"/>
                      </a:cubicBezTo>
                      <a:cubicBezTo>
                        <a:pt x="7" y="69"/>
                        <a:pt x="8" y="91"/>
                        <a:pt x="7" y="110"/>
                      </a:cubicBezTo>
                      <a:cubicBezTo>
                        <a:pt x="5" y="110"/>
                        <a:pt x="5" y="111"/>
                        <a:pt x="4" y="110"/>
                      </a:cubicBezTo>
                      <a:cubicBezTo>
                        <a:pt x="0" y="125"/>
                        <a:pt x="4" y="138"/>
                        <a:pt x="4" y="152"/>
                      </a:cubicBezTo>
                      <a:close/>
                      <a:moveTo>
                        <a:pt x="291" y="393"/>
                      </a:moveTo>
                      <a:cubicBezTo>
                        <a:pt x="293" y="394"/>
                        <a:pt x="292" y="395"/>
                        <a:pt x="292" y="397"/>
                      </a:cubicBezTo>
                      <a:cubicBezTo>
                        <a:pt x="291" y="397"/>
                        <a:pt x="291" y="396"/>
                        <a:pt x="291" y="396"/>
                      </a:cubicBezTo>
                      <a:cubicBezTo>
                        <a:pt x="292" y="395"/>
                        <a:pt x="291" y="395"/>
                        <a:pt x="291" y="393"/>
                      </a:cubicBezTo>
                      <a:close/>
                      <a:moveTo>
                        <a:pt x="545" y="274"/>
                      </a:moveTo>
                      <a:cubicBezTo>
                        <a:pt x="545" y="275"/>
                        <a:pt x="545" y="275"/>
                        <a:pt x="544" y="275"/>
                      </a:cubicBezTo>
                      <a:cubicBezTo>
                        <a:pt x="545" y="279"/>
                        <a:pt x="545" y="281"/>
                        <a:pt x="544" y="284"/>
                      </a:cubicBezTo>
                      <a:cubicBezTo>
                        <a:pt x="542" y="281"/>
                        <a:pt x="544" y="277"/>
                        <a:pt x="543" y="274"/>
                      </a:cubicBezTo>
                      <a:cubicBezTo>
                        <a:pt x="544" y="274"/>
                        <a:pt x="544" y="274"/>
                        <a:pt x="545" y="274"/>
                      </a:cubicBezTo>
                      <a:close/>
                      <a:moveTo>
                        <a:pt x="539" y="348"/>
                      </a:moveTo>
                      <a:cubicBezTo>
                        <a:pt x="541" y="348"/>
                        <a:pt x="540" y="351"/>
                        <a:pt x="541" y="352"/>
                      </a:cubicBezTo>
                      <a:cubicBezTo>
                        <a:pt x="539" y="352"/>
                        <a:pt x="539" y="352"/>
                        <a:pt x="539" y="352"/>
                      </a:cubicBezTo>
                      <a:cubicBezTo>
                        <a:pt x="539" y="351"/>
                        <a:pt x="540" y="350"/>
                        <a:pt x="539" y="348"/>
                      </a:cubicBezTo>
                      <a:close/>
                      <a:moveTo>
                        <a:pt x="534" y="326"/>
                      </a:moveTo>
                      <a:cubicBezTo>
                        <a:pt x="535" y="329"/>
                        <a:pt x="534" y="330"/>
                        <a:pt x="535" y="334"/>
                      </a:cubicBezTo>
                      <a:cubicBezTo>
                        <a:pt x="533" y="332"/>
                        <a:pt x="534" y="334"/>
                        <a:pt x="533" y="336"/>
                      </a:cubicBezTo>
                      <a:cubicBezTo>
                        <a:pt x="531" y="334"/>
                        <a:pt x="532" y="328"/>
                        <a:pt x="534" y="326"/>
                      </a:cubicBezTo>
                      <a:close/>
                      <a:moveTo>
                        <a:pt x="525" y="51"/>
                      </a:moveTo>
                      <a:cubicBezTo>
                        <a:pt x="526" y="50"/>
                        <a:pt x="527" y="53"/>
                        <a:pt x="527" y="54"/>
                      </a:cubicBezTo>
                      <a:cubicBezTo>
                        <a:pt x="526" y="54"/>
                        <a:pt x="526" y="54"/>
                        <a:pt x="526" y="55"/>
                      </a:cubicBezTo>
                      <a:cubicBezTo>
                        <a:pt x="524" y="54"/>
                        <a:pt x="527" y="52"/>
                        <a:pt x="525" y="51"/>
                      </a:cubicBezTo>
                      <a:close/>
                      <a:moveTo>
                        <a:pt x="515" y="312"/>
                      </a:moveTo>
                      <a:cubicBezTo>
                        <a:pt x="514" y="311"/>
                        <a:pt x="514" y="309"/>
                        <a:pt x="515" y="308"/>
                      </a:cubicBezTo>
                      <a:cubicBezTo>
                        <a:pt x="516" y="309"/>
                        <a:pt x="515" y="310"/>
                        <a:pt x="515" y="312"/>
                      </a:cubicBezTo>
                      <a:close/>
                      <a:moveTo>
                        <a:pt x="517" y="42"/>
                      </a:moveTo>
                      <a:cubicBezTo>
                        <a:pt x="520" y="44"/>
                        <a:pt x="517" y="48"/>
                        <a:pt x="516" y="50"/>
                      </a:cubicBezTo>
                      <a:cubicBezTo>
                        <a:pt x="514" y="50"/>
                        <a:pt x="516" y="46"/>
                        <a:pt x="516" y="45"/>
                      </a:cubicBezTo>
                      <a:cubicBezTo>
                        <a:pt x="518" y="46"/>
                        <a:pt x="517" y="45"/>
                        <a:pt x="517" y="42"/>
                      </a:cubicBezTo>
                      <a:close/>
                      <a:moveTo>
                        <a:pt x="516" y="36"/>
                      </a:moveTo>
                      <a:cubicBezTo>
                        <a:pt x="517" y="37"/>
                        <a:pt x="516" y="40"/>
                        <a:pt x="517" y="41"/>
                      </a:cubicBezTo>
                      <a:cubicBezTo>
                        <a:pt x="517" y="42"/>
                        <a:pt x="516" y="42"/>
                        <a:pt x="515" y="42"/>
                      </a:cubicBezTo>
                      <a:cubicBezTo>
                        <a:pt x="515" y="40"/>
                        <a:pt x="516" y="38"/>
                        <a:pt x="514" y="38"/>
                      </a:cubicBezTo>
                      <a:cubicBezTo>
                        <a:pt x="514" y="37"/>
                        <a:pt x="515" y="37"/>
                        <a:pt x="516" y="36"/>
                      </a:cubicBezTo>
                      <a:close/>
                      <a:moveTo>
                        <a:pt x="514" y="295"/>
                      </a:moveTo>
                      <a:cubicBezTo>
                        <a:pt x="515" y="299"/>
                        <a:pt x="515" y="303"/>
                        <a:pt x="515" y="307"/>
                      </a:cubicBezTo>
                      <a:cubicBezTo>
                        <a:pt x="513" y="306"/>
                        <a:pt x="513" y="300"/>
                        <a:pt x="514" y="299"/>
                      </a:cubicBezTo>
                      <a:cubicBezTo>
                        <a:pt x="513" y="298"/>
                        <a:pt x="511" y="295"/>
                        <a:pt x="514" y="295"/>
                      </a:cubicBezTo>
                      <a:close/>
                      <a:moveTo>
                        <a:pt x="505" y="47"/>
                      </a:moveTo>
                      <a:cubicBezTo>
                        <a:pt x="505" y="52"/>
                        <a:pt x="505" y="52"/>
                        <a:pt x="505" y="52"/>
                      </a:cubicBezTo>
                      <a:cubicBezTo>
                        <a:pt x="504" y="52"/>
                        <a:pt x="504" y="50"/>
                        <a:pt x="502" y="51"/>
                      </a:cubicBezTo>
                      <a:cubicBezTo>
                        <a:pt x="504" y="50"/>
                        <a:pt x="503" y="47"/>
                        <a:pt x="505" y="47"/>
                      </a:cubicBezTo>
                      <a:close/>
                      <a:moveTo>
                        <a:pt x="498" y="33"/>
                      </a:moveTo>
                      <a:cubicBezTo>
                        <a:pt x="496" y="33"/>
                        <a:pt x="497" y="30"/>
                        <a:pt x="498" y="29"/>
                      </a:cubicBezTo>
                      <a:cubicBezTo>
                        <a:pt x="500" y="30"/>
                        <a:pt x="499" y="32"/>
                        <a:pt x="498" y="33"/>
                      </a:cubicBezTo>
                      <a:close/>
                      <a:moveTo>
                        <a:pt x="496" y="23"/>
                      </a:moveTo>
                      <a:cubicBezTo>
                        <a:pt x="498" y="23"/>
                        <a:pt x="496" y="24"/>
                        <a:pt x="497" y="25"/>
                      </a:cubicBezTo>
                      <a:cubicBezTo>
                        <a:pt x="498" y="24"/>
                        <a:pt x="497" y="22"/>
                        <a:pt x="499" y="23"/>
                      </a:cubicBezTo>
                      <a:cubicBezTo>
                        <a:pt x="500" y="24"/>
                        <a:pt x="500" y="24"/>
                        <a:pt x="500" y="26"/>
                      </a:cubicBezTo>
                      <a:cubicBezTo>
                        <a:pt x="498" y="26"/>
                        <a:pt x="497" y="26"/>
                        <a:pt x="496" y="27"/>
                      </a:cubicBezTo>
                      <a:cubicBezTo>
                        <a:pt x="496" y="28"/>
                        <a:pt x="495" y="31"/>
                        <a:pt x="497" y="32"/>
                      </a:cubicBezTo>
                      <a:cubicBezTo>
                        <a:pt x="495" y="34"/>
                        <a:pt x="495" y="39"/>
                        <a:pt x="494" y="43"/>
                      </a:cubicBezTo>
                      <a:cubicBezTo>
                        <a:pt x="494" y="40"/>
                        <a:pt x="495" y="39"/>
                        <a:pt x="493" y="38"/>
                      </a:cubicBezTo>
                      <a:cubicBezTo>
                        <a:pt x="494" y="34"/>
                        <a:pt x="493" y="29"/>
                        <a:pt x="496" y="23"/>
                      </a:cubicBezTo>
                      <a:close/>
                      <a:moveTo>
                        <a:pt x="492" y="47"/>
                      </a:moveTo>
                      <a:cubicBezTo>
                        <a:pt x="490" y="47"/>
                        <a:pt x="491" y="45"/>
                        <a:pt x="490" y="43"/>
                      </a:cubicBezTo>
                      <a:cubicBezTo>
                        <a:pt x="492" y="43"/>
                        <a:pt x="492" y="47"/>
                        <a:pt x="492" y="47"/>
                      </a:cubicBezTo>
                      <a:close/>
                      <a:moveTo>
                        <a:pt x="488" y="49"/>
                      </a:moveTo>
                      <a:cubicBezTo>
                        <a:pt x="487" y="47"/>
                        <a:pt x="489" y="45"/>
                        <a:pt x="487" y="43"/>
                      </a:cubicBezTo>
                      <a:cubicBezTo>
                        <a:pt x="489" y="41"/>
                        <a:pt x="489" y="48"/>
                        <a:pt x="488" y="49"/>
                      </a:cubicBezTo>
                      <a:close/>
                      <a:moveTo>
                        <a:pt x="470" y="336"/>
                      </a:moveTo>
                      <a:cubicBezTo>
                        <a:pt x="471" y="335"/>
                        <a:pt x="472" y="337"/>
                        <a:pt x="472" y="335"/>
                      </a:cubicBezTo>
                      <a:cubicBezTo>
                        <a:pt x="473" y="335"/>
                        <a:pt x="473" y="336"/>
                        <a:pt x="473" y="337"/>
                      </a:cubicBezTo>
                      <a:cubicBezTo>
                        <a:pt x="472" y="337"/>
                        <a:pt x="472" y="336"/>
                        <a:pt x="471" y="336"/>
                      </a:cubicBezTo>
                      <a:cubicBezTo>
                        <a:pt x="471" y="337"/>
                        <a:pt x="471" y="338"/>
                        <a:pt x="471" y="339"/>
                      </a:cubicBezTo>
                      <a:cubicBezTo>
                        <a:pt x="470" y="338"/>
                        <a:pt x="470" y="337"/>
                        <a:pt x="470" y="336"/>
                      </a:cubicBezTo>
                      <a:close/>
                      <a:moveTo>
                        <a:pt x="461" y="21"/>
                      </a:moveTo>
                      <a:cubicBezTo>
                        <a:pt x="464" y="21"/>
                        <a:pt x="461" y="23"/>
                        <a:pt x="464" y="23"/>
                      </a:cubicBezTo>
                      <a:cubicBezTo>
                        <a:pt x="463" y="24"/>
                        <a:pt x="462" y="25"/>
                        <a:pt x="461" y="25"/>
                      </a:cubicBezTo>
                      <a:cubicBezTo>
                        <a:pt x="460" y="23"/>
                        <a:pt x="461" y="22"/>
                        <a:pt x="461" y="21"/>
                      </a:cubicBezTo>
                      <a:close/>
                      <a:moveTo>
                        <a:pt x="437" y="375"/>
                      </a:moveTo>
                      <a:cubicBezTo>
                        <a:pt x="438" y="376"/>
                        <a:pt x="437" y="377"/>
                        <a:pt x="437" y="379"/>
                      </a:cubicBezTo>
                      <a:cubicBezTo>
                        <a:pt x="435" y="379"/>
                        <a:pt x="438" y="377"/>
                        <a:pt x="437" y="375"/>
                      </a:cubicBezTo>
                      <a:close/>
                      <a:moveTo>
                        <a:pt x="435" y="365"/>
                      </a:moveTo>
                      <a:cubicBezTo>
                        <a:pt x="433" y="363"/>
                        <a:pt x="434" y="360"/>
                        <a:pt x="434" y="357"/>
                      </a:cubicBezTo>
                      <a:cubicBezTo>
                        <a:pt x="435" y="359"/>
                        <a:pt x="435" y="363"/>
                        <a:pt x="435" y="365"/>
                      </a:cubicBezTo>
                      <a:close/>
                      <a:moveTo>
                        <a:pt x="430" y="382"/>
                      </a:moveTo>
                      <a:cubicBezTo>
                        <a:pt x="432" y="383"/>
                        <a:pt x="430" y="386"/>
                        <a:pt x="431" y="388"/>
                      </a:cubicBezTo>
                      <a:cubicBezTo>
                        <a:pt x="429" y="386"/>
                        <a:pt x="430" y="385"/>
                        <a:pt x="430" y="382"/>
                      </a:cubicBezTo>
                      <a:close/>
                      <a:moveTo>
                        <a:pt x="429" y="359"/>
                      </a:moveTo>
                      <a:cubicBezTo>
                        <a:pt x="430" y="361"/>
                        <a:pt x="430" y="362"/>
                        <a:pt x="430" y="364"/>
                      </a:cubicBezTo>
                      <a:cubicBezTo>
                        <a:pt x="430" y="365"/>
                        <a:pt x="428" y="361"/>
                        <a:pt x="429" y="359"/>
                      </a:cubicBezTo>
                      <a:close/>
                      <a:moveTo>
                        <a:pt x="418" y="29"/>
                      </a:moveTo>
                      <a:cubicBezTo>
                        <a:pt x="419" y="29"/>
                        <a:pt x="419" y="31"/>
                        <a:pt x="419" y="32"/>
                      </a:cubicBezTo>
                      <a:cubicBezTo>
                        <a:pt x="417" y="33"/>
                        <a:pt x="418" y="30"/>
                        <a:pt x="418" y="29"/>
                      </a:cubicBezTo>
                      <a:close/>
                      <a:moveTo>
                        <a:pt x="412" y="368"/>
                      </a:moveTo>
                      <a:cubicBezTo>
                        <a:pt x="414" y="368"/>
                        <a:pt x="413" y="370"/>
                        <a:pt x="414" y="371"/>
                      </a:cubicBezTo>
                      <a:cubicBezTo>
                        <a:pt x="412" y="371"/>
                        <a:pt x="412" y="370"/>
                        <a:pt x="412" y="368"/>
                      </a:cubicBezTo>
                      <a:close/>
                      <a:moveTo>
                        <a:pt x="413" y="23"/>
                      </a:moveTo>
                      <a:cubicBezTo>
                        <a:pt x="412" y="24"/>
                        <a:pt x="413" y="27"/>
                        <a:pt x="413" y="29"/>
                      </a:cubicBezTo>
                      <a:cubicBezTo>
                        <a:pt x="412" y="29"/>
                        <a:pt x="410" y="28"/>
                        <a:pt x="409" y="28"/>
                      </a:cubicBezTo>
                      <a:cubicBezTo>
                        <a:pt x="409" y="25"/>
                        <a:pt x="411" y="23"/>
                        <a:pt x="413" y="23"/>
                      </a:cubicBezTo>
                      <a:close/>
                      <a:moveTo>
                        <a:pt x="411" y="362"/>
                      </a:moveTo>
                      <a:cubicBezTo>
                        <a:pt x="413" y="362"/>
                        <a:pt x="413" y="362"/>
                        <a:pt x="413" y="362"/>
                      </a:cubicBezTo>
                      <a:cubicBezTo>
                        <a:pt x="413" y="365"/>
                        <a:pt x="414" y="365"/>
                        <a:pt x="413" y="366"/>
                      </a:cubicBezTo>
                      <a:cubicBezTo>
                        <a:pt x="413" y="366"/>
                        <a:pt x="412" y="366"/>
                        <a:pt x="412" y="365"/>
                      </a:cubicBezTo>
                      <a:cubicBezTo>
                        <a:pt x="412" y="366"/>
                        <a:pt x="412" y="371"/>
                        <a:pt x="412" y="374"/>
                      </a:cubicBezTo>
                      <a:cubicBezTo>
                        <a:pt x="411" y="373"/>
                        <a:pt x="410" y="373"/>
                        <a:pt x="410" y="372"/>
                      </a:cubicBezTo>
                      <a:cubicBezTo>
                        <a:pt x="412" y="371"/>
                        <a:pt x="410" y="366"/>
                        <a:pt x="411" y="362"/>
                      </a:cubicBezTo>
                      <a:close/>
                      <a:moveTo>
                        <a:pt x="403" y="348"/>
                      </a:moveTo>
                      <a:cubicBezTo>
                        <a:pt x="402" y="347"/>
                        <a:pt x="403" y="344"/>
                        <a:pt x="402" y="342"/>
                      </a:cubicBezTo>
                      <a:cubicBezTo>
                        <a:pt x="405" y="342"/>
                        <a:pt x="403" y="346"/>
                        <a:pt x="403" y="348"/>
                      </a:cubicBezTo>
                      <a:close/>
                      <a:moveTo>
                        <a:pt x="344" y="32"/>
                      </a:moveTo>
                      <a:cubicBezTo>
                        <a:pt x="346" y="31"/>
                        <a:pt x="345" y="29"/>
                        <a:pt x="346" y="27"/>
                      </a:cubicBezTo>
                      <a:cubicBezTo>
                        <a:pt x="348" y="31"/>
                        <a:pt x="346" y="34"/>
                        <a:pt x="347" y="39"/>
                      </a:cubicBezTo>
                      <a:cubicBezTo>
                        <a:pt x="346" y="37"/>
                        <a:pt x="346" y="36"/>
                        <a:pt x="344" y="35"/>
                      </a:cubicBezTo>
                      <a:cubicBezTo>
                        <a:pt x="345" y="35"/>
                        <a:pt x="345" y="33"/>
                        <a:pt x="344" y="32"/>
                      </a:cubicBezTo>
                      <a:close/>
                      <a:moveTo>
                        <a:pt x="293" y="26"/>
                      </a:moveTo>
                      <a:cubicBezTo>
                        <a:pt x="297" y="29"/>
                        <a:pt x="295" y="39"/>
                        <a:pt x="296" y="41"/>
                      </a:cubicBezTo>
                      <a:cubicBezTo>
                        <a:pt x="295" y="43"/>
                        <a:pt x="295" y="41"/>
                        <a:pt x="293" y="41"/>
                      </a:cubicBezTo>
                      <a:cubicBezTo>
                        <a:pt x="293" y="35"/>
                        <a:pt x="294" y="32"/>
                        <a:pt x="293" y="26"/>
                      </a:cubicBezTo>
                      <a:close/>
                      <a:moveTo>
                        <a:pt x="276" y="37"/>
                      </a:moveTo>
                      <a:cubicBezTo>
                        <a:pt x="274" y="34"/>
                        <a:pt x="276" y="32"/>
                        <a:pt x="275" y="28"/>
                      </a:cubicBezTo>
                      <a:cubicBezTo>
                        <a:pt x="277" y="31"/>
                        <a:pt x="276" y="35"/>
                        <a:pt x="276" y="37"/>
                      </a:cubicBezTo>
                      <a:close/>
                      <a:moveTo>
                        <a:pt x="278" y="44"/>
                      </a:moveTo>
                      <a:cubicBezTo>
                        <a:pt x="277" y="43"/>
                        <a:pt x="277" y="41"/>
                        <a:pt x="277" y="38"/>
                      </a:cubicBezTo>
                      <a:cubicBezTo>
                        <a:pt x="279" y="41"/>
                        <a:pt x="278" y="41"/>
                        <a:pt x="278" y="44"/>
                      </a:cubicBezTo>
                      <a:close/>
                      <a:moveTo>
                        <a:pt x="284" y="54"/>
                      </a:moveTo>
                      <a:cubicBezTo>
                        <a:pt x="282" y="54"/>
                        <a:pt x="282" y="52"/>
                        <a:pt x="281" y="51"/>
                      </a:cubicBezTo>
                      <a:cubicBezTo>
                        <a:pt x="282" y="50"/>
                        <a:pt x="283" y="50"/>
                        <a:pt x="283" y="47"/>
                      </a:cubicBezTo>
                      <a:cubicBezTo>
                        <a:pt x="281" y="51"/>
                        <a:pt x="282" y="46"/>
                        <a:pt x="283" y="44"/>
                      </a:cubicBezTo>
                      <a:cubicBezTo>
                        <a:pt x="284" y="46"/>
                        <a:pt x="284" y="51"/>
                        <a:pt x="284" y="54"/>
                      </a:cubicBezTo>
                      <a:close/>
                      <a:moveTo>
                        <a:pt x="282" y="37"/>
                      </a:moveTo>
                      <a:cubicBezTo>
                        <a:pt x="282" y="39"/>
                        <a:pt x="284" y="41"/>
                        <a:pt x="284" y="43"/>
                      </a:cubicBezTo>
                      <a:cubicBezTo>
                        <a:pt x="285" y="43"/>
                        <a:pt x="284" y="41"/>
                        <a:pt x="284" y="40"/>
                      </a:cubicBezTo>
                      <a:cubicBezTo>
                        <a:pt x="288" y="43"/>
                        <a:pt x="284" y="48"/>
                        <a:pt x="286" y="54"/>
                      </a:cubicBezTo>
                      <a:cubicBezTo>
                        <a:pt x="283" y="52"/>
                        <a:pt x="285" y="48"/>
                        <a:pt x="285" y="43"/>
                      </a:cubicBezTo>
                      <a:cubicBezTo>
                        <a:pt x="284" y="43"/>
                        <a:pt x="284" y="43"/>
                        <a:pt x="283" y="43"/>
                      </a:cubicBezTo>
                      <a:cubicBezTo>
                        <a:pt x="282" y="43"/>
                        <a:pt x="282" y="44"/>
                        <a:pt x="282" y="44"/>
                      </a:cubicBezTo>
                      <a:cubicBezTo>
                        <a:pt x="279" y="39"/>
                        <a:pt x="282" y="30"/>
                        <a:pt x="280" y="25"/>
                      </a:cubicBezTo>
                      <a:cubicBezTo>
                        <a:pt x="285" y="26"/>
                        <a:pt x="281" y="33"/>
                        <a:pt x="282" y="37"/>
                      </a:cubicBezTo>
                      <a:close/>
                      <a:moveTo>
                        <a:pt x="280" y="49"/>
                      </a:moveTo>
                      <a:cubicBezTo>
                        <a:pt x="279" y="48"/>
                        <a:pt x="280" y="44"/>
                        <a:pt x="279" y="41"/>
                      </a:cubicBezTo>
                      <a:cubicBezTo>
                        <a:pt x="280" y="43"/>
                        <a:pt x="281" y="47"/>
                        <a:pt x="280" y="49"/>
                      </a:cubicBezTo>
                      <a:close/>
                      <a:moveTo>
                        <a:pt x="277" y="19"/>
                      </a:moveTo>
                      <a:cubicBezTo>
                        <a:pt x="277" y="22"/>
                        <a:pt x="275" y="24"/>
                        <a:pt x="277" y="26"/>
                      </a:cubicBezTo>
                      <a:cubicBezTo>
                        <a:pt x="279" y="25"/>
                        <a:pt x="277" y="21"/>
                        <a:pt x="278" y="20"/>
                      </a:cubicBezTo>
                      <a:cubicBezTo>
                        <a:pt x="281" y="22"/>
                        <a:pt x="280" y="27"/>
                        <a:pt x="280" y="32"/>
                      </a:cubicBezTo>
                      <a:cubicBezTo>
                        <a:pt x="279" y="31"/>
                        <a:pt x="279" y="30"/>
                        <a:pt x="277" y="30"/>
                      </a:cubicBezTo>
                      <a:cubicBezTo>
                        <a:pt x="278" y="28"/>
                        <a:pt x="276" y="26"/>
                        <a:pt x="275" y="27"/>
                      </a:cubicBezTo>
                      <a:cubicBezTo>
                        <a:pt x="275" y="25"/>
                        <a:pt x="275" y="22"/>
                        <a:pt x="275" y="19"/>
                      </a:cubicBezTo>
                      <a:lnTo>
                        <a:pt x="277" y="19"/>
                      </a:lnTo>
                      <a:close/>
                      <a:moveTo>
                        <a:pt x="274" y="41"/>
                      </a:moveTo>
                      <a:cubicBezTo>
                        <a:pt x="275" y="41"/>
                        <a:pt x="275" y="41"/>
                        <a:pt x="275" y="40"/>
                      </a:cubicBezTo>
                      <a:cubicBezTo>
                        <a:pt x="277" y="41"/>
                        <a:pt x="274" y="41"/>
                        <a:pt x="275" y="43"/>
                      </a:cubicBezTo>
                      <a:cubicBezTo>
                        <a:pt x="274" y="43"/>
                        <a:pt x="274" y="43"/>
                        <a:pt x="274" y="42"/>
                      </a:cubicBezTo>
                      <a:lnTo>
                        <a:pt x="274" y="41"/>
                      </a:lnTo>
                      <a:close/>
                      <a:moveTo>
                        <a:pt x="271" y="379"/>
                      </a:moveTo>
                      <a:cubicBezTo>
                        <a:pt x="272" y="380"/>
                        <a:pt x="273" y="381"/>
                        <a:pt x="273" y="382"/>
                      </a:cubicBezTo>
                      <a:cubicBezTo>
                        <a:pt x="270" y="383"/>
                        <a:pt x="270" y="380"/>
                        <a:pt x="271" y="379"/>
                      </a:cubicBezTo>
                      <a:close/>
                      <a:moveTo>
                        <a:pt x="272" y="17"/>
                      </a:moveTo>
                      <a:cubicBezTo>
                        <a:pt x="271" y="25"/>
                        <a:pt x="272" y="34"/>
                        <a:pt x="272" y="42"/>
                      </a:cubicBezTo>
                      <a:cubicBezTo>
                        <a:pt x="271" y="40"/>
                        <a:pt x="271" y="42"/>
                        <a:pt x="268" y="41"/>
                      </a:cubicBezTo>
                      <a:cubicBezTo>
                        <a:pt x="269" y="35"/>
                        <a:pt x="267" y="31"/>
                        <a:pt x="271" y="27"/>
                      </a:cubicBezTo>
                      <a:cubicBezTo>
                        <a:pt x="269" y="25"/>
                        <a:pt x="268" y="27"/>
                        <a:pt x="268" y="28"/>
                      </a:cubicBezTo>
                      <a:cubicBezTo>
                        <a:pt x="267" y="24"/>
                        <a:pt x="267" y="18"/>
                        <a:pt x="272" y="17"/>
                      </a:cubicBezTo>
                      <a:close/>
                      <a:moveTo>
                        <a:pt x="262" y="16"/>
                      </a:moveTo>
                      <a:cubicBezTo>
                        <a:pt x="264" y="17"/>
                        <a:pt x="264" y="15"/>
                        <a:pt x="265" y="16"/>
                      </a:cubicBezTo>
                      <a:cubicBezTo>
                        <a:pt x="266" y="17"/>
                        <a:pt x="265" y="18"/>
                        <a:pt x="264" y="18"/>
                      </a:cubicBezTo>
                      <a:cubicBezTo>
                        <a:pt x="264" y="20"/>
                        <a:pt x="266" y="19"/>
                        <a:pt x="266" y="20"/>
                      </a:cubicBezTo>
                      <a:cubicBezTo>
                        <a:pt x="266" y="29"/>
                        <a:pt x="266" y="36"/>
                        <a:pt x="267" y="46"/>
                      </a:cubicBezTo>
                      <a:cubicBezTo>
                        <a:pt x="266" y="47"/>
                        <a:pt x="264" y="47"/>
                        <a:pt x="264" y="49"/>
                      </a:cubicBezTo>
                      <a:cubicBezTo>
                        <a:pt x="263" y="41"/>
                        <a:pt x="263" y="38"/>
                        <a:pt x="264" y="29"/>
                      </a:cubicBezTo>
                      <a:cubicBezTo>
                        <a:pt x="263" y="33"/>
                        <a:pt x="265" y="34"/>
                        <a:pt x="264" y="38"/>
                      </a:cubicBezTo>
                      <a:cubicBezTo>
                        <a:pt x="266" y="36"/>
                        <a:pt x="265" y="31"/>
                        <a:pt x="265" y="28"/>
                      </a:cubicBezTo>
                      <a:cubicBezTo>
                        <a:pt x="265" y="27"/>
                        <a:pt x="263" y="26"/>
                        <a:pt x="263" y="27"/>
                      </a:cubicBezTo>
                      <a:cubicBezTo>
                        <a:pt x="262" y="25"/>
                        <a:pt x="263" y="20"/>
                        <a:pt x="262" y="16"/>
                      </a:cubicBezTo>
                      <a:close/>
                      <a:moveTo>
                        <a:pt x="261" y="58"/>
                      </a:moveTo>
                      <a:cubicBezTo>
                        <a:pt x="259" y="56"/>
                        <a:pt x="260" y="49"/>
                        <a:pt x="260" y="46"/>
                      </a:cubicBezTo>
                      <a:cubicBezTo>
                        <a:pt x="262" y="49"/>
                        <a:pt x="261" y="54"/>
                        <a:pt x="261" y="58"/>
                      </a:cubicBezTo>
                      <a:close/>
                      <a:moveTo>
                        <a:pt x="259" y="29"/>
                      </a:moveTo>
                      <a:cubicBezTo>
                        <a:pt x="261" y="33"/>
                        <a:pt x="260" y="39"/>
                        <a:pt x="261" y="43"/>
                      </a:cubicBezTo>
                      <a:cubicBezTo>
                        <a:pt x="258" y="41"/>
                        <a:pt x="260" y="32"/>
                        <a:pt x="259" y="29"/>
                      </a:cubicBezTo>
                      <a:close/>
                      <a:moveTo>
                        <a:pt x="258" y="57"/>
                      </a:moveTo>
                      <a:cubicBezTo>
                        <a:pt x="257" y="57"/>
                        <a:pt x="257" y="57"/>
                        <a:pt x="257" y="57"/>
                      </a:cubicBezTo>
                      <a:cubicBezTo>
                        <a:pt x="259" y="56"/>
                        <a:pt x="257" y="52"/>
                        <a:pt x="259" y="51"/>
                      </a:cubicBezTo>
                      <a:cubicBezTo>
                        <a:pt x="258" y="53"/>
                        <a:pt x="259" y="56"/>
                        <a:pt x="259" y="57"/>
                      </a:cubicBezTo>
                      <a:cubicBezTo>
                        <a:pt x="259" y="57"/>
                        <a:pt x="259" y="57"/>
                        <a:pt x="258" y="57"/>
                      </a:cubicBezTo>
                      <a:close/>
                      <a:moveTo>
                        <a:pt x="256" y="42"/>
                      </a:moveTo>
                      <a:cubicBezTo>
                        <a:pt x="257" y="41"/>
                        <a:pt x="257" y="40"/>
                        <a:pt x="258" y="39"/>
                      </a:cubicBezTo>
                      <a:cubicBezTo>
                        <a:pt x="258" y="38"/>
                        <a:pt x="257" y="38"/>
                        <a:pt x="255" y="38"/>
                      </a:cubicBezTo>
                      <a:cubicBezTo>
                        <a:pt x="257" y="36"/>
                        <a:pt x="257" y="35"/>
                        <a:pt x="257" y="32"/>
                      </a:cubicBezTo>
                      <a:cubicBezTo>
                        <a:pt x="260" y="33"/>
                        <a:pt x="257" y="40"/>
                        <a:pt x="259" y="42"/>
                      </a:cubicBezTo>
                      <a:cubicBezTo>
                        <a:pt x="257" y="41"/>
                        <a:pt x="257" y="43"/>
                        <a:pt x="256" y="42"/>
                      </a:cubicBezTo>
                      <a:close/>
                      <a:moveTo>
                        <a:pt x="258" y="18"/>
                      </a:moveTo>
                      <a:cubicBezTo>
                        <a:pt x="259" y="20"/>
                        <a:pt x="257" y="23"/>
                        <a:pt x="258" y="26"/>
                      </a:cubicBezTo>
                      <a:cubicBezTo>
                        <a:pt x="255" y="27"/>
                        <a:pt x="255" y="24"/>
                        <a:pt x="253" y="26"/>
                      </a:cubicBezTo>
                      <a:cubicBezTo>
                        <a:pt x="253" y="23"/>
                        <a:pt x="255" y="18"/>
                        <a:pt x="258" y="18"/>
                      </a:cubicBezTo>
                      <a:close/>
                      <a:moveTo>
                        <a:pt x="252" y="41"/>
                      </a:moveTo>
                      <a:cubicBezTo>
                        <a:pt x="248" y="42"/>
                        <a:pt x="249" y="35"/>
                        <a:pt x="250" y="32"/>
                      </a:cubicBezTo>
                      <a:cubicBezTo>
                        <a:pt x="252" y="32"/>
                        <a:pt x="249" y="36"/>
                        <a:pt x="252" y="36"/>
                      </a:cubicBezTo>
                      <a:cubicBezTo>
                        <a:pt x="251" y="38"/>
                        <a:pt x="251" y="39"/>
                        <a:pt x="252" y="41"/>
                      </a:cubicBezTo>
                      <a:close/>
                      <a:moveTo>
                        <a:pt x="244" y="17"/>
                      </a:moveTo>
                      <a:cubicBezTo>
                        <a:pt x="247" y="16"/>
                        <a:pt x="247" y="18"/>
                        <a:pt x="249" y="18"/>
                      </a:cubicBezTo>
                      <a:cubicBezTo>
                        <a:pt x="249" y="19"/>
                        <a:pt x="250" y="20"/>
                        <a:pt x="249" y="21"/>
                      </a:cubicBezTo>
                      <a:cubicBezTo>
                        <a:pt x="250" y="21"/>
                        <a:pt x="250" y="20"/>
                        <a:pt x="250" y="20"/>
                      </a:cubicBezTo>
                      <a:cubicBezTo>
                        <a:pt x="252" y="20"/>
                        <a:pt x="249" y="22"/>
                        <a:pt x="251" y="21"/>
                      </a:cubicBezTo>
                      <a:cubicBezTo>
                        <a:pt x="249" y="23"/>
                        <a:pt x="251" y="25"/>
                        <a:pt x="252" y="27"/>
                      </a:cubicBezTo>
                      <a:cubicBezTo>
                        <a:pt x="249" y="27"/>
                        <a:pt x="250" y="33"/>
                        <a:pt x="248" y="33"/>
                      </a:cubicBezTo>
                      <a:cubicBezTo>
                        <a:pt x="248" y="38"/>
                        <a:pt x="248" y="39"/>
                        <a:pt x="248" y="44"/>
                      </a:cubicBezTo>
                      <a:cubicBezTo>
                        <a:pt x="244" y="43"/>
                        <a:pt x="245" y="31"/>
                        <a:pt x="247" y="27"/>
                      </a:cubicBezTo>
                      <a:cubicBezTo>
                        <a:pt x="244" y="28"/>
                        <a:pt x="246" y="30"/>
                        <a:pt x="243" y="31"/>
                      </a:cubicBezTo>
                      <a:cubicBezTo>
                        <a:pt x="243" y="29"/>
                        <a:pt x="246" y="24"/>
                        <a:pt x="243" y="22"/>
                      </a:cubicBezTo>
                      <a:cubicBezTo>
                        <a:pt x="244" y="20"/>
                        <a:pt x="244" y="19"/>
                        <a:pt x="244" y="17"/>
                      </a:cubicBezTo>
                      <a:close/>
                      <a:moveTo>
                        <a:pt x="235" y="12"/>
                      </a:moveTo>
                      <a:cubicBezTo>
                        <a:pt x="235" y="14"/>
                        <a:pt x="235" y="15"/>
                        <a:pt x="233" y="15"/>
                      </a:cubicBezTo>
                      <a:cubicBezTo>
                        <a:pt x="233" y="14"/>
                        <a:pt x="233" y="12"/>
                        <a:pt x="235" y="12"/>
                      </a:cubicBezTo>
                      <a:close/>
                      <a:moveTo>
                        <a:pt x="230" y="33"/>
                      </a:moveTo>
                      <a:cubicBezTo>
                        <a:pt x="228" y="31"/>
                        <a:pt x="229" y="29"/>
                        <a:pt x="229" y="26"/>
                      </a:cubicBezTo>
                      <a:cubicBezTo>
                        <a:pt x="231" y="27"/>
                        <a:pt x="229" y="31"/>
                        <a:pt x="230" y="33"/>
                      </a:cubicBezTo>
                      <a:close/>
                      <a:moveTo>
                        <a:pt x="227" y="31"/>
                      </a:moveTo>
                      <a:cubicBezTo>
                        <a:pt x="229" y="32"/>
                        <a:pt x="227" y="38"/>
                        <a:pt x="228" y="40"/>
                      </a:cubicBezTo>
                      <a:cubicBezTo>
                        <a:pt x="227" y="40"/>
                        <a:pt x="227" y="34"/>
                        <a:pt x="227" y="31"/>
                      </a:cubicBezTo>
                      <a:close/>
                      <a:moveTo>
                        <a:pt x="222" y="366"/>
                      </a:moveTo>
                      <a:cubicBezTo>
                        <a:pt x="223" y="367"/>
                        <a:pt x="222" y="368"/>
                        <a:pt x="223" y="371"/>
                      </a:cubicBezTo>
                      <a:cubicBezTo>
                        <a:pt x="221" y="369"/>
                        <a:pt x="222" y="368"/>
                        <a:pt x="222" y="366"/>
                      </a:cubicBezTo>
                      <a:close/>
                      <a:moveTo>
                        <a:pt x="222" y="366"/>
                      </a:moveTo>
                      <a:cubicBezTo>
                        <a:pt x="221" y="362"/>
                        <a:pt x="221" y="360"/>
                        <a:pt x="221" y="356"/>
                      </a:cubicBezTo>
                      <a:cubicBezTo>
                        <a:pt x="225" y="359"/>
                        <a:pt x="222" y="363"/>
                        <a:pt x="222" y="366"/>
                      </a:cubicBezTo>
                      <a:close/>
                      <a:moveTo>
                        <a:pt x="217" y="21"/>
                      </a:moveTo>
                      <a:cubicBezTo>
                        <a:pt x="217" y="23"/>
                        <a:pt x="217" y="22"/>
                        <a:pt x="217" y="24"/>
                      </a:cubicBezTo>
                      <a:cubicBezTo>
                        <a:pt x="216" y="24"/>
                        <a:pt x="215" y="20"/>
                        <a:pt x="217" y="21"/>
                      </a:cubicBezTo>
                      <a:close/>
                      <a:moveTo>
                        <a:pt x="216" y="331"/>
                      </a:moveTo>
                      <a:cubicBezTo>
                        <a:pt x="215" y="329"/>
                        <a:pt x="215" y="327"/>
                        <a:pt x="215" y="324"/>
                      </a:cubicBezTo>
                      <a:cubicBezTo>
                        <a:pt x="217" y="326"/>
                        <a:pt x="216" y="328"/>
                        <a:pt x="216" y="331"/>
                      </a:cubicBezTo>
                      <a:close/>
                      <a:moveTo>
                        <a:pt x="212" y="38"/>
                      </a:moveTo>
                      <a:cubicBezTo>
                        <a:pt x="212" y="39"/>
                        <a:pt x="211" y="39"/>
                        <a:pt x="211" y="40"/>
                      </a:cubicBezTo>
                      <a:cubicBezTo>
                        <a:pt x="210" y="39"/>
                        <a:pt x="211" y="39"/>
                        <a:pt x="210" y="37"/>
                      </a:cubicBezTo>
                      <a:cubicBezTo>
                        <a:pt x="212" y="36"/>
                        <a:pt x="211" y="39"/>
                        <a:pt x="212" y="38"/>
                      </a:cubicBezTo>
                      <a:close/>
                      <a:moveTo>
                        <a:pt x="208" y="368"/>
                      </a:moveTo>
                      <a:cubicBezTo>
                        <a:pt x="206" y="370"/>
                        <a:pt x="209" y="374"/>
                        <a:pt x="208" y="379"/>
                      </a:cubicBezTo>
                      <a:cubicBezTo>
                        <a:pt x="208" y="381"/>
                        <a:pt x="208" y="379"/>
                        <a:pt x="208" y="378"/>
                      </a:cubicBezTo>
                      <a:cubicBezTo>
                        <a:pt x="207" y="377"/>
                        <a:pt x="208" y="375"/>
                        <a:pt x="207" y="374"/>
                      </a:cubicBezTo>
                      <a:cubicBezTo>
                        <a:pt x="207" y="378"/>
                        <a:pt x="206" y="381"/>
                        <a:pt x="208" y="385"/>
                      </a:cubicBezTo>
                      <a:cubicBezTo>
                        <a:pt x="209" y="384"/>
                        <a:pt x="208" y="384"/>
                        <a:pt x="208" y="383"/>
                      </a:cubicBezTo>
                      <a:cubicBezTo>
                        <a:pt x="211" y="386"/>
                        <a:pt x="208" y="391"/>
                        <a:pt x="209" y="396"/>
                      </a:cubicBezTo>
                      <a:cubicBezTo>
                        <a:pt x="208" y="395"/>
                        <a:pt x="209" y="392"/>
                        <a:pt x="208" y="390"/>
                      </a:cubicBezTo>
                      <a:cubicBezTo>
                        <a:pt x="207" y="393"/>
                        <a:pt x="208" y="395"/>
                        <a:pt x="208" y="399"/>
                      </a:cubicBezTo>
                      <a:cubicBezTo>
                        <a:pt x="206" y="397"/>
                        <a:pt x="207" y="393"/>
                        <a:pt x="207" y="391"/>
                      </a:cubicBezTo>
                      <a:cubicBezTo>
                        <a:pt x="206" y="379"/>
                        <a:pt x="205" y="369"/>
                        <a:pt x="205" y="354"/>
                      </a:cubicBezTo>
                      <a:cubicBezTo>
                        <a:pt x="212" y="355"/>
                        <a:pt x="204" y="364"/>
                        <a:pt x="208" y="368"/>
                      </a:cubicBezTo>
                      <a:close/>
                      <a:moveTo>
                        <a:pt x="206" y="353"/>
                      </a:moveTo>
                      <a:cubicBezTo>
                        <a:pt x="204" y="349"/>
                        <a:pt x="203" y="341"/>
                        <a:pt x="205" y="336"/>
                      </a:cubicBezTo>
                      <a:cubicBezTo>
                        <a:pt x="204" y="340"/>
                        <a:pt x="205" y="346"/>
                        <a:pt x="206" y="353"/>
                      </a:cubicBezTo>
                      <a:close/>
                      <a:moveTo>
                        <a:pt x="204" y="329"/>
                      </a:moveTo>
                      <a:cubicBezTo>
                        <a:pt x="202" y="328"/>
                        <a:pt x="204" y="328"/>
                        <a:pt x="203" y="326"/>
                      </a:cubicBezTo>
                      <a:cubicBezTo>
                        <a:pt x="205" y="326"/>
                        <a:pt x="204" y="328"/>
                        <a:pt x="204" y="329"/>
                      </a:cubicBezTo>
                      <a:close/>
                      <a:moveTo>
                        <a:pt x="191" y="335"/>
                      </a:moveTo>
                      <a:cubicBezTo>
                        <a:pt x="189" y="334"/>
                        <a:pt x="192" y="331"/>
                        <a:pt x="190" y="330"/>
                      </a:cubicBezTo>
                      <a:cubicBezTo>
                        <a:pt x="192" y="328"/>
                        <a:pt x="191" y="333"/>
                        <a:pt x="191" y="335"/>
                      </a:cubicBezTo>
                      <a:close/>
                      <a:moveTo>
                        <a:pt x="191" y="321"/>
                      </a:moveTo>
                      <a:cubicBezTo>
                        <a:pt x="193" y="322"/>
                        <a:pt x="191" y="325"/>
                        <a:pt x="191" y="329"/>
                      </a:cubicBezTo>
                      <a:cubicBezTo>
                        <a:pt x="189" y="327"/>
                        <a:pt x="190" y="324"/>
                        <a:pt x="189" y="321"/>
                      </a:cubicBezTo>
                      <a:cubicBezTo>
                        <a:pt x="190" y="321"/>
                        <a:pt x="191" y="321"/>
                        <a:pt x="191" y="321"/>
                      </a:cubicBezTo>
                      <a:close/>
                      <a:moveTo>
                        <a:pt x="171" y="27"/>
                      </a:moveTo>
                      <a:cubicBezTo>
                        <a:pt x="172" y="27"/>
                        <a:pt x="171" y="29"/>
                        <a:pt x="170" y="29"/>
                      </a:cubicBezTo>
                      <a:cubicBezTo>
                        <a:pt x="170" y="28"/>
                        <a:pt x="169" y="28"/>
                        <a:pt x="171" y="27"/>
                      </a:cubicBezTo>
                      <a:close/>
                      <a:moveTo>
                        <a:pt x="168" y="44"/>
                      </a:moveTo>
                      <a:cubicBezTo>
                        <a:pt x="166" y="41"/>
                        <a:pt x="168" y="38"/>
                        <a:pt x="166" y="34"/>
                      </a:cubicBezTo>
                      <a:cubicBezTo>
                        <a:pt x="169" y="36"/>
                        <a:pt x="170" y="42"/>
                        <a:pt x="168" y="44"/>
                      </a:cubicBezTo>
                      <a:close/>
                      <a:moveTo>
                        <a:pt x="164" y="35"/>
                      </a:moveTo>
                      <a:cubicBezTo>
                        <a:pt x="166" y="41"/>
                        <a:pt x="165" y="47"/>
                        <a:pt x="165" y="54"/>
                      </a:cubicBezTo>
                      <a:cubicBezTo>
                        <a:pt x="165" y="48"/>
                        <a:pt x="161" y="39"/>
                        <a:pt x="164" y="35"/>
                      </a:cubicBezTo>
                      <a:close/>
                      <a:moveTo>
                        <a:pt x="159" y="64"/>
                      </a:moveTo>
                      <a:cubicBezTo>
                        <a:pt x="161" y="64"/>
                        <a:pt x="159" y="66"/>
                        <a:pt x="159" y="68"/>
                      </a:cubicBezTo>
                      <a:cubicBezTo>
                        <a:pt x="158" y="68"/>
                        <a:pt x="158" y="65"/>
                        <a:pt x="159" y="64"/>
                      </a:cubicBezTo>
                      <a:close/>
                      <a:moveTo>
                        <a:pt x="150" y="369"/>
                      </a:moveTo>
                      <a:cubicBezTo>
                        <a:pt x="151" y="370"/>
                        <a:pt x="150" y="373"/>
                        <a:pt x="150" y="375"/>
                      </a:cubicBezTo>
                      <a:cubicBezTo>
                        <a:pt x="149" y="374"/>
                        <a:pt x="150" y="372"/>
                        <a:pt x="148" y="373"/>
                      </a:cubicBezTo>
                      <a:cubicBezTo>
                        <a:pt x="150" y="371"/>
                        <a:pt x="149" y="370"/>
                        <a:pt x="149" y="367"/>
                      </a:cubicBezTo>
                      <a:cubicBezTo>
                        <a:pt x="150" y="367"/>
                        <a:pt x="150" y="370"/>
                        <a:pt x="150" y="369"/>
                      </a:cubicBezTo>
                      <a:close/>
                      <a:moveTo>
                        <a:pt x="150" y="361"/>
                      </a:moveTo>
                      <a:cubicBezTo>
                        <a:pt x="150" y="364"/>
                        <a:pt x="150" y="364"/>
                        <a:pt x="150" y="364"/>
                      </a:cubicBezTo>
                      <a:cubicBezTo>
                        <a:pt x="149" y="365"/>
                        <a:pt x="149" y="362"/>
                        <a:pt x="149" y="362"/>
                      </a:cubicBezTo>
                      <a:cubicBezTo>
                        <a:pt x="149" y="362"/>
                        <a:pt x="149" y="362"/>
                        <a:pt x="149" y="363"/>
                      </a:cubicBezTo>
                      <a:cubicBezTo>
                        <a:pt x="148" y="363"/>
                        <a:pt x="148" y="360"/>
                        <a:pt x="150" y="361"/>
                      </a:cubicBezTo>
                      <a:close/>
                      <a:moveTo>
                        <a:pt x="147" y="344"/>
                      </a:moveTo>
                      <a:cubicBezTo>
                        <a:pt x="150" y="346"/>
                        <a:pt x="147" y="347"/>
                        <a:pt x="148" y="351"/>
                      </a:cubicBezTo>
                      <a:cubicBezTo>
                        <a:pt x="147" y="350"/>
                        <a:pt x="147" y="350"/>
                        <a:pt x="147" y="349"/>
                      </a:cubicBezTo>
                      <a:cubicBezTo>
                        <a:pt x="146" y="352"/>
                        <a:pt x="147" y="358"/>
                        <a:pt x="147" y="364"/>
                      </a:cubicBezTo>
                      <a:cubicBezTo>
                        <a:pt x="145" y="359"/>
                        <a:pt x="145" y="350"/>
                        <a:pt x="147" y="344"/>
                      </a:cubicBezTo>
                      <a:close/>
                      <a:moveTo>
                        <a:pt x="135" y="41"/>
                      </a:moveTo>
                      <a:cubicBezTo>
                        <a:pt x="135" y="46"/>
                        <a:pt x="136" y="47"/>
                        <a:pt x="136" y="50"/>
                      </a:cubicBezTo>
                      <a:cubicBezTo>
                        <a:pt x="134" y="50"/>
                        <a:pt x="134" y="50"/>
                        <a:pt x="134" y="50"/>
                      </a:cubicBezTo>
                      <a:cubicBezTo>
                        <a:pt x="135" y="47"/>
                        <a:pt x="133" y="42"/>
                        <a:pt x="135" y="41"/>
                      </a:cubicBezTo>
                      <a:close/>
                      <a:moveTo>
                        <a:pt x="125" y="43"/>
                      </a:moveTo>
                      <a:cubicBezTo>
                        <a:pt x="126" y="44"/>
                        <a:pt x="126" y="46"/>
                        <a:pt x="125" y="47"/>
                      </a:cubicBezTo>
                      <a:cubicBezTo>
                        <a:pt x="124" y="47"/>
                        <a:pt x="125" y="44"/>
                        <a:pt x="125" y="43"/>
                      </a:cubicBezTo>
                      <a:close/>
                      <a:moveTo>
                        <a:pt x="125" y="343"/>
                      </a:moveTo>
                      <a:cubicBezTo>
                        <a:pt x="127" y="344"/>
                        <a:pt x="125" y="345"/>
                        <a:pt x="126" y="346"/>
                      </a:cubicBezTo>
                      <a:cubicBezTo>
                        <a:pt x="124" y="347"/>
                        <a:pt x="125" y="344"/>
                        <a:pt x="125" y="343"/>
                      </a:cubicBezTo>
                      <a:close/>
                      <a:moveTo>
                        <a:pt x="122" y="38"/>
                      </a:moveTo>
                      <a:cubicBezTo>
                        <a:pt x="123" y="42"/>
                        <a:pt x="122" y="50"/>
                        <a:pt x="122" y="54"/>
                      </a:cubicBezTo>
                      <a:cubicBezTo>
                        <a:pt x="121" y="50"/>
                        <a:pt x="121" y="45"/>
                        <a:pt x="122" y="38"/>
                      </a:cubicBezTo>
                      <a:close/>
                      <a:moveTo>
                        <a:pt x="106" y="22"/>
                      </a:moveTo>
                      <a:cubicBezTo>
                        <a:pt x="106" y="21"/>
                        <a:pt x="107" y="21"/>
                        <a:pt x="108" y="21"/>
                      </a:cubicBezTo>
                      <a:cubicBezTo>
                        <a:pt x="110" y="23"/>
                        <a:pt x="107" y="26"/>
                        <a:pt x="108" y="28"/>
                      </a:cubicBezTo>
                      <a:cubicBezTo>
                        <a:pt x="107" y="28"/>
                        <a:pt x="106" y="29"/>
                        <a:pt x="105" y="29"/>
                      </a:cubicBezTo>
                      <a:cubicBezTo>
                        <a:pt x="105" y="26"/>
                        <a:pt x="106" y="24"/>
                        <a:pt x="106" y="22"/>
                      </a:cubicBezTo>
                      <a:close/>
                      <a:moveTo>
                        <a:pt x="101" y="25"/>
                      </a:moveTo>
                      <a:cubicBezTo>
                        <a:pt x="102" y="29"/>
                        <a:pt x="102" y="34"/>
                        <a:pt x="101" y="41"/>
                      </a:cubicBezTo>
                      <a:cubicBezTo>
                        <a:pt x="100" y="35"/>
                        <a:pt x="101" y="31"/>
                        <a:pt x="101" y="25"/>
                      </a:cubicBezTo>
                      <a:close/>
                      <a:moveTo>
                        <a:pt x="102" y="368"/>
                      </a:moveTo>
                      <a:cubicBezTo>
                        <a:pt x="100" y="368"/>
                        <a:pt x="101" y="361"/>
                        <a:pt x="99" y="358"/>
                      </a:cubicBezTo>
                      <a:cubicBezTo>
                        <a:pt x="103" y="360"/>
                        <a:pt x="100" y="366"/>
                        <a:pt x="102" y="368"/>
                      </a:cubicBezTo>
                      <a:close/>
                      <a:moveTo>
                        <a:pt x="92" y="334"/>
                      </a:moveTo>
                      <a:cubicBezTo>
                        <a:pt x="93" y="337"/>
                        <a:pt x="93" y="340"/>
                        <a:pt x="93" y="342"/>
                      </a:cubicBezTo>
                      <a:cubicBezTo>
                        <a:pt x="91" y="342"/>
                        <a:pt x="93" y="340"/>
                        <a:pt x="91" y="340"/>
                      </a:cubicBezTo>
                      <a:cubicBezTo>
                        <a:pt x="93" y="339"/>
                        <a:pt x="91" y="337"/>
                        <a:pt x="92" y="334"/>
                      </a:cubicBezTo>
                      <a:close/>
                      <a:moveTo>
                        <a:pt x="77" y="330"/>
                      </a:moveTo>
                      <a:cubicBezTo>
                        <a:pt x="78" y="334"/>
                        <a:pt x="77" y="336"/>
                        <a:pt x="77" y="340"/>
                      </a:cubicBezTo>
                      <a:cubicBezTo>
                        <a:pt x="76" y="340"/>
                        <a:pt x="76" y="340"/>
                        <a:pt x="76" y="340"/>
                      </a:cubicBezTo>
                      <a:cubicBezTo>
                        <a:pt x="77" y="337"/>
                        <a:pt x="76" y="334"/>
                        <a:pt x="75" y="330"/>
                      </a:cubicBezTo>
                      <a:cubicBezTo>
                        <a:pt x="76" y="329"/>
                        <a:pt x="76" y="331"/>
                        <a:pt x="77" y="330"/>
                      </a:cubicBezTo>
                      <a:close/>
                      <a:moveTo>
                        <a:pt x="68" y="289"/>
                      </a:moveTo>
                      <a:cubicBezTo>
                        <a:pt x="68" y="290"/>
                        <a:pt x="70" y="297"/>
                        <a:pt x="67" y="299"/>
                      </a:cubicBezTo>
                      <a:cubicBezTo>
                        <a:pt x="68" y="299"/>
                        <a:pt x="68" y="297"/>
                        <a:pt x="68" y="295"/>
                      </a:cubicBezTo>
                      <a:cubicBezTo>
                        <a:pt x="66" y="294"/>
                        <a:pt x="67" y="297"/>
                        <a:pt x="67" y="297"/>
                      </a:cubicBezTo>
                      <a:cubicBezTo>
                        <a:pt x="66" y="298"/>
                        <a:pt x="64" y="290"/>
                        <a:pt x="68" y="289"/>
                      </a:cubicBezTo>
                      <a:close/>
                      <a:moveTo>
                        <a:pt x="43" y="26"/>
                      </a:moveTo>
                      <a:cubicBezTo>
                        <a:pt x="43" y="26"/>
                        <a:pt x="44" y="26"/>
                        <a:pt x="45" y="26"/>
                      </a:cubicBezTo>
                      <a:cubicBezTo>
                        <a:pt x="45" y="29"/>
                        <a:pt x="44" y="29"/>
                        <a:pt x="45" y="31"/>
                      </a:cubicBezTo>
                      <a:cubicBezTo>
                        <a:pt x="44" y="31"/>
                        <a:pt x="43" y="31"/>
                        <a:pt x="43" y="32"/>
                      </a:cubicBezTo>
                      <a:cubicBezTo>
                        <a:pt x="41" y="32"/>
                        <a:pt x="43" y="28"/>
                        <a:pt x="43" y="26"/>
                      </a:cubicBezTo>
                      <a:close/>
                      <a:moveTo>
                        <a:pt x="31" y="24"/>
                      </a:moveTo>
                      <a:cubicBezTo>
                        <a:pt x="30" y="28"/>
                        <a:pt x="30" y="30"/>
                        <a:pt x="29" y="35"/>
                      </a:cubicBezTo>
                      <a:cubicBezTo>
                        <a:pt x="28" y="35"/>
                        <a:pt x="29" y="31"/>
                        <a:pt x="27" y="32"/>
                      </a:cubicBezTo>
                      <a:cubicBezTo>
                        <a:pt x="28" y="30"/>
                        <a:pt x="28" y="26"/>
                        <a:pt x="31" y="24"/>
                      </a:cubicBezTo>
                      <a:close/>
                      <a:moveTo>
                        <a:pt x="30" y="154"/>
                      </a:moveTo>
                      <a:cubicBezTo>
                        <a:pt x="28" y="150"/>
                        <a:pt x="28" y="138"/>
                        <a:pt x="28" y="133"/>
                      </a:cubicBezTo>
                      <a:cubicBezTo>
                        <a:pt x="30" y="139"/>
                        <a:pt x="30" y="148"/>
                        <a:pt x="30" y="154"/>
                      </a:cubicBezTo>
                      <a:close/>
                      <a:moveTo>
                        <a:pt x="25" y="142"/>
                      </a:moveTo>
                      <a:cubicBezTo>
                        <a:pt x="26" y="146"/>
                        <a:pt x="27" y="153"/>
                        <a:pt x="25" y="153"/>
                      </a:cubicBezTo>
                      <a:cubicBezTo>
                        <a:pt x="24" y="147"/>
                        <a:pt x="25" y="138"/>
                        <a:pt x="23" y="134"/>
                      </a:cubicBezTo>
                      <a:cubicBezTo>
                        <a:pt x="26" y="133"/>
                        <a:pt x="25" y="138"/>
                        <a:pt x="25" y="142"/>
                      </a:cubicBezTo>
                      <a:close/>
                      <a:moveTo>
                        <a:pt x="24" y="89"/>
                      </a:moveTo>
                      <a:cubicBezTo>
                        <a:pt x="25" y="95"/>
                        <a:pt x="26" y="101"/>
                        <a:pt x="24" y="106"/>
                      </a:cubicBezTo>
                      <a:cubicBezTo>
                        <a:pt x="22" y="98"/>
                        <a:pt x="22" y="83"/>
                        <a:pt x="22" y="72"/>
                      </a:cubicBezTo>
                      <a:cubicBezTo>
                        <a:pt x="25" y="76"/>
                        <a:pt x="23" y="83"/>
                        <a:pt x="24" y="89"/>
                      </a:cubicBezTo>
                      <a:close/>
                      <a:moveTo>
                        <a:pt x="23" y="66"/>
                      </a:moveTo>
                      <a:cubicBezTo>
                        <a:pt x="22" y="66"/>
                        <a:pt x="21" y="66"/>
                        <a:pt x="21" y="66"/>
                      </a:cubicBezTo>
                      <a:cubicBezTo>
                        <a:pt x="21" y="65"/>
                        <a:pt x="21" y="64"/>
                        <a:pt x="22" y="63"/>
                      </a:cubicBezTo>
                      <a:cubicBezTo>
                        <a:pt x="22" y="63"/>
                        <a:pt x="22" y="64"/>
                        <a:pt x="23" y="64"/>
                      </a:cubicBezTo>
                      <a:cubicBezTo>
                        <a:pt x="23" y="64"/>
                        <a:pt x="23" y="65"/>
                        <a:pt x="23" y="66"/>
                      </a:cubicBezTo>
                      <a:close/>
                      <a:moveTo>
                        <a:pt x="22" y="29"/>
                      </a:moveTo>
                      <a:cubicBezTo>
                        <a:pt x="21" y="35"/>
                        <a:pt x="22" y="36"/>
                        <a:pt x="23" y="40"/>
                      </a:cubicBezTo>
                      <a:cubicBezTo>
                        <a:pt x="21" y="41"/>
                        <a:pt x="21" y="39"/>
                        <a:pt x="20" y="40"/>
                      </a:cubicBezTo>
                      <a:cubicBezTo>
                        <a:pt x="20" y="38"/>
                        <a:pt x="19" y="38"/>
                        <a:pt x="19" y="37"/>
                      </a:cubicBezTo>
                      <a:cubicBezTo>
                        <a:pt x="21" y="36"/>
                        <a:pt x="17" y="30"/>
                        <a:pt x="22" y="29"/>
                      </a:cubicBezTo>
                      <a:close/>
                      <a:moveTo>
                        <a:pt x="18" y="90"/>
                      </a:moveTo>
                      <a:cubicBezTo>
                        <a:pt x="19" y="91"/>
                        <a:pt x="19" y="94"/>
                        <a:pt x="19" y="96"/>
                      </a:cubicBezTo>
                      <a:cubicBezTo>
                        <a:pt x="18" y="95"/>
                        <a:pt x="18" y="91"/>
                        <a:pt x="18" y="90"/>
                      </a:cubicBezTo>
                      <a:close/>
                      <a:moveTo>
                        <a:pt x="13" y="24"/>
                      </a:moveTo>
                      <a:cubicBezTo>
                        <a:pt x="14" y="23"/>
                        <a:pt x="18" y="22"/>
                        <a:pt x="18" y="25"/>
                      </a:cubicBezTo>
                      <a:cubicBezTo>
                        <a:pt x="15" y="25"/>
                        <a:pt x="15" y="26"/>
                        <a:pt x="13" y="26"/>
                      </a:cubicBezTo>
                      <a:cubicBezTo>
                        <a:pt x="13" y="25"/>
                        <a:pt x="13" y="25"/>
                        <a:pt x="13" y="24"/>
                      </a:cubicBezTo>
                      <a:close/>
                      <a:moveTo>
                        <a:pt x="536" y="62"/>
                      </a:moveTo>
                      <a:cubicBezTo>
                        <a:pt x="536" y="62"/>
                        <a:pt x="536" y="62"/>
                        <a:pt x="536" y="62"/>
                      </a:cubicBezTo>
                      <a:cubicBezTo>
                        <a:pt x="536" y="62"/>
                        <a:pt x="536" y="62"/>
                        <a:pt x="536" y="62"/>
                      </a:cubicBezTo>
                      <a:close/>
                      <a:moveTo>
                        <a:pt x="93" y="40"/>
                      </a:moveTo>
                      <a:cubicBezTo>
                        <a:pt x="93" y="41"/>
                        <a:pt x="93" y="41"/>
                        <a:pt x="93" y="41"/>
                      </a:cubicBezTo>
                      <a:cubicBezTo>
                        <a:pt x="93" y="41"/>
                        <a:pt x="93" y="41"/>
                        <a:pt x="93" y="40"/>
                      </a:cubicBezTo>
                      <a:close/>
                      <a:moveTo>
                        <a:pt x="139" y="371"/>
                      </a:moveTo>
                      <a:cubicBezTo>
                        <a:pt x="138" y="370"/>
                        <a:pt x="138" y="372"/>
                        <a:pt x="139" y="371"/>
                      </a:cubicBezTo>
                      <a:close/>
                      <a:moveTo>
                        <a:pt x="309" y="338"/>
                      </a:moveTo>
                      <a:cubicBezTo>
                        <a:pt x="309" y="334"/>
                        <a:pt x="309" y="334"/>
                        <a:pt x="309" y="330"/>
                      </a:cubicBezTo>
                      <a:cubicBezTo>
                        <a:pt x="308" y="331"/>
                        <a:pt x="308" y="330"/>
                        <a:pt x="308" y="329"/>
                      </a:cubicBezTo>
                      <a:cubicBezTo>
                        <a:pt x="308" y="332"/>
                        <a:pt x="307" y="337"/>
                        <a:pt x="309" y="338"/>
                      </a:cubicBezTo>
                      <a:close/>
                      <a:moveTo>
                        <a:pt x="233" y="434"/>
                      </a:moveTo>
                      <a:cubicBezTo>
                        <a:pt x="230" y="434"/>
                        <a:pt x="232" y="431"/>
                        <a:pt x="231" y="430"/>
                      </a:cubicBezTo>
                      <a:cubicBezTo>
                        <a:pt x="230" y="433"/>
                        <a:pt x="234" y="435"/>
                        <a:pt x="231" y="437"/>
                      </a:cubicBezTo>
                      <a:cubicBezTo>
                        <a:pt x="232" y="437"/>
                        <a:pt x="232" y="436"/>
                        <a:pt x="233" y="436"/>
                      </a:cubicBezTo>
                      <a:cubicBezTo>
                        <a:pt x="234" y="435"/>
                        <a:pt x="232" y="435"/>
                        <a:pt x="233" y="434"/>
                      </a:cubicBezTo>
                      <a:close/>
                      <a:moveTo>
                        <a:pt x="261" y="431"/>
                      </a:moveTo>
                      <a:cubicBezTo>
                        <a:pt x="260" y="429"/>
                        <a:pt x="261" y="428"/>
                        <a:pt x="260" y="429"/>
                      </a:cubicBezTo>
                      <a:cubicBezTo>
                        <a:pt x="261" y="427"/>
                        <a:pt x="260" y="426"/>
                        <a:pt x="259" y="425"/>
                      </a:cubicBezTo>
                      <a:cubicBezTo>
                        <a:pt x="259" y="426"/>
                        <a:pt x="259" y="429"/>
                        <a:pt x="258" y="430"/>
                      </a:cubicBezTo>
                      <a:cubicBezTo>
                        <a:pt x="259" y="430"/>
                        <a:pt x="259" y="430"/>
                        <a:pt x="259" y="430"/>
                      </a:cubicBezTo>
                      <a:cubicBezTo>
                        <a:pt x="260" y="437"/>
                        <a:pt x="260" y="433"/>
                        <a:pt x="260" y="430"/>
                      </a:cubicBezTo>
                      <a:cubicBezTo>
                        <a:pt x="261" y="430"/>
                        <a:pt x="260" y="431"/>
                        <a:pt x="261" y="431"/>
                      </a:cubicBezTo>
                      <a:close/>
                      <a:moveTo>
                        <a:pt x="414" y="424"/>
                      </a:moveTo>
                      <a:cubicBezTo>
                        <a:pt x="415" y="424"/>
                        <a:pt x="415" y="424"/>
                        <a:pt x="415" y="425"/>
                      </a:cubicBezTo>
                      <a:cubicBezTo>
                        <a:pt x="414" y="425"/>
                        <a:pt x="414" y="425"/>
                        <a:pt x="413" y="426"/>
                      </a:cubicBezTo>
                      <a:cubicBezTo>
                        <a:pt x="414" y="426"/>
                        <a:pt x="412" y="427"/>
                        <a:pt x="414" y="427"/>
                      </a:cubicBezTo>
                      <a:cubicBezTo>
                        <a:pt x="413" y="427"/>
                        <a:pt x="413" y="428"/>
                        <a:pt x="414" y="428"/>
                      </a:cubicBezTo>
                      <a:cubicBezTo>
                        <a:pt x="414" y="427"/>
                        <a:pt x="415" y="425"/>
                        <a:pt x="416" y="424"/>
                      </a:cubicBezTo>
                      <a:cubicBezTo>
                        <a:pt x="415" y="424"/>
                        <a:pt x="415" y="424"/>
                        <a:pt x="414" y="424"/>
                      </a:cubicBezTo>
                      <a:close/>
                      <a:moveTo>
                        <a:pt x="455" y="421"/>
                      </a:moveTo>
                      <a:cubicBezTo>
                        <a:pt x="455" y="422"/>
                        <a:pt x="455" y="422"/>
                        <a:pt x="454" y="422"/>
                      </a:cubicBezTo>
                      <a:cubicBezTo>
                        <a:pt x="454" y="422"/>
                        <a:pt x="455" y="421"/>
                        <a:pt x="454" y="421"/>
                      </a:cubicBezTo>
                      <a:cubicBezTo>
                        <a:pt x="454" y="422"/>
                        <a:pt x="454" y="426"/>
                        <a:pt x="455" y="425"/>
                      </a:cubicBezTo>
                      <a:cubicBezTo>
                        <a:pt x="454" y="423"/>
                        <a:pt x="456" y="422"/>
                        <a:pt x="455" y="421"/>
                      </a:cubicBezTo>
                      <a:close/>
                      <a:moveTo>
                        <a:pt x="345" y="429"/>
                      </a:moveTo>
                      <a:cubicBezTo>
                        <a:pt x="343" y="428"/>
                        <a:pt x="346" y="425"/>
                        <a:pt x="344" y="424"/>
                      </a:cubicBezTo>
                      <a:cubicBezTo>
                        <a:pt x="344" y="426"/>
                        <a:pt x="344" y="427"/>
                        <a:pt x="343" y="428"/>
                      </a:cubicBezTo>
                      <a:cubicBezTo>
                        <a:pt x="345" y="427"/>
                        <a:pt x="344" y="431"/>
                        <a:pt x="345" y="429"/>
                      </a:cubicBezTo>
                      <a:close/>
                      <a:moveTo>
                        <a:pt x="213" y="429"/>
                      </a:moveTo>
                      <a:cubicBezTo>
                        <a:pt x="213" y="430"/>
                        <a:pt x="212" y="435"/>
                        <a:pt x="214" y="433"/>
                      </a:cubicBezTo>
                      <a:cubicBezTo>
                        <a:pt x="212" y="432"/>
                        <a:pt x="214" y="431"/>
                        <a:pt x="214" y="429"/>
                      </a:cubicBezTo>
                      <a:cubicBezTo>
                        <a:pt x="213" y="429"/>
                        <a:pt x="213" y="428"/>
                        <a:pt x="213" y="429"/>
                      </a:cubicBezTo>
                      <a:close/>
                      <a:moveTo>
                        <a:pt x="334" y="408"/>
                      </a:moveTo>
                      <a:cubicBezTo>
                        <a:pt x="334" y="407"/>
                        <a:pt x="334" y="403"/>
                        <a:pt x="333" y="404"/>
                      </a:cubicBezTo>
                      <a:cubicBezTo>
                        <a:pt x="333" y="410"/>
                        <a:pt x="334" y="414"/>
                        <a:pt x="334" y="418"/>
                      </a:cubicBezTo>
                      <a:cubicBezTo>
                        <a:pt x="334" y="416"/>
                        <a:pt x="332" y="426"/>
                        <a:pt x="335" y="427"/>
                      </a:cubicBezTo>
                      <a:cubicBezTo>
                        <a:pt x="336" y="421"/>
                        <a:pt x="335" y="412"/>
                        <a:pt x="334" y="408"/>
                      </a:cubicBezTo>
                      <a:close/>
                      <a:moveTo>
                        <a:pt x="335" y="428"/>
                      </a:moveTo>
                      <a:cubicBezTo>
                        <a:pt x="334" y="428"/>
                        <a:pt x="334" y="428"/>
                        <a:pt x="334" y="428"/>
                      </a:cubicBezTo>
                      <a:cubicBezTo>
                        <a:pt x="334" y="428"/>
                        <a:pt x="334" y="428"/>
                        <a:pt x="335" y="428"/>
                      </a:cubicBezTo>
                      <a:close/>
                      <a:moveTo>
                        <a:pt x="335" y="427"/>
                      </a:moveTo>
                      <a:cubicBezTo>
                        <a:pt x="335" y="427"/>
                        <a:pt x="335" y="427"/>
                        <a:pt x="335" y="427"/>
                      </a:cubicBezTo>
                      <a:cubicBezTo>
                        <a:pt x="335" y="427"/>
                        <a:pt x="335" y="428"/>
                        <a:pt x="335" y="428"/>
                      </a:cubicBezTo>
                      <a:cubicBezTo>
                        <a:pt x="335" y="428"/>
                        <a:pt x="335" y="427"/>
                        <a:pt x="335" y="427"/>
                      </a:cubicBezTo>
                      <a:close/>
                      <a:moveTo>
                        <a:pt x="93" y="418"/>
                      </a:moveTo>
                      <a:cubicBezTo>
                        <a:pt x="93" y="418"/>
                        <a:pt x="95" y="411"/>
                        <a:pt x="90" y="411"/>
                      </a:cubicBezTo>
                      <a:cubicBezTo>
                        <a:pt x="94" y="416"/>
                        <a:pt x="89" y="424"/>
                        <a:pt x="92" y="424"/>
                      </a:cubicBezTo>
                      <a:cubicBezTo>
                        <a:pt x="91" y="425"/>
                        <a:pt x="91" y="426"/>
                        <a:pt x="91" y="428"/>
                      </a:cubicBezTo>
                      <a:cubicBezTo>
                        <a:pt x="95" y="427"/>
                        <a:pt x="91" y="435"/>
                        <a:pt x="94" y="437"/>
                      </a:cubicBezTo>
                      <a:cubicBezTo>
                        <a:pt x="92" y="430"/>
                        <a:pt x="95" y="424"/>
                        <a:pt x="93" y="418"/>
                      </a:cubicBezTo>
                      <a:close/>
                      <a:moveTo>
                        <a:pt x="374" y="425"/>
                      </a:moveTo>
                      <a:cubicBezTo>
                        <a:pt x="374" y="424"/>
                        <a:pt x="374" y="423"/>
                        <a:pt x="374" y="423"/>
                      </a:cubicBezTo>
                      <a:cubicBezTo>
                        <a:pt x="374" y="411"/>
                        <a:pt x="372" y="426"/>
                        <a:pt x="374" y="425"/>
                      </a:cubicBezTo>
                      <a:close/>
                      <a:moveTo>
                        <a:pt x="337" y="426"/>
                      </a:moveTo>
                      <a:cubicBezTo>
                        <a:pt x="337" y="422"/>
                        <a:pt x="337" y="420"/>
                        <a:pt x="336" y="418"/>
                      </a:cubicBezTo>
                      <a:cubicBezTo>
                        <a:pt x="336" y="421"/>
                        <a:pt x="336" y="425"/>
                        <a:pt x="337" y="426"/>
                      </a:cubicBezTo>
                      <a:close/>
                      <a:moveTo>
                        <a:pt x="250" y="426"/>
                      </a:moveTo>
                      <a:cubicBezTo>
                        <a:pt x="250" y="424"/>
                        <a:pt x="251" y="429"/>
                        <a:pt x="250" y="429"/>
                      </a:cubicBezTo>
                      <a:cubicBezTo>
                        <a:pt x="252" y="429"/>
                        <a:pt x="250" y="424"/>
                        <a:pt x="250" y="423"/>
                      </a:cubicBezTo>
                      <a:cubicBezTo>
                        <a:pt x="251" y="424"/>
                        <a:pt x="248" y="426"/>
                        <a:pt x="250" y="426"/>
                      </a:cubicBezTo>
                      <a:close/>
                      <a:moveTo>
                        <a:pt x="290" y="415"/>
                      </a:moveTo>
                      <a:cubicBezTo>
                        <a:pt x="288" y="416"/>
                        <a:pt x="291" y="416"/>
                        <a:pt x="291" y="417"/>
                      </a:cubicBezTo>
                      <a:cubicBezTo>
                        <a:pt x="290" y="417"/>
                        <a:pt x="290" y="416"/>
                        <a:pt x="289" y="416"/>
                      </a:cubicBezTo>
                      <a:cubicBezTo>
                        <a:pt x="289" y="419"/>
                        <a:pt x="289" y="419"/>
                        <a:pt x="289" y="419"/>
                      </a:cubicBezTo>
                      <a:cubicBezTo>
                        <a:pt x="290" y="419"/>
                        <a:pt x="290" y="418"/>
                        <a:pt x="291" y="419"/>
                      </a:cubicBezTo>
                      <a:cubicBezTo>
                        <a:pt x="290" y="420"/>
                        <a:pt x="290" y="421"/>
                        <a:pt x="291" y="423"/>
                      </a:cubicBezTo>
                      <a:cubicBezTo>
                        <a:pt x="288" y="422"/>
                        <a:pt x="291" y="428"/>
                        <a:pt x="291" y="427"/>
                      </a:cubicBezTo>
                      <a:cubicBezTo>
                        <a:pt x="291" y="422"/>
                        <a:pt x="293" y="418"/>
                        <a:pt x="290" y="415"/>
                      </a:cubicBezTo>
                      <a:close/>
                      <a:moveTo>
                        <a:pt x="350" y="420"/>
                      </a:moveTo>
                      <a:cubicBezTo>
                        <a:pt x="350" y="422"/>
                        <a:pt x="351" y="425"/>
                        <a:pt x="351" y="423"/>
                      </a:cubicBezTo>
                      <a:cubicBezTo>
                        <a:pt x="350" y="424"/>
                        <a:pt x="351" y="422"/>
                        <a:pt x="351" y="422"/>
                      </a:cubicBezTo>
                      <a:cubicBezTo>
                        <a:pt x="350" y="422"/>
                        <a:pt x="351" y="420"/>
                        <a:pt x="350" y="420"/>
                      </a:cubicBezTo>
                      <a:close/>
                      <a:moveTo>
                        <a:pt x="281" y="420"/>
                      </a:moveTo>
                      <a:cubicBezTo>
                        <a:pt x="282" y="423"/>
                        <a:pt x="281" y="424"/>
                        <a:pt x="283" y="426"/>
                      </a:cubicBezTo>
                      <a:cubicBezTo>
                        <a:pt x="282" y="424"/>
                        <a:pt x="283" y="423"/>
                        <a:pt x="282" y="422"/>
                      </a:cubicBezTo>
                      <a:cubicBezTo>
                        <a:pt x="282" y="421"/>
                        <a:pt x="283" y="422"/>
                        <a:pt x="284" y="422"/>
                      </a:cubicBezTo>
                      <a:cubicBezTo>
                        <a:pt x="284" y="420"/>
                        <a:pt x="283" y="419"/>
                        <a:pt x="283" y="418"/>
                      </a:cubicBezTo>
                      <a:cubicBezTo>
                        <a:pt x="282" y="411"/>
                        <a:pt x="284" y="426"/>
                        <a:pt x="281" y="420"/>
                      </a:cubicBezTo>
                      <a:close/>
                      <a:moveTo>
                        <a:pt x="456" y="408"/>
                      </a:moveTo>
                      <a:cubicBezTo>
                        <a:pt x="456" y="412"/>
                        <a:pt x="456" y="417"/>
                        <a:pt x="459" y="416"/>
                      </a:cubicBezTo>
                      <a:cubicBezTo>
                        <a:pt x="458" y="416"/>
                        <a:pt x="458" y="416"/>
                        <a:pt x="459" y="415"/>
                      </a:cubicBezTo>
                      <a:cubicBezTo>
                        <a:pt x="458" y="415"/>
                        <a:pt x="457" y="416"/>
                        <a:pt x="457" y="415"/>
                      </a:cubicBezTo>
                      <a:cubicBezTo>
                        <a:pt x="458" y="413"/>
                        <a:pt x="457" y="414"/>
                        <a:pt x="458" y="412"/>
                      </a:cubicBezTo>
                      <a:cubicBezTo>
                        <a:pt x="457" y="413"/>
                        <a:pt x="458" y="409"/>
                        <a:pt x="456" y="408"/>
                      </a:cubicBezTo>
                      <a:close/>
                      <a:moveTo>
                        <a:pt x="230" y="416"/>
                      </a:moveTo>
                      <a:cubicBezTo>
                        <a:pt x="229" y="417"/>
                        <a:pt x="230" y="419"/>
                        <a:pt x="231" y="421"/>
                      </a:cubicBezTo>
                      <a:cubicBezTo>
                        <a:pt x="230" y="421"/>
                        <a:pt x="229" y="421"/>
                        <a:pt x="229" y="422"/>
                      </a:cubicBezTo>
                      <a:cubicBezTo>
                        <a:pt x="230" y="423"/>
                        <a:pt x="231" y="424"/>
                        <a:pt x="231" y="425"/>
                      </a:cubicBezTo>
                      <a:cubicBezTo>
                        <a:pt x="230" y="424"/>
                        <a:pt x="230" y="426"/>
                        <a:pt x="229" y="425"/>
                      </a:cubicBezTo>
                      <a:cubicBezTo>
                        <a:pt x="229" y="427"/>
                        <a:pt x="232" y="427"/>
                        <a:pt x="233" y="426"/>
                      </a:cubicBezTo>
                      <a:cubicBezTo>
                        <a:pt x="231" y="426"/>
                        <a:pt x="232" y="424"/>
                        <a:pt x="231" y="423"/>
                      </a:cubicBezTo>
                      <a:cubicBezTo>
                        <a:pt x="233" y="421"/>
                        <a:pt x="231" y="417"/>
                        <a:pt x="231" y="415"/>
                      </a:cubicBezTo>
                      <a:cubicBezTo>
                        <a:pt x="232" y="415"/>
                        <a:pt x="232" y="417"/>
                        <a:pt x="233" y="417"/>
                      </a:cubicBezTo>
                      <a:cubicBezTo>
                        <a:pt x="233" y="416"/>
                        <a:pt x="231" y="413"/>
                        <a:pt x="230" y="411"/>
                      </a:cubicBezTo>
                      <a:cubicBezTo>
                        <a:pt x="230" y="416"/>
                        <a:pt x="230" y="416"/>
                        <a:pt x="230" y="416"/>
                      </a:cubicBezTo>
                      <a:cubicBezTo>
                        <a:pt x="228" y="416"/>
                        <a:pt x="227" y="416"/>
                        <a:pt x="227" y="416"/>
                      </a:cubicBezTo>
                      <a:cubicBezTo>
                        <a:pt x="227" y="415"/>
                        <a:pt x="227" y="414"/>
                        <a:pt x="227" y="413"/>
                      </a:cubicBezTo>
                      <a:cubicBezTo>
                        <a:pt x="225" y="417"/>
                        <a:pt x="227" y="423"/>
                        <a:pt x="228" y="426"/>
                      </a:cubicBezTo>
                      <a:cubicBezTo>
                        <a:pt x="228" y="423"/>
                        <a:pt x="228" y="421"/>
                        <a:pt x="228" y="418"/>
                      </a:cubicBezTo>
                      <a:cubicBezTo>
                        <a:pt x="229" y="417"/>
                        <a:pt x="229" y="417"/>
                        <a:pt x="230" y="416"/>
                      </a:cubicBezTo>
                      <a:close/>
                      <a:moveTo>
                        <a:pt x="66" y="424"/>
                      </a:moveTo>
                      <a:cubicBezTo>
                        <a:pt x="64" y="426"/>
                        <a:pt x="63" y="430"/>
                        <a:pt x="65" y="433"/>
                      </a:cubicBezTo>
                      <a:cubicBezTo>
                        <a:pt x="66" y="429"/>
                        <a:pt x="64" y="427"/>
                        <a:pt x="66" y="425"/>
                      </a:cubicBezTo>
                      <a:cubicBezTo>
                        <a:pt x="66" y="426"/>
                        <a:pt x="67" y="426"/>
                        <a:pt x="67" y="425"/>
                      </a:cubicBezTo>
                      <a:cubicBezTo>
                        <a:pt x="66" y="425"/>
                        <a:pt x="67" y="424"/>
                        <a:pt x="66" y="424"/>
                      </a:cubicBezTo>
                      <a:close/>
                      <a:moveTo>
                        <a:pt x="390" y="418"/>
                      </a:moveTo>
                      <a:cubicBezTo>
                        <a:pt x="391" y="416"/>
                        <a:pt x="388" y="417"/>
                        <a:pt x="390" y="417"/>
                      </a:cubicBezTo>
                      <a:cubicBezTo>
                        <a:pt x="391" y="417"/>
                        <a:pt x="390" y="419"/>
                        <a:pt x="391" y="420"/>
                      </a:cubicBezTo>
                      <a:cubicBezTo>
                        <a:pt x="392" y="418"/>
                        <a:pt x="391" y="414"/>
                        <a:pt x="392" y="413"/>
                      </a:cubicBezTo>
                      <a:cubicBezTo>
                        <a:pt x="392" y="412"/>
                        <a:pt x="392" y="412"/>
                        <a:pt x="391" y="411"/>
                      </a:cubicBezTo>
                      <a:cubicBezTo>
                        <a:pt x="392" y="413"/>
                        <a:pt x="391" y="415"/>
                        <a:pt x="390" y="418"/>
                      </a:cubicBezTo>
                      <a:close/>
                      <a:moveTo>
                        <a:pt x="317" y="414"/>
                      </a:moveTo>
                      <a:cubicBezTo>
                        <a:pt x="317" y="414"/>
                        <a:pt x="316" y="414"/>
                        <a:pt x="315" y="414"/>
                      </a:cubicBezTo>
                      <a:cubicBezTo>
                        <a:pt x="315" y="418"/>
                        <a:pt x="316" y="419"/>
                        <a:pt x="315" y="422"/>
                      </a:cubicBezTo>
                      <a:cubicBezTo>
                        <a:pt x="318" y="422"/>
                        <a:pt x="319" y="415"/>
                        <a:pt x="317" y="414"/>
                      </a:cubicBezTo>
                      <a:close/>
                      <a:moveTo>
                        <a:pt x="280" y="422"/>
                      </a:moveTo>
                      <a:cubicBezTo>
                        <a:pt x="280" y="422"/>
                        <a:pt x="280" y="422"/>
                        <a:pt x="280" y="422"/>
                      </a:cubicBezTo>
                      <a:cubicBezTo>
                        <a:pt x="279" y="420"/>
                        <a:pt x="279" y="411"/>
                        <a:pt x="279" y="409"/>
                      </a:cubicBezTo>
                      <a:cubicBezTo>
                        <a:pt x="278" y="409"/>
                        <a:pt x="277" y="410"/>
                        <a:pt x="276" y="411"/>
                      </a:cubicBezTo>
                      <a:cubicBezTo>
                        <a:pt x="278" y="414"/>
                        <a:pt x="276" y="419"/>
                        <a:pt x="276" y="421"/>
                      </a:cubicBezTo>
                      <a:cubicBezTo>
                        <a:pt x="279" y="420"/>
                        <a:pt x="277" y="424"/>
                        <a:pt x="279" y="424"/>
                      </a:cubicBezTo>
                      <a:cubicBezTo>
                        <a:pt x="280" y="424"/>
                        <a:pt x="279" y="422"/>
                        <a:pt x="280" y="422"/>
                      </a:cubicBezTo>
                      <a:close/>
                      <a:moveTo>
                        <a:pt x="257" y="420"/>
                      </a:moveTo>
                      <a:cubicBezTo>
                        <a:pt x="259" y="420"/>
                        <a:pt x="257" y="418"/>
                        <a:pt x="258" y="417"/>
                      </a:cubicBezTo>
                      <a:cubicBezTo>
                        <a:pt x="256" y="417"/>
                        <a:pt x="257" y="412"/>
                        <a:pt x="255" y="410"/>
                      </a:cubicBezTo>
                      <a:cubicBezTo>
                        <a:pt x="255" y="416"/>
                        <a:pt x="256" y="422"/>
                        <a:pt x="258" y="424"/>
                      </a:cubicBezTo>
                      <a:cubicBezTo>
                        <a:pt x="258" y="422"/>
                        <a:pt x="258" y="421"/>
                        <a:pt x="257" y="420"/>
                      </a:cubicBezTo>
                      <a:close/>
                      <a:moveTo>
                        <a:pt x="350" y="420"/>
                      </a:moveTo>
                      <a:cubicBezTo>
                        <a:pt x="351" y="418"/>
                        <a:pt x="351" y="415"/>
                        <a:pt x="351" y="414"/>
                      </a:cubicBezTo>
                      <a:cubicBezTo>
                        <a:pt x="350" y="414"/>
                        <a:pt x="347" y="416"/>
                        <a:pt x="348" y="416"/>
                      </a:cubicBezTo>
                      <a:cubicBezTo>
                        <a:pt x="348" y="415"/>
                        <a:pt x="349" y="415"/>
                        <a:pt x="350" y="415"/>
                      </a:cubicBezTo>
                      <a:cubicBezTo>
                        <a:pt x="348" y="417"/>
                        <a:pt x="350" y="418"/>
                        <a:pt x="350" y="420"/>
                      </a:cubicBezTo>
                      <a:close/>
                      <a:moveTo>
                        <a:pt x="342" y="420"/>
                      </a:moveTo>
                      <a:cubicBezTo>
                        <a:pt x="343" y="418"/>
                        <a:pt x="343" y="413"/>
                        <a:pt x="341" y="410"/>
                      </a:cubicBezTo>
                      <a:cubicBezTo>
                        <a:pt x="341" y="413"/>
                        <a:pt x="342" y="417"/>
                        <a:pt x="342" y="420"/>
                      </a:cubicBezTo>
                      <a:close/>
                      <a:moveTo>
                        <a:pt x="252" y="413"/>
                      </a:moveTo>
                      <a:cubicBezTo>
                        <a:pt x="251" y="414"/>
                        <a:pt x="252" y="422"/>
                        <a:pt x="252" y="423"/>
                      </a:cubicBezTo>
                      <a:cubicBezTo>
                        <a:pt x="253" y="419"/>
                        <a:pt x="253" y="417"/>
                        <a:pt x="252" y="413"/>
                      </a:cubicBezTo>
                      <a:close/>
                      <a:moveTo>
                        <a:pt x="130" y="428"/>
                      </a:moveTo>
                      <a:cubicBezTo>
                        <a:pt x="130" y="427"/>
                        <a:pt x="130" y="427"/>
                        <a:pt x="130" y="427"/>
                      </a:cubicBezTo>
                      <a:cubicBezTo>
                        <a:pt x="128" y="428"/>
                        <a:pt x="129" y="425"/>
                        <a:pt x="128" y="426"/>
                      </a:cubicBezTo>
                      <a:cubicBezTo>
                        <a:pt x="129" y="427"/>
                        <a:pt x="127" y="428"/>
                        <a:pt x="128" y="428"/>
                      </a:cubicBezTo>
                      <a:cubicBezTo>
                        <a:pt x="128" y="428"/>
                        <a:pt x="129" y="428"/>
                        <a:pt x="130" y="427"/>
                      </a:cubicBezTo>
                      <a:cubicBezTo>
                        <a:pt x="130" y="428"/>
                        <a:pt x="130" y="428"/>
                        <a:pt x="130" y="428"/>
                      </a:cubicBezTo>
                      <a:close/>
                      <a:moveTo>
                        <a:pt x="339" y="417"/>
                      </a:moveTo>
                      <a:cubicBezTo>
                        <a:pt x="339" y="412"/>
                        <a:pt x="337" y="412"/>
                        <a:pt x="339" y="417"/>
                      </a:cubicBezTo>
                      <a:close/>
                      <a:moveTo>
                        <a:pt x="345" y="416"/>
                      </a:moveTo>
                      <a:cubicBezTo>
                        <a:pt x="348" y="415"/>
                        <a:pt x="346" y="411"/>
                        <a:pt x="346" y="408"/>
                      </a:cubicBezTo>
                      <a:cubicBezTo>
                        <a:pt x="344" y="411"/>
                        <a:pt x="346" y="414"/>
                        <a:pt x="345" y="416"/>
                      </a:cubicBezTo>
                      <a:close/>
                      <a:moveTo>
                        <a:pt x="373" y="403"/>
                      </a:moveTo>
                      <a:cubicBezTo>
                        <a:pt x="374" y="404"/>
                        <a:pt x="374" y="406"/>
                        <a:pt x="373" y="407"/>
                      </a:cubicBezTo>
                      <a:cubicBezTo>
                        <a:pt x="376" y="405"/>
                        <a:pt x="373" y="414"/>
                        <a:pt x="375" y="414"/>
                      </a:cubicBezTo>
                      <a:cubicBezTo>
                        <a:pt x="375" y="410"/>
                        <a:pt x="376" y="407"/>
                        <a:pt x="373" y="403"/>
                      </a:cubicBezTo>
                      <a:close/>
                      <a:moveTo>
                        <a:pt x="37" y="376"/>
                      </a:moveTo>
                      <a:cubicBezTo>
                        <a:pt x="38" y="385"/>
                        <a:pt x="38" y="384"/>
                        <a:pt x="39" y="392"/>
                      </a:cubicBezTo>
                      <a:cubicBezTo>
                        <a:pt x="40" y="391"/>
                        <a:pt x="37" y="389"/>
                        <a:pt x="40" y="389"/>
                      </a:cubicBezTo>
                      <a:cubicBezTo>
                        <a:pt x="39" y="393"/>
                        <a:pt x="40" y="396"/>
                        <a:pt x="40" y="399"/>
                      </a:cubicBezTo>
                      <a:cubicBezTo>
                        <a:pt x="44" y="397"/>
                        <a:pt x="39" y="391"/>
                        <a:pt x="42" y="388"/>
                      </a:cubicBezTo>
                      <a:cubicBezTo>
                        <a:pt x="44" y="401"/>
                        <a:pt x="39" y="417"/>
                        <a:pt x="44" y="427"/>
                      </a:cubicBezTo>
                      <a:cubicBezTo>
                        <a:pt x="43" y="421"/>
                        <a:pt x="43" y="416"/>
                        <a:pt x="44" y="410"/>
                      </a:cubicBezTo>
                      <a:cubicBezTo>
                        <a:pt x="44" y="411"/>
                        <a:pt x="43" y="411"/>
                        <a:pt x="43" y="410"/>
                      </a:cubicBezTo>
                      <a:cubicBezTo>
                        <a:pt x="44" y="405"/>
                        <a:pt x="43" y="400"/>
                        <a:pt x="43" y="394"/>
                      </a:cubicBezTo>
                      <a:cubicBezTo>
                        <a:pt x="42" y="388"/>
                        <a:pt x="44" y="380"/>
                        <a:pt x="41" y="379"/>
                      </a:cubicBezTo>
                      <a:cubicBezTo>
                        <a:pt x="40" y="380"/>
                        <a:pt x="41" y="379"/>
                        <a:pt x="40" y="381"/>
                      </a:cubicBezTo>
                      <a:cubicBezTo>
                        <a:pt x="41" y="383"/>
                        <a:pt x="42" y="385"/>
                        <a:pt x="41" y="388"/>
                      </a:cubicBezTo>
                      <a:cubicBezTo>
                        <a:pt x="40" y="388"/>
                        <a:pt x="40" y="385"/>
                        <a:pt x="39" y="387"/>
                      </a:cubicBezTo>
                      <a:cubicBezTo>
                        <a:pt x="40" y="387"/>
                        <a:pt x="40" y="388"/>
                        <a:pt x="38" y="388"/>
                      </a:cubicBezTo>
                      <a:cubicBezTo>
                        <a:pt x="39" y="384"/>
                        <a:pt x="38" y="379"/>
                        <a:pt x="37" y="376"/>
                      </a:cubicBezTo>
                      <a:close/>
                      <a:moveTo>
                        <a:pt x="361" y="390"/>
                      </a:moveTo>
                      <a:cubicBezTo>
                        <a:pt x="362" y="391"/>
                        <a:pt x="362" y="393"/>
                        <a:pt x="360" y="393"/>
                      </a:cubicBezTo>
                      <a:cubicBezTo>
                        <a:pt x="359" y="392"/>
                        <a:pt x="362" y="389"/>
                        <a:pt x="360" y="389"/>
                      </a:cubicBezTo>
                      <a:cubicBezTo>
                        <a:pt x="358" y="397"/>
                        <a:pt x="359" y="405"/>
                        <a:pt x="361" y="412"/>
                      </a:cubicBezTo>
                      <a:cubicBezTo>
                        <a:pt x="361" y="410"/>
                        <a:pt x="361" y="407"/>
                        <a:pt x="361" y="406"/>
                      </a:cubicBezTo>
                      <a:cubicBezTo>
                        <a:pt x="363" y="406"/>
                        <a:pt x="362" y="409"/>
                        <a:pt x="364" y="409"/>
                      </a:cubicBezTo>
                      <a:cubicBezTo>
                        <a:pt x="364" y="402"/>
                        <a:pt x="365" y="396"/>
                        <a:pt x="362" y="393"/>
                      </a:cubicBezTo>
                      <a:cubicBezTo>
                        <a:pt x="363" y="392"/>
                        <a:pt x="362" y="389"/>
                        <a:pt x="361" y="390"/>
                      </a:cubicBezTo>
                      <a:close/>
                      <a:moveTo>
                        <a:pt x="51" y="422"/>
                      </a:moveTo>
                      <a:cubicBezTo>
                        <a:pt x="52" y="419"/>
                        <a:pt x="52" y="411"/>
                        <a:pt x="50" y="408"/>
                      </a:cubicBezTo>
                      <a:cubicBezTo>
                        <a:pt x="51" y="412"/>
                        <a:pt x="51" y="417"/>
                        <a:pt x="51" y="422"/>
                      </a:cubicBezTo>
                      <a:close/>
                      <a:moveTo>
                        <a:pt x="118" y="389"/>
                      </a:moveTo>
                      <a:cubicBezTo>
                        <a:pt x="117" y="392"/>
                        <a:pt x="117" y="396"/>
                        <a:pt x="116" y="398"/>
                      </a:cubicBezTo>
                      <a:cubicBezTo>
                        <a:pt x="116" y="396"/>
                        <a:pt x="115" y="393"/>
                        <a:pt x="114" y="390"/>
                      </a:cubicBezTo>
                      <a:cubicBezTo>
                        <a:pt x="114" y="391"/>
                        <a:pt x="114" y="392"/>
                        <a:pt x="113" y="391"/>
                      </a:cubicBezTo>
                      <a:cubicBezTo>
                        <a:pt x="114" y="391"/>
                        <a:pt x="114" y="387"/>
                        <a:pt x="112" y="386"/>
                      </a:cubicBezTo>
                      <a:cubicBezTo>
                        <a:pt x="113" y="390"/>
                        <a:pt x="113" y="394"/>
                        <a:pt x="113" y="398"/>
                      </a:cubicBezTo>
                      <a:cubicBezTo>
                        <a:pt x="111" y="397"/>
                        <a:pt x="112" y="399"/>
                        <a:pt x="111" y="400"/>
                      </a:cubicBezTo>
                      <a:cubicBezTo>
                        <a:pt x="111" y="398"/>
                        <a:pt x="111" y="393"/>
                        <a:pt x="110" y="395"/>
                      </a:cubicBezTo>
                      <a:cubicBezTo>
                        <a:pt x="111" y="399"/>
                        <a:pt x="110" y="404"/>
                        <a:pt x="109" y="406"/>
                      </a:cubicBezTo>
                      <a:cubicBezTo>
                        <a:pt x="110" y="406"/>
                        <a:pt x="111" y="407"/>
                        <a:pt x="112" y="406"/>
                      </a:cubicBezTo>
                      <a:cubicBezTo>
                        <a:pt x="112" y="405"/>
                        <a:pt x="111" y="402"/>
                        <a:pt x="112" y="400"/>
                      </a:cubicBezTo>
                      <a:cubicBezTo>
                        <a:pt x="113" y="401"/>
                        <a:pt x="112" y="404"/>
                        <a:pt x="112" y="405"/>
                      </a:cubicBezTo>
                      <a:cubicBezTo>
                        <a:pt x="114" y="406"/>
                        <a:pt x="115" y="405"/>
                        <a:pt x="116" y="406"/>
                      </a:cubicBezTo>
                      <a:cubicBezTo>
                        <a:pt x="116" y="408"/>
                        <a:pt x="115" y="413"/>
                        <a:pt x="115" y="415"/>
                      </a:cubicBezTo>
                      <a:cubicBezTo>
                        <a:pt x="116" y="424"/>
                        <a:pt x="117" y="410"/>
                        <a:pt x="116" y="409"/>
                      </a:cubicBezTo>
                      <a:cubicBezTo>
                        <a:pt x="118" y="409"/>
                        <a:pt x="118" y="407"/>
                        <a:pt x="119" y="406"/>
                      </a:cubicBezTo>
                      <a:cubicBezTo>
                        <a:pt x="119" y="406"/>
                        <a:pt x="119" y="407"/>
                        <a:pt x="120" y="407"/>
                      </a:cubicBezTo>
                      <a:cubicBezTo>
                        <a:pt x="117" y="400"/>
                        <a:pt x="121" y="395"/>
                        <a:pt x="118" y="389"/>
                      </a:cubicBezTo>
                      <a:close/>
                      <a:moveTo>
                        <a:pt x="117" y="403"/>
                      </a:moveTo>
                      <a:cubicBezTo>
                        <a:pt x="116" y="403"/>
                        <a:pt x="116" y="400"/>
                        <a:pt x="116" y="399"/>
                      </a:cubicBezTo>
                      <a:cubicBezTo>
                        <a:pt x="118" y="399"/>
                        <a:pt x="117" y="401"/>
                        <a:pt x="117" y="403"/>
                      </a:cubicBezTo>
                      <a:close/>
                      <a:moveTo>
                        <a:pt x="312" y="394"/>
                      </a:moveTo>
                      <a:cubicBezTo>
                        <a:pt x="313" y="399"/>
                        <a:pt x="312" y="405"/>
                        <a:pt x="315" y="408"/>
                      </a:cubicBezTo>
                      <a:cubicBezTo>
                        <a:pt x="315" y="405"/>
                        <a:pt x="314" y="397"/>
                        <a:pt x="313" y="393"/>
                      </a:cubicBezTo>
                      <a:cubicBezTo>
                        <a:pt x="313" y="394"/>
                        <a:pt x="313" y="395"/>
                        <a:pt x="312" y="394"/>
                      </a:cubicBezTo>
                      <a:close/>
                      <a:moveTo>
                        <a:pt x="144" y="403"/>
                      </a:moveTo>
                      <a:cubicBezTo>
                        <a:pt x="144" y="405"/>
                        <a:pt x="144" y="402"/>
                        <a:pt x="143" y="402"/>
                      </a:cubicBezTo>
                      <a:cubicBezTo>
                        <a:pt x="144" y="406"/>
                        <a:pt x="142" y="412"/>
                        <a:pt x="144" y="415"/>
                      </a:cubicBezTo>
                      <a:cubicBezTo>
                        <a:pt x="145" y="410"/>
                        <a:pt x="144" y="406"/>
                        <a:pt x="144" y="403"/>
                      </a:cubicBezTo>
                      <a:close/>
                      <a:moveTo>
                        <a:pt x="134" y="409"/>
                      </a:moveTo>
                      <a:cubicBezTo>
                        <a:pt x="133" y="411"/>
                        <a:pt x="135" y="413"/>
                        <a:pt x="134" y="415"/>
                      </a:cubicBezTo>
                      <a:cubicBezTo>
                        <a:pt x="135" y="414"/>
                        <a:pt x="136" y="409"/>
                        <a:pt x="134" y="409"/>
                      </a:cubicBezTo>
                      <a:close/>
                      <a:moveTo>
                        <a:pt x="100" y="415"/>
                      </a:moveTo>
                      <a:cubicBezTo>
                        <a:pt x="100" y="414"/>
                        <a:pt x="100" y="415"/>
                        <a:pt x="101" y="415"/>
                      </a:cubicBezTo>
                      <a:cubicBezTo>
                        <a:pt x="100" y="414"/>
                        <a:pt x="101" y="412"/>
                        <a:pt x="99" y="411"/>
                      </a:cubicBezTo>
                      <a:cubicBezTo>
                        <a:pt x="99" y="412"/>
                        <a:pt x="99" y="415"/>
                        <a:pt x="100" y="415"/>
                      </a:cubicBezTo>
                      <a:close/>
                      <a:moveTo>
                        <a:pt x="412" y="394"/>
                      </a:moveTo>
                      <a:cubicBezTo>
                        <a:pt x="411" y="396"/>
                        <a:pt x="411" y="402"/>
                        <a:pt x="413" y="402"/>
                      </a:cubicBezTo>
                      <a:cubicBezTo>
                        <a:pt x="412" y="400"/>
                        <a:pt x="412" y="397"/>
                        <a:pt x="413" y="396"/>
                      </a:cubicBezTo>
                      <a:cubicBezTo>
                        <a:pt x="411" y="396"/>
                        <a:pt x="413" y="392"/>
                        <a:pt x="412" y="394"/>
                      </a:cubicBezTo>
                      <a:close/>
                      <a:moveTo>
                        <a:pt x="516" y="359"/>
                      </a:moveTo>
                      <a:cubicBezTo>
                        <a:pt x="517" y="363"/>
                        <a:pt x="516" y="365"/>
                        <a:pt x="517" y="371"/>
                      </a:cubicBezTo>
                      <a:cubicBezTo>
                        <a:pt x="515" y="370"/>
                        <a:pt x="515" y="373"/>
                        <a:pt x="516" y="373"/>
                      </a:cubicBezTo>
                      <a:cubicBezTo>
                        <a:pt x="516" y="372"/>
                        <a:pt x="516" y="371"/>
                        <a:pt x="517" y="371"/>
                      </a:cubicBezTo>
                      <a:cubicBezTo>
                        <a:pt x="518" y="381"/>
                        <a:pt x="517" y="389"/>
                        <a:pt x="520" y="396"/>
                      </a:cubicBezTo>
                      <a:cubicBezTo>
                        <a:pt x="519" y="387"/>
                        <a:pt x="520" y="377"/>
                        <a:pt x="517" y="370"/>
                      </a:cubicBezTo>
                      <a:cubicBezTo>
                        <a:pt x="519" y="368"/>
                        <a:pt x="518" y="362"/>
                        <a:pt x="516" y="359"/>
                      </a:cubicBezTo>
                      <a:close/>
                      <a:moveTo>
                        <a:pt x="540" y="394"/>
                      </a:moveTo>
                      <a:cubicBezTo>
                        <a:pt x="540" y="393"/>
                        <a:pt x="540" y="392"/>
                        <a:pt x="541" y="390"/>
                      </a:cubicBezTo>
                      <a:cubicBezTo>
                        <a:pt x="538" y="390"/>
                        <a:pt x="539" y="393"/>
                        <a:pt x="540" y="394"/>
                      </a:cubicBezTo>
                      <a:close/>
                      <a:moveTo>
                        <a:pt x="25" y="403"/>
                      </a:moveTo>
                      <a:cubicBezTo>
                        <a:pt x="26" y="404"/>
                        <a:pt x="27" y="406"/>
                        <a:pt x="28" y="407"/>
                      </a:cubicBezTo>
                      <a:cubicBezTo>
                        <a:pt x="27" y="408"/>
                        <a:pt x="25" y="412"/>
                        <a:pt x="27" y="413"/>
                      </a:cubicBezTo>
                      <a:cubicBezTo>
                        <a:pt x="27" y="411"/>
                        <a:pt x="27" y="410"/>
                        <a:pt x="28" y="410"/>
                      </a:cubicBezTo>
                      <a:cubicBezTo>
                        <a:pt x="31" y="405"/>
                        <a:pt x="27" y="392"/>
                        <a:pt x="28" y="385"/>
                      </a:cubicBezTo>
                      <a:cubicBezTo>
                        <a:pt x="28" y="385"/>
                        <a:pt x="27" y="386"/>
                        <a:pt x="27" y="386"/>
                      </a:cubicBezTo>
                      <a:cubicBezTo>
                        <a:pt x="28" y="385"/>
                        <a:pt x="27" y="381"/>
                        <a:pt x="27" y="379"/>
                      </a:cubicBezTo>
                      <a:cubicBezTo>
                        <a:pt x="26" y="381"/>
                        <a:pt x="28" y="385"/>
                        <a:pt x="25" y="386"/>
                      </a:cubicBezTo>
                      <a:cubicBezTo>
                        <a:pt x="25" y="389"/>
                        <a:pt x="28" y="405"/>
                        <a:pt x="25" y="403"/>
                      </a:cubicBezTo>
                      <a:close/>
                      <a:moveTo>
                        <a:pt x="486" y="389"/>
                      </a:moveTo>
                      <a:cubicBezTo>
                        <a:pt x="486" y="391"/>
                        <a:pt x="486" y="394"/>
                        <a:pt x="487" y="393"/>
                      </a:cubicBezTo>
                      <a:cubicBezTo>
                        <a:pt x="486" y="391"/>
                        <a:pt x="488" y="390"/>
                        <a:pt x="486" y="389"/>
                      </a:cubicBezTo>
                      <a:close/>
                      <a:moveTo>
                        <a:pt x="120" y="396"/>
                      </a:moveTo>
                      <a:cubicBezTo>
                        <a:pt x="121" y="398"/>
                        <a:pt x="119" y="405"/>
                        <a:pt x="121" y="407"/>
                      </a:cubicBezTo>
                      <a:cubicBezTo>
                        <a:pt x="121" y="405"/>
                        <a:pt x="123" y="401"/>
                        <a:pt x="121" y="404"/>
                      </a:cubicBezTo>
                      <a:cubicBezTo>
                        <a:pt x="121" y="400"/>
                        <a:pt x="122" y="396"/>
                        <a:pt x="121" y="394"/>
                      </a:cubicBezTo>
                      <a:cubicBezTo>
                        <a:pt x="121" y="398"/>
                        <a:pt x="120" y="396"/>
                        <a:pt x="120" y="396"/>
                      </a:cubicBezTo>
                      <a:close/>
                      <a:moveTo>
                        <a:pt x="148" y="402"/>
                      </a:moveTo>
                      <a:cubicBezTo>
                        <a:pt x="149" y="402"/>
                        <a:pt x="148" y="403"/>
                        <a:pt x="148" y="404"/>
                      </a:cubicBezTo>
                      <a:cubicBezTo>
                        <a:pt x="148" y="409"/>
                        <a:pt x="151" y="403"/>
                        <a:pt x="148" y="402"/>
                      </a:cubicBezTo>
                      <a:close/>
                      <a:moveTo>
                        <a:pt x="378" y="388"/>
                      </a:moveTo>
                      <a:cubicBezTo>
                        <a:pt x="379" y="390"/>
                        <a:pt x="377" y="394"/>
                        <a:pt x="379" y="395"/>
                      </a:cubicBezTo>
                      <a:cubicBezTo>
                        <a:pt x="380" y="393"/>
                        <a:pt x="379" y="388"/>
                        <a:pt x="378" y="388"/>
                      </a:cubicBezTo>
                      <a:close/>
                      <a:moveTo>
                        <a:pt x="136" y="404"/>
                      </a:moveTo>
                      <a:cubicBezTo>
                        <a:pt x="138" y="402"/>
                        <a:pt x="136" y="398"/>
                        <a:pt x="136" y="399"/>
                      </a:cubicBezTo>
                      <a:cubicBezTo>
                        <a:pt x="136" y="400"/>
                        <a:pt x="134" y="403"/>
                        <a:pt x="136" y="404"/>
                      </a:cubicBezTo>
                      <a:close/>
                      <a:moveTo>
                        <a:pt x="51" y="389"/>
                      </a:moveTo>
                      <a:cubicBezTo>
                        <a:pt x="52" y="397"/>
                        <a:pt x="51" y="402"/>
                        <a:pt x="52" y="407"/>
                      </a:cubicBezTo>
                      <a:cubicBezTo>
                        <a:pt x="52" y="403"/>
                        <a:pt x="53" y="397"/>
                        <a:pt x="52" y="391"/>
                      </a:cubicBezTo>
                      <a:cubicBezTo>
                        <a:pt x="52" y="390"/>
                        <a:pt x="52" y="388"/>
                        <a:pt x="51" y="389"/>
                      </a:cubicBezTo>
                      <a:close/>
                      <a:moveTo>
                        <a:pt x="129" y="376"/>
                      </a:moveTo>
                      <a:cubicBezTo>
                        <a:pt x="130" y="388"/>
                        <a:pt x="129" y="394"/>
                        <a:pt x="130" y="403"/>
                      </a:cubicBezTo>
                      <a:cubicBezTo>
                        <a:pt x="131" y="394"/>
                        <a:pt x="129" y="377"/>
                        <a:pt x="129" y="369"/>
                      </a:cubicBezTo>
                      <a:cubicBezTo>
                        <a:pt x="126" y="371"/>
                        <a:pt x="129" y="374"/>
                        <a:pt x="127" y="377"/>
                      </a:cubicBezTo>
                      <a:cubicBezTo>
                        <a:pt x="128" y="377"/>
                        <a:pt x="128" y="376"/>
                        <a:pt x="129" y="376"/>
                      </a:cubicBezTo>
                      <a:close/>
                      <a:moveTo>
                        <a:pt x="474" y="383"/>
                      </a:moveTo>
                      <a:cubicBezTo>
                        <a:pt x="474" y="384"/>
                        <a:pt x="473" y="389"/>
                        <a:pt x="475" y="389"/>
                      </a:cubicBezTo>
                      <a:cubicBezTo>
                        <a:pt x="474" y="387"/>
                        <a:pt x="476" y="383"/>
                        <a:pt x="474" y="384"/>
                      </a:cubicBezTo>
                      <a:cubicBezTo>
                        <a:pt x="475" y="383"/>
                        <a:pt x="475" y="381"/>
                        <a:pt x="474" y="380"/>
                      </a:cubicBezTo>
                      <a:cubicBezTo>
                        <a:pt x="473" y="381"/>
                        <a:pt x="475" y="382"/>
                        <a:pt x="473" y="383"/>
                      </a:cubicBezTo>
                      <a:cubicBezTo>
                        <a:pt x="473" y="382"/>
                        <a:pt x="473" y="381"/>
                        <a:pt x="472" y="382"/>
                      </a:cubicBezTo>
                      <a:cubicBezTo>
                        <a:pt x="472" y="384"/>
                        <a:pt x="474" y="382"/>
                        <a:pt x="474" y="383"/>
                      </a:cubicBezTo>
                      <a:close/>
                      <a:moveTo>
                        <a:pt x="149" y="401"/>
                      </a:moveTo>
                      <a:cubicBezTo>
                        <a:pt x="149" y="399"/>
                        <a:pt x="149" y="398"/>
                        <a:pt x="148" y="397"/>
                      </a:cubicBezTo>
                      <a:cubicBezTo>
                        <a:pt x="149" y="399"/>
                        <a:pt x="147" y="400"/>
                        <a:pt x="149" y="401"/>
                      </a:cubicBezTo>
                      <a:close/>
                      <a:moveTo>
                        <a:pt x="45" y="397"/>
                      </a:moveTo>
                      <a:cubicBezTo>
                        <a:pt x="46" y="399"/>
                        <a:pt x="46" y="403"/>
                        <a:pt x="48" y="404"/>
                      </a:cubicBezTo>
                      <a:cubicBezTo>
                        <a:pt x="49" y="402"/>
                        <a:pt x="47" y="401"/>
                        <a:pt x="47" y="399"/>
                      </a:cubicBezTo>
                      <a:cubicBezTo>
                        <a:pt x="47" y="399"/>
                        <a:pt x="48" y="399"/>
                        <a:pt x="48" y="399"/>
                      </a:cubicBezTo>
                      <a:cubicBezTo>
                        <a:pt x="49" y="396"/>
                        <a:pt x="46" y="391"/>
                        <a:pt x="47" y="387"/>
                      </a:cubicBezTo>
                      <a:cubicBezTo>
                        <a:pt x="46" y="387"/>
                        <a:pt x="46" y="387"/>
                        <a:pt x="45" y="387"/>
                      </a:cubicBezTo>
                      <a:cubicBezTo>
                        <a:pt x="45" y="389"/>
                        <a:pt x="46" y="390"/>
                        <a:pt x="45" y="391"/>
                      </a:cubicBezTo>
                      <a:cubicBezTo>
                        <a:pt x="47" y="391"/>
                        <a:pt x="47" y="393"/>
                        <a:pt x="47" y="395"/>
                      </a:cubicBezTo>
                      <a:cubicBezTo>
                        <a:pt x="45" y="395"/>
                        <a:pt x="46" y="396"/>
                        <a:pt x="45" y="397"/>
                      </a:cubicBezTo>
                      <a:close/>
                      <a:moveTo>
                        <a:pt x="365" y="390"/>
                      </a:moveTo>
                      <a:cubicBezTo>
                        <a:pt x="365" y="387"/>
                        <a:pt x="365" y="386"/>
                        <a:pt x="365" y="381"/>
                      </a:cubicBezTo>
                      <a:cubicBezTo>
                        <a:pt x="365" y="381"/>
                        <a:pt x="364" y="381"/>
                        <a:pt x="364" y="381"/>
                      </a:cubicBezTo>
                      <a:cubicBezTo>
                        <a:pt x="365" y="380"/>
                        <a:pt x="364" y="380"/>
                        <a:pt x="363" y="380"/>
                      </a:cubicBezTo>
                      <a:cubicBezTo>
                        <a:pt x="364" y="382"/>
                        <a:pt x="363" y="382"/>
                        <a:pt x="364" y="384"/>
                      </a:cubicBezTo>
                      <a:cubicBezTo>
                        <a:pt x="364" y="384"/>
                        <a:pt x="363" y="384"/>
                        <a:pt x="362" y="385"/>
                      </a:cubicBezTo>
                      <a:cubicBezTo>
                        <a:pt x="365" y="386"/>
                        <a:pt x="362" y="390"/>
                        <a:pt x="365" y="390"/>
                      </a:cubicBezTo>
                      <a:close/>
                      <a:moveTo>
                        <a:pt x="478" y="380"/>
                      </a:moveTo>
                      <a:cubicBezTo>
                        <a:pt x="477" y="381"/>
                        <a:pt x="477" y="385"/>
                        <a:pt x="478" y="385"/>
                      </a:cubicBezTo>
                      <a:cubicBezTo>
                        <a:pt x="479" y="384"/>
                        <a:pt x="478" y="381"/>
                        <a:pt x="478" y="380"/>
                      </a:cubicBezTo>
                      <a:close/>
                      <a:moveTo>
                        <a:pt x="366" y="385"/>
                      </a:moveTo>
                      <a:cubicBezTo>
                        <a:pt x="367" y="386"/>
                        <a:pt x="365" y="390"/>
                        <a:pt x="366" y="389"/>
                      </a:cubicBezTo>
                      <a:cubicBezTo>
                        <a:pt x="367" y="388"/>
                        <a:pt x="366" y="385"/>
                        <a:pt x="367" y="385"/>
                      </a:cubicBezTo>
                      <a:cubicBezTo>
                        <a:pt x="367" y="386"/>
                        <a:pt x="367" y="388"/>
                        <a:pt x="368" y="387"/>
                      </a:cubicBezTo>
                      <a:cubicBezTo>
                        <a:pt x="368" y="385"/>
                        <a:pt x="368" y="384"/>
                        <a:pt x="366" y="385"/>
                      </a:cubicBezTo>
                      <a:close/>
                      <a:moveTo>
                        <a:pt x="317" y="391"/>
                      </a:moveTo>
                      <a:cubicBezTo>
                        <a:pt x="316" y="388"/>
                        <a:pt x="319" y="381"/>
                        <a:pt x="317" y="379"/>
                      </a:cubicBezTo>
                      <a:cubicBezTo>
                        <a:pt x="316" y="381"/>
                        <a:pt x="318" y="380"/>
                        <a:pt x="317" y="382"/>
                      </a:cubicBezTo>
                      <a:cubicBezTo>
                        <a:pt x="316" y="382"/>
                        <a:pt x="316" y="390"/>
                        <a:pt x="317" y="391"/>
                      </a:cubicBezTo>
                      <a:close/>
                      <a:moveTo>
                        <a:pt x="313" y="386"/>
                      </a:moveTo>
                      <a:cubicBezTo>
                        <a:pt x="313" y="385"/>
                        <a:pt x="312" y="384"/>
                        <a:pt x="312" y="385"/>
                      </a:cubicBezTo>
                      <a:cubicBezTo>
                        <a:pt x="312" y="389"/>
                        <a:pt x="313" y="390"/>
                        <a:pt x="312" y="391"/>
                      </a:cubicBezTo>
                      <a:cubicBezTo>
                        <a:pt x="315" y="391"/>
                        <a:pt x="312" y="389"/>
                        <a:pt x="313" y="388"/>
                      </a:cubicBezTo>
                      <a:cubicBezTo>
                        <a:pt x="312" y="388"/>
                        <a:pt x="313" y="386"/>
                        <a:pt x="313" y="386"/>
                      </a:cubicBezTo>
                      <a:close/>
                      <a:moveTo>
                        <a:pt x="193" y="389"/>
                      </a:moveTo>
                      <a:cubicBezTo>
                        <a:pt x="192" y="391"/>
                        <a:pt x="195" y="393"/>
                        <a:pt x="193" y="391"/>
                      </a:cubicBezTo>
                      <a:cubicBezTo>
                        <a:pt x="193" y="393"/>
                        <a:pt x="192" y="394"/>
                        <a:pt x="194" y="395"/>
                      </a:cubicBezTo>
                      <a:cubicBezTo>
                        <a:pt x="192" y="393"/>
                        <a:pt x="196" y="391"/>
                        <a:pt x="193" y="389"/>
                      </a:cubicBezTo>
                      <a:close/>
                      <a:moveTo>
                        <a:pt x="544" y="381"/>
                      </a:moveTo>
                      <a:cubicBezTo>
                        <a:pt x="544" y="377"/>
                        <a:pt x="545" y="371"/>
                        <a:pt x="543" y="368"/>
                      </a:cubicBezTo>
                      <a:cubicBezTo>
                        <a:pt x="544" y="372"/>
                        <a:pt x="544" y="379"/>
                        <a:pt x="544" y="381"/>
                      </a:cubicBezTo>
                      <a:close/>
                      <a:moveTo>
                        <a:pt x="529" y="377"/>
                      </a:moveTo>
                      <a:cubicBezTo>
                        <a:pt x="527" y="377"/>
                        <a:pt x="528" y="382"/>
                        <a:pt x="529" y="380"/>
                      </a:cubicBezTo>
                      <a:cubicBezTo>
                        <a:pt x="528" y="380"/>
                        <a:pt x="529" y="379"/>
                        <a:pt x="529" y="377"/>
                      </a:cubicBezTo>
                      <a:close/>
                      <a:moveTo>
                        <a:pt x="378" y="386"/>
                      </a:moveTo>
                      <a:cubicBezTo>
                        <a:pt x="378" y="386"/>
                        <a:pt x="378" y="387"/>
                        <a:pt x="379" y="387"/>
                      </a:cubicBezTo>
                      <a:cubicBezTo>
                        <a:pt x="378" y="385"/>
                        <a:pt x="378" y="383"/>
                        <a:pt x="378" y="384"/>
                      </a:cubicBezTo>
                      <a:cubicBezTo>
                        <a:pt x="377" y="384"/>
                        <a:pt x="376" y="386"/>
                        <a:pt x="377" y="387"/>
                      </a:cubicBezTo>
                      <a:cubicBezTo>
                        <a:pt x="377" y="386"/>
                        <a:pt x="378" y="386"/>
                        <a:pt x="378" y="386"/>
                      </a:cubicBezTo>
                      <a:close/>
                      <a:moveTo>
                        <a:pt x="356" y="387"/>
                      </a:moveTo>
                      <a:cubicBezTo>
                        <a:pt x="358" y="386"/>
                        <a:pt x="358" y="382"/>
                        <a:pt x="357" y="382"/>
                      </a:cubicBezTo>
                      <a:cubicBezTo>
                        <a:pt x="357" y="382"/>
                        <a:pt x="357" y="383"/>
                        <a:pt x="356" y="382"/>
                      </a:cubicBezTo>
                      <a:lnTo>
                        <a:pt x="356" y="387"/>
                      </a:lnTo>
                      <a:close/>
                      <a:moveTo>
                        <a:pt x="194" y="388"/>
                      </a:moveTo>
                      <a:cubicBezTo>
                        <a:pt x="194" y="388"/>
                        <a:pt x="194" y="388"/>
                        <a:pt x="193" y="388"/>
                      </a:cubicBezTo>
                      <a:cubicBezTo>
                        <a:pt x="193" y="389"/>
                        <a:pt x="193" y="389"/>
                        <a:pt x="194" y="388"/>
                      </a:cubicBezTo>
                      <a:close/>
                      <a:moveTo>
                        <a:pt x="194" y="387"/>
                      </a:moveTo>
                      <a:cubicBezTo>
                        <a:pt x="193" y="385"/>
                        <a:pt x="194" y="383"/>
                        <a:pt x="192" y="382"/>
                      </a:cubicBezTo>
                      <a:cubicBezTo>
                        <a:pt x="192" y="384"/>
                        <a:pt x="192" y="386"/>
                        <a:pt x="193" y="388"/>
                      </a:cubicBezTo>
                      <a:cubicBezTo>
                        <a:pt x="194" y="388"/>
                        <a:pt x="195" y="387"/>
                        <a:pt x="195" y="388"/>
                      </a:cubicBezTo>
                      <a:cubicBezTo>
                        <a:pt x="195" y="377"/>
                        <a:pt x="195" y="369"/>
                        <a:pt x="194" y="359"/>
                      </a:cubicBezTo>
                      <a:cubicBezTo>
                        <a:pt x="193" y="369"/>
                        <a:pt x="195" y="376"/>
                        <a:pt x="194" y="387"/>
                      </a:cubicBezTo>
                      <a:close/>
                      <a:moveTo>
                        <a:pt x="99" y="392"/>
                      </a:moveTo>
                      <a:cubicBezTo>
                        <a:pt x="98" y="391"/>
                        <a:pt x="100" y="392"/>
                        <a:pt x="100" y="391"/>
                      </a:cubicBezTo>
                      <a:cubicBezTo>
                        <a:pt x="99" y="391"/>
                        <a:pt x="100" y="390"/>
                        <a:pt x="100" y="390"/>
                      </a:cubicBezTo>
                      <a:cubicBezTo>
                        <a:pt x="99" y="390"/>
                        <a:pt x="99" y="389"/>
                        <a:pt x="99" y="390"/>
                      </a:cubicBezTo>
                      <a:cubicBezTo>
                        <a:pt x="100" y="390"/>
                        <a:pt x="97" y="392"/>
                        <a:pt x="99" y="392"/>
                      </a:cubicBezTo>
                      <a:close/>
                      <a:moveTo>
                        <a:pt x="21" y="395"/>
                      </a:moveTo>
                      <a:cubicBezTo>
                        <a:pt x="21" y="394"/>
                        <a:pt x="20" y="393"/>
                        <a:pt x="20" y="392"/>
                      </a:cubicBezTo>
                      <a:cubicBezTo>
                        <a:pt x="22" y="392"/>
                        <a:pt x="20" y="391"/>
                        <a:pt x="20" y="389"/>
                      </a:cubicBezTo>
                      <a:cubicBezTo>
                        <a:pt x="21" y="390"/>
                        <a:pt x="20" y="387"/>
                        <a:pt x="19" y="385"/>
                      </a:cubicBezTo>
                      <a:cubicBezTo>
                        <a:pt x="20" y="385"/>
                        <a:pt x="20" y="384"/>
                        <a:pt x="19" y="384"/>
                      </a:cubicBezTo>
                      <a:cubicBezTo>
                        <a:pt x="20" y="385"/>
                        <a:pt x="19" y="385"/>
                        <a:pt x="18" y="386"/>
                      </a:cubicBezTo>
                      <a:cubicBezTo>
                        <a:pt x="20" y="388"/>
                        <a:pt x="19" y="393"/>
                        <a:pt x="20" y="395"/>
                      </a:cubicBezTo>
                      <a:cubicBezTo>
                        <a:pt x="20" y="395"/>
                        <a:pt x="20" y="394"/>
                        <a:pt x="20" y="394"/>
                      </a:cubicBezTo>
                      <a:cubicBezTo>
                        <a:pt x="21" y="394"/>
                        <a:pt x="21" y="395"/>
                        <a:pt x="21" y="395"/>
                      </a:cubicBezTo>
                      <a:close/>
                      <a:moveTo>
                        <a:pt x="497" y="367"/>
                      </a:moveTo>
                      <a:cubicBezTo>
                        <a:pt x="500" y="367"/>
                        <a:pt x="496" y="370"/>
                        <a:pt x="498" y="369"/>
                      </a:cubicBezTo>
                      <a:cubicBezTo>
                        <a:pt x="498" y="370"/>
                        <a:pt x="498" y="370"/>
                        <a:pt x="498" y="370"/>
                      </a:cubicBezTo>
                      <a:cubicBezTo>
                        <a:pt x="498" y="370"/>
                        <a:pt x="497" y="370"/>
                        <a:pt x="497" y="371"/>
                      </a:cubicBezTo>
                      <a:cubicBezTo>
                        <a:pt x="500" y="371"/>
                        <a:pt x="496" y="373"/>
                        <a:pt x="499" y="374"/>
                      </a:cubicBezTo>
                      <a:cubicBezTo>
                        <a:pt x="500" y="372"/>
                        <a:pt x="500" y="365"/>
                        <a:pt x="497" y="367"/>
                      </a:cubicBezTo>
                      <a:close/>
                      <a:moveTo>
                        <a:pt x="349" y="372"/>
                      </a:moveTo>
                      <a:cubicBezTo>
                        <a:pt x="351" y="373"/>
                        <a:pt x="350" y="370"/>
                        <a:pt x="351" y="368"/>
                      </a:cubicBezTo>
                      <a:cubicBezTo>
                        <a:pt x="347" y="368"/>
                        <a:pt x="349" y="363"/>
                        <a:pt x="347" y="361"/>
                      </a:cubicBezTo>
                      <a:cubicBezTo>
                        <a:pt x="347" y="366"/>
                        <a:pt x="348" y="371"/>
                        <a:pt x="348" y="374"/>
                      </a:cubicBezTo>
                      <a:cubicBezTo>
                        <a:pt x="346" y="375"/>
                        <a:pt x="348" y="372"/>
                        <a:pt x="347" y="373"/>
                      </a:cubicBezTo>
                      <a:cubicBezTo>
                        <a:pt x="347" y="373"/>
                        <a:pt x="347" y="373"/>
                        <a:pt x="346" y="373"/>
                      </a:cubicBezTo>
                      <a:cubicBezTo>
                        <a:pt x="346" y="373"/>
                        <a:pt x="346" y="372"/>
                        <a:pt x="346" y="373"/>
                      </a:cubicBezTo>
                      <a:cubicBezTo>
                        <a:pt x="346" y="376"/>
                        <a:pt x="346" y="380"/>
                        <a:pt x="347" y="381"/>
                      </a:cubicBezTo>
                      <a:cubicBezTo>
                        <a:pt x="348" y="379"/>
                        <a:pt x="346" y="378"/>
                        <a:pt x="348" y="377"/>
                      </a:cubicBezTo>
                      <a:cubicBezTo>
                        <a:pt x="348" y="377"/>
                        <a:pt x="349" y="377"/>
                        <a:pt x="349" y="378"/>
                      </a:cubicBezTo>
                      <a:cubicBezTo>
                        <a:pt x="347" y="379"/>
                        <a:pt x="348" y="379"/>
                        <a:pt x="349" y="381"/>
                      </a:cubicBezTo>
                      <a:cubicBezTo>
                        <a:pt x="349" y="379"/>
                        <a:pt x="350" y="378"/>
                        <a:pt x="349" y="377"/>
                      </a:cubicBezTo>
                      <a:cubicBezTo>
                        <a:pt x="350" y="377"/>
                        <a:pt x="350" y="378"/>
                        <a:pt x="351" y="378"/>
                      </a:cubicBezTo>
                      <a:cubicBezTo>
                        <a:pt x="351" y="376"/>
                        <a:pt x="351" y="377"/>
                        <a:pt x="351" y="375"/>
                      </a:cubicBezTo>
                      <a:cubicBezTo>
                        <a:pt x="350" y="375"/>
                        <a:pt x="349" y="374"/>
                        <a:pt x="349" y="372"/>
                      </a:cubicBezTo>
                      <a:close/>
                      <a:moveTo>
                        <a:pt x="187" y="373"/>
                      </a:moveTo>
                      <a:cubicBezTo>
                        <a:pt x="186" y="373"/>
                        <a:pt x="186" y="371"/>
                        <a:pt x="185" y="371"/>
                      </a:cubicBezTo>
                      <a:cubicBezTo>
                        <a:pt x="186" y="370"/>
                        <a:pt x="184" y="370"/>
                        <a:pt x="185" y="369"/>
                      </a:cubicBezTo>
                      <a:cubicBezTo>
                        <a:pt x="185" y="369"/>
                        <a:pt x="187" y="370"/>
                        <a:pt x="186" y="369"/>
                      </a:cubicBezTo>
                      <a:cubicBezTo>
                        <a:pt x="186" y="369"/>
                        <a:pt x="185" y="368"/>
                        <a:pt x="185" y="368"/>
                      </a:cubicBezTo>
                      <a:cubicBezTo>
                        <a:pt x="183" y="372"/>
                        <a:pt x="184" y="381"/>
                        <a:pt x="186" y="386"/>
                      </a:cubicBezTo>
                      <a:cubicBezTo>
                        <a:pt x="186" y="385"/>
                        <a:pt x="186" y="385"/>
                        <a:pt x="187" y="385"/>
                      </a:cubicBezTo>
                      <a:cubicBezTo>
                        <a:pt x="185" y="382"/>
                        <a:pt x="188" y="379"/>
                        <a:pt x="186" y="376"/>
                      </a:cubicBezTo>
                      <a:cubicBezTo>
                        <a:pt x="187" y="376"/>
                        <a:pt x="187" y="374"/>
                        <a:pt x="187" y="373"/>
                      </a:cubicBezTo>
                      <a:close/>
                      <a:moveTo>
                        <a:pt x="495" y="369"/>
                      </a:moveTo>
                      <a:cubicBezTo>
                        <a:pt x="494" y="367"/>
                        <a:pt x="493" y="360"/>
                        <a:pt x="493" y="369"/>
                      </a:cubicBezTo>
                      <a:cubicBezTo>
                        <a:pt x="495" y="370"/>
                        <a:pt x="494" y="371"/>
                        <a:pt x="494" y="373"/>
                      </a:cubicBezTo>
                      <a:cubicBezTo>
                        <a:pt x="496" y="373"/>
                        <a:pt x="495" y="370"/>
                        <a:pt x="495" y="369"/>
                      </a:cubicBezTo>
                      <a:close/>
                      <a:moveTo>
                        <a:pt x="492" y="370"/>
                      </a:moveTo>
                      <a:cubicBezTo>
                        <a:pt x="493" y="369"/>
                        <a:pt x="492" y="368"/>
                        <a:pt x="493" y="366"/>
                      </a:cubicBezTo>
                      <a:cubicBezTo>
                        <a:pt x="491" y="366"/>
                        <a:pt x="491" y="372"/>
                        <a:pt x="492" y="370"/>
                      </a:cubicBezTo>
                      <a:close/>
                      <a:moveTo>
                        <a:pt x="392" y="372"/>
                      </a:moveTo>
                      <a:cubicBezTo>
                        <a:pt x="392" y="372"/>
                        <a:pt x="392" y="370"/>
                        <a:pt x="392" y="371"/>
                      </a:cubicBezTo>
                      <a:cubicBezTo>
                        <a:pt x="392" y="373"/>
                        <a:pt x="393" y="372"/>
                        <a:pt x="392" y="373"/>
                      </a:cubicBezTo>
                      <a:cubicBezTo>
                        <a:pt x="393" y="373"/>
                        <a:pt x="393" y="374"/>
                        <a:pt x="393" y="374"/>
                      </a:cubicBezTo>
                      <a:cubicBezTo>
                        <a:pt x="393" y="373"/>
                        <a:pt x="393" y="372"/>
                        <a:pt x="393" y="372"/>
                      </a:cubicBezTo>
                      <a:cubicBezTo>
                        <a:pt x="393" y="372"/>
                        <a:pt x="393" y="372"/>
                        <a:pt x="392" y="372"/>
                      </a:cubicBezTo>
                      <a:close/>
                      <a:moveTo>
                        <a:pt x="219" y="374"/>
                      </a:moveTo>
                      <a:cubicBezTo>
                        <a:pt x="220" y="376"/>
                        <a:pt x="217" y="378"/>
                        <a:pt x="219" y="380"/>
                      </a:cubicBezTo>
                      <a:cubicBezTo>
                        <a:pt x="218" y="378"/>
                        <a:pt x="221" y="376"/>
                        <a:pt x="219" y="374"/>
                      </a:cubicBezTo>
                      <a:close/>
                      <a:moveTo>
                        <a:pt x="357" y="367"/>
                      </a:moveTo>
                      <a:cubicBezTo>
                        <a:pt x="356" y="367"/>
                        <a:pt x="356" y="367"/>
                        <a:pt x="356" y="367"/>
                      </a:cubicBezTo>
                      <a:cubicBezTo>
                        <a:pt x="356" y="366"/>
                        <a:pt x="355" y="366"/>
                        <a:pt x="355" y="367"/>
                      </a:cubicBezTo>
                      <a:cubicBezTo>
                        <a:pt x="356" y="367"/>
                        <a:pt x="354" y="374"/>
                        <a:pt x="356" y="374"/>
                      </a:cubicBezTo>
                      <a:cubicBezTo>
                        <a:pt x="356" y="373"/>
                        <a:pt x="355" y="368"/>
                        <a:pt x="357" y="367"/>
                      </a:cubicBezTo>
                      <a:close/>
                      <a:moveTo>
                        <a:pt x="367" y="373"/>
                      </a:moveTo>
                      <a:cubicBezTo>
                        <a:pt x="366" y="369"/>
                        <a:pt x="367" y="365"/>
                        <a:pt x="364" y="362"/>
                      </a:cubicBezTo>
                      <a:cubicBezTo>
                        <a:pt x="363" y="365"/>
                        <a:pt x="366" y="370"/>
                        <a:pt x="364" y="372"/>
                      </a:cubicBezTo>
                      <a:cubicBezTo>
                        <a:pt x="365" y="371"/>
                        <a:pt x="365" y="373"/>
                        <a:pt x="367" y="373"/>
                      </a:cubicBezTo>
                      <a:close/>
                      <a:moveTo>
                        <a:pt x="364" y="372"/>
                      </a:moveTo>
                      <a:cubicBezTo>
                        <a:pt x="364" y="372"/>
                        <a:pt x="363" y="372"/>
                        <a:pt x="363" y="372"/>
                      </a:cubicBezTo>
                      <a:cubicBezTo>
                        <a:pt x="363" y="372"/>
                        <a:pt x="364" y="372"/>
                        <a:pt x="364" y="372"/>
                      </a:cubicBezTo>
                      <a:close/>
                      <a:moveTo>
                        <a:pt x="182" y="374"/>
                      </a:moveTo>
                      <a:cubicBezTo>
                        <a:pt x="183" y="375"/>
                        <a:pt x="182" y="377"/>
                        <a:pt x="183" y="378"/>
                      </a:cubicBezTo>
                      <a:cubicBezTo>
                        <a:pt x="183" y="384"/>
                        <a:pt x="184" y="372"/>
                        <a:pt x="182" y="374"/>
                      </a:cubicBezTo>
                      <a:close/>
                      <a:moveTo>
                        <a:pt x="236" y="372"/>
                      </a:moveTo>
                      <a:cubicBezTo>
                        <a:pt x="235" y="373"/>
                        <a:pt x="237" y="377"/>
                        <a:pt x="238" y="376"/>
                      </a:cubicBezTo>
                      <a:cubicBezTo>
                        <a:pt x="237" y="375"/>
                        <a:pt x="237" y="375"/>
                        <a:pt x="238" y="373"/>
                      </a:cubicBezTo>
                      <a:cubicBezTo>
                        <a:pt x="237" y="373"/>
                        <a:pt x="237" y="372"/>
                        <a:pt x="236" y="372"/>
                      </a:cubicBezTo>
                      <a:close/>
                      <a:moveTo>
                        <a:pt x="34" y="385"/>
                      </a:moveTo>
                      <a:cubicBezTo>
                        <a:pt x="34" y="383"/>
                        <a:pt x="34" y="380"/>
                        <a:pt x="33" y="379"/>
                      </a:cubicBezTo>
                      <a:cubicBezTo>
                        <a:pt x="33" y="381"/>
                        <a:pt x="33" y="384"/>
                        <a:pt x="34" y="385"/>
                      </a:cubicBezTo>
                      <a:close/>
                      <a:moveTo>
                        <a:pt x="371" y="368"/>
                      </a:moveTo>
                      <a:cubicBezTo>
                        <a:pt x="371" y="365"/>
                        <a:pt x="368" y="360"/>
                        <a:pt x="369" y="356"/>
                      </a:cubicBezTo>
                      <a:cubicBezTo>
                        <a:pt x="368" y="358"/>
                        <a:pt x="369" y="363"/>
                        <a:pt x="368" y="365"/>
                      </a:cubicBezTo>
                      <a:cubicBezTo>
                        <a:pt x="368" y="365"/>
                        <a:pt x="367" y="364"/>
                        <a:pt x="367" y="364"/>
                      </a:cubicBezTo>
                      <a:cubicBezTo>
                        <a:pt x="367" y="367"/>
                        <a:pt x="367" y="370"/>
                        <a:pt x="369" y="371"/>
                      </a:cubicBezTo>
                      <a:cubicBezTo>
                        <a:pt x="369" y="369"/>
                        <a:pt x="369" y="366"/>
                        <a:pt x="371" y="368"/>
                      </a:cubicBezTo>
                      <a:close/>
                      <a:moveTo>
                        <a:pt x="476" y="364"/>
                      </a:moveTo>
                      <a:cubicBezTo>
                        <a:pt x="474" y="364"/>
                        <a:pt x="478" y="363"/>
                        <a:pt x="477" y="361"/>
                      </a:cubicBezTo>
                      <a:cubicBezTo>
                        <a:pt x="475" y="361"/>
                        <a:pt x="477" y="362"/>
                        <a:pt x="476" y="362"/>
                      </a:cubicBezTo>
                      <a:cubicBezTo>
                        <a:pt x="475" y="362"/>
                        <a:pt x="475" y="361"/>
                        <a:pt x="475" y="360"/>
                      </a:cubicBezTo>
                      <a:cubicBezTo>
                        <a:pt x="473" y="361"/>
                        <a:pt x="475" y="363"/>
                        <a:pt x="474" y="365"/>
                      </a:cubicBezTo>
                      <a:cubicBezTo>
                        <a:pt x="475" y="364"/>
                        <a:pt x="476" y="365"/>
                        <a:pt x="476" y="364"/>
                      </a:cubicBezTo>
                      <a:close/>
                      <a:moveTo>
                        <a:pt x="476" y="359"/>
                      </a:moveTo>
                      <a:cubicBezTo>
                        <a:pt x="476" y="359"/>
                        <a:pt x="477" y="359"/>
                        <a:pt x="478" y="359"/>
                      </a:cubicBezTo>
                      <a:cubicBezTo>
                        <a:pt x="478" y="358"/>
                        <a:pt x="477" y="356"/>
                        <a:pt x="477" y="357"/>
                      </a:cubicBezTo>
                      <a:cubicBezTo>
                        <a:pt x="478" y="358"/>
                        <a:pt x="477" y="358"/>
                        <a:pt x="476" y="358"/>
                      </a:cubicBezTo>
                      <a:cubicBezTo>
                        <a:pt x="476" y="359"/>
                        <a:pt x="476" y="360"/>
                        <a:pt x="476" y="359"/>
                      </a:cubicBezTo>
                      <a:close/>
                      <a:moveTo>
                        <a:pt x="42" y="375"/>
                      </a:moveTo>
                      <a:cubicBezTo>
                        <a:pt x="41" y="372"/>
                        <a:pt x="42" y="371"/>
                        <a:pt x="40" y="368"/>
                      </a:cubicBezTo>
                      <a:cubicBezTo>
                        <a:pt x="41" y="371"/>
                        <a:pt x="40" y="374"/>
                        <a:pt x="42" y="375"/>
                      </a:cubicBezTo>
                      <a:close/>
                      <a:moveTo>
                        <a:pt x="86" y="366"/>
                      </a:moveTo>
                      <a:cubicBezTo>
                        <a:pt x="86" y="368"/>
                        <a:pt x="85" y="369"/>
                        <a:pt x="87" y="370"/>
                      </a:cubicBezTo>
                      <a:cubicBezTo>
                        <a:pt x="86" y="369"/>
                        <a:pt x="87" y="367"/>
                        <a:pt x="86" y="366"/>
                      </a:cubicBezTo>
                      <a:close/>
                      <a:moveTo>
                        <a:pt x="129" y="368"/>
                      </a:moveTo>
                      <a:cubicBezTo>
                        <a:pt x="129" y="366"/>
                        <a:pt x="126" y="366"/>
                        <a:pt x="128" y="364"/>
                      </a:cubicBezTo>
                      <a:cubicBezTo>
                        <a:pt x="126" y="364"/>
                        <a:pt x="128" y="362"/>
                        <a:pt x="128" y="362"/>
                      </a:cubicBezTo>
                      <a:cubicBezTo>
                        <a:pt x="127" y="362"/>
                        <a:pt x="127" y="362"/>
                        <a:pt x="127" y="362"/>
                      </a:cubicBezTo>
                      <a:cubicBezTo>
                        <a:pt x="126" y="364"/>
                        <a:pt x="128" y="366"/>
                        <a:pt x="127" y="367"/>
                      </a:cubicBezTo>
                      <a:cubicBezTo>
                        <a:pt x="128" y="367"/>
                        <a:pt x="128" y="368"/>
                        <a:pt x="129" y="368"/>
                      </a:cubicBezTo>
                      <a:close/>
                      <a:moveTo>
                        <a:pt x="471" y="347"/>
                      </a:moveTo>
                      <a:cubicBezTo>
                        <a:pt x="471" y="347"/>
                        <a:pt x="471" y="346"/>
                        <a:pt x="472" y="346"/>
                      </a:cubicBezTo>
                      <a:cubicBezTo>
                        <a:pt x="472" y="346"/>
                        <a:pt x="472" y="349"/>
                        <a:pt x="472" y="347"/>
                      </a:cubicBezTo>
                      <a:cubicBezTo>
                        <a:pt x="472" y="347"/>
                        <a:pt x="473" y="346"/>
                        <a:pt x="473" y="346"/>
                      </a:cubicBezTo>
                      <a:cubicBezTo>
                        <a:pt x="470" y="346"/>
                        <a:pt x="471" y="345"/>
                        <a:pt x="471" y="344"/>
                      </a:cubicBezTo>
                      <a:cubicBezTo>
                        <a:pt x="470" y="345"/>
                        <a:pt x="468" y="347"/>
                        <a:pt x="471" y="347"/>
                      </a:cubicBezTo>
                      <a:close/>
                      <a:moveTo>
                        <a:pt x="470" y="342"/>
                      </a:moveTo>
                      <a:cubicBezTo>
                        <a:pt x="471" y="341"/>
                        <a:pt x="471" y="344"/>
                        <a:pt x="472" y="343"/>
                      </a:cubicBezTo>
                      <a:cubicBezTo>
                        <a:pt x="472" y="343"/>
                        <a:pt x="473" y="339"/>
                        <a:pt x="471" y="341"/>
                      </a:cubicBezTo>
                      <a:cubicBezTo>
                        <a:pt x="472" y="342"/>
                        <a:pt x="470" y="341"/>
                        <a:pt x="470" y="342"/>
                      </a:cubicBezTo>
                      <a:close/>
                      <a:moveTo>
                        <a:pt x="551" y="327"/>
                      </a:moveTo>
                      <a:cubicBezTo>
                        <a:pt x="550" y="325"/>
                        <a:pt x="551" y="323"/>
                        <a:pt x="550" y="322"/>
                      </a:cubicBezTo>
                      <a:cubicBezTo>
                        <a:pt x="550" y="323"/>
                        <a:pt x="548" y="327"/>
                        <a:pt x="551" y="327"/>
                      </a:cubicBezTo>
                      <a:close/>
                      <a:moveTo>
                        <a:pt x="71" y="326"/>
                      </a:moveTo>
                      <a:cubicBezTo>
                        <a:pt x="71" y="326"/>
                        <a:pt x="71" y="331"/>
                        <a:pt x="72" y="330"/>
                      </a:cubicBezTo>
                      <a:cubicBezTo>
                        <a:pt x="71" y="328"/>
                        <a:pt x="72" y="325"/>
                        <a:pt x="71" y="326"/>
                      </a:cubicBezTo>
                      <a:close/>
                      <a:moveTo>
                        <a:pt x="12" y="324"/>
                      </a:moveTo>
                      <a:cubicBezTo>
                        <a:pt x="12" y="326"/>
                        <a:pt x="12" y="327"/>
                        <a:pt x="13" y="328"/>
                      </a:cubicBezTo>
                      <a:cubicBezTo>
                        <a:pt x="13" y="327"/>
                        <a:pt x="13" y="324"/>
                        <a:pt x="12" y="324"/>
                      </a:cubicBezTo>
                      <a:close/>
                      <a:moveTo>
                        <a:pt x="549" y="297"/>
                      </a:moveTo>
                      <a:cubicBezTo>
                        <a:pt x="551" y="296"/>
                        <a:pt x="549" y="300"/>
                        <a:pt x="550" y="300"/>
                      </a:cubicBezTo>
                      <a:cubicBezTo>
                        <a:pt x="550" y="298"/>
                        <a:pt x="551" y="298"/>
                        <a:pt x="551" y="297"/>
                      </a:cubicBezTo>
                      <a:cubicBezTo>
                        <a:pt x="550" y="297"/>
                        <a:pt x="550" y="295"/>
                        <a:pt x="549" y="297"/>
                      </a:cubicBezTo>
                      <a:close/>
                      <a:moveTo>
                        <a:pt x="40" y="293"/>
                      </a:moveTo>
                      <a:cubicBezTo>
                        <a:pt x="40" y="293"/>
                        <a:pt x="41" y="294"/>
                        <a:pt x="41" y="293"/>
                      </a:cubicBezTo>
                      <a:cubicBezTo>
                        <a:pt x="39" y="293"/>
                        <a:pt x="40" y="291"/>
                        <a:pt x="39" y="291"/>
                      </a:cubicBezTo>
                      <a:cubicBezTo>
                        <a:pt x="40" y="299"/>
                        <a:pt x="38" y="305"/>
                        <a:pt x="41" y="313"/>
                      </a:cubicBezTo>
                      <a:cubicBezTo>
                        <a:pt x="41" y="305"/>
                        <a:pt x="40" y="299"/>
                        <a:pt x="40" y="293"/>
                      </a:cubicBezTo>
                      <a:close/>
                      <a:moveTo>
                        <a:pt x="1" y="111"/>
                      </a:moveTo>
                      <a:cubicBezTo>
                        <a:pt x="0" y="108"/>
                        <a:pt x="4" y="108"/>
                        <a:pt x="2" y="105"/>
                      </a:cubicBezTo>
                      <a:cubicBezTo>
                        <a:pt x="2" y="106"/>
                        <a:pt x="1" y="107"/>
                        <a:pt x="0" y="107"/>
                      </a:cubicBezTo>
                      <a:cubicBezTo>
                        <a:pt x="1" y="107"/>
                        <a:pt x="0" y="111"/>
                        <a:pt x="1" y="111"/>
                      </a:cubicBezTo>
                      <a:close/>
                      <a:moveTo>
                        <a:pt x="529" y="24"/>
                      </a:moveTo>
                      <a:cubicBezTo>
                        <a:pt x="528" y="24"/>
                        <a:pt x="526" y="26"/>
                        <a:pt x="528" y="26"/>
                      </a:cubicBezTo>
                      <a:cubicBezTo>
                        <a:pt x="528" y="25"/>
                        <a:pt x="529" y="25"/>
                        <a:pt x="529" y="26"/>
                      </a:cubicBezTo>
                      <a:lnTo>
                        <a:pt x="529" y="24"/>
                      </a:lnTo>
                      <a:close/>
                      <a:moveTo>
                        <a:pt x="519" y="22"/>
                      </a:moveTo>
                      <a:cubicBezTo>
                        <a:pt x="521" y="22"/>
                        <a:pt x="523" y="22"/>
                        <a:pt x="523" y="21"/>
                      </a:cubicBezTo>
                      <a:cubicBezTo>
                        <a:pt x="521" y="22"/>
                        <a:pt x="524" y="17"/>
                        <a:pt x="521" y="18"/>
                      </a:cubicBezTo>
                      <a:cubicBezTo>
                        <a:pt x="521" y="19"/>
                        <a:pt x="522" y="19"/>
                        <a:pt x="522" y="20"/>
                      </a:cubicBezTo>
                      <a:cubicBezTo>
                        <a:pt x="520" y="20"/>
                        <a:pt x="520" y="22"/>
                        <a:pt x="519" y="22"/>
                      </a:cubicBezTo>
                      <a:close/>
                      <a:moveTo>
                        <a:pt x="515" y="19"/>
                      </a:moveTo>
                      <a:cubicBezTo>
                        <a:pt x="517" y="20"/>
                        <a:pt x="516" y="18"/>
                        <a:pt x="517" y="18"/>
                      </a:cubicBezTo>
                      <a:cubicBezTo>
                        <a:pt x="517" y="19"/>
                        <a:pt x="517" y="19"/>
                        <a:pt x="518" y="20"/>
                      </a:cubicBezTo>
                      <a:cubicBezTo>
                        <a:pt x="520" y="19"/>
                        <a:pt x="520" y="17"/>
                        <a:pt x="520" y="15"/>
                      </a:cubicBezTo>
                      <a:cubicBezTo>
                        <a:pt x="517" y="15"/>
                        <a:pt x="518" y="16"/>
                        <a:pt x="516" y="14"/>
                      </a:cubicBezTo>
                      <a:cubicBezTo>
                        <a:pt x="516" y="16"/>
                        <a:pt x="515" y="16"/>
                        <a:pt x="515" y="17"/>
                      </a:cubicBezTo>
                      <a:cubicBezTo>
                        <a:pt x="515" y="17"/>
                        <a:pt x="516" y="17"/>
                        <a:pt x="516" y="16"/>
                      </a:cubicBezTo>
                      <a:cubicBezTo>
                        <a:pt x="515" y="18"/>
                        <a:pt x="515" y="17"/>
                        <a:pt x="515" y="19"/>
                      </a:cubicBezTo>
                      <a:close/>
                      <a:moveTo>
                        <a:pt x="127" y="21"/>
                      </a:moveTo>
                      <a:cubicBezTo>
                        <a:pt x="128" y="20"/>
                        <a:pt x="128" y="18"/>
                        <a:pt x="128" y="17"/>
                      </a:cubicBezTo>
                      <a:cubicBezTo>
                        <a:pt x="127" y="16"/>
                        <a:pt x="125" y="18"/>
                        <a:pt x="124" y="18"/>
                      </a:cubicBezTo>
                      <a:cubicBezTo>
                        <a:pt x="127" y="17"/>
                        <a:pt x="126" y="22"/>
                        <a:pt x="127" y="21"/>
                      </a:cubicBezTo>
                      <a:close/>
                      <a:moveTo>
                        <a:pt x="146" y="7"/>
                      </a:moveTo>
                      <a:cubicBezTo>
                        <a:pt x="144" y="6"/>
                        <a:pt x="145" y="11"/>
                        <a:pt x="145" y="11"/>
                      </a:cubicBezTo>
                      <a:cubicBezTo>
                        <a:pt x="146" y="9"/>
                        <a:pt x="146" y="9"/>
                        <a:pt x="146" y="7"/>
                      </a:cubicBezTo>
                      <a:close/>
                      <a:moveTo>
                        <a:pt x="151" y="6"/>
                      </a:moveTo>
                      <a:cubicBezTo>
                        <a:pt x="151" y="5"/>
                        <a:pt x="151" y="3"/>
                        <a:pt x="149" y="4"/>
                      </a:cubicBezTo>
                      <a:cubicBezTo>
                        <a:pt x="147" y="7"/>
                        <a:pt x="149" y="7"/>
                        <a:pt x="147" y="9"/>
                      </a:cubicBezTo>
                      <a:cubicBezTo>
                        <a:pt x="149" y="8"/>
                        <a:pt x="151" y="7"/>
                        <a:pt x="151" y="6"/>
                      </a:cubicBezTo>
                      <a:close/>
                      <a:moveTo>
                        <a:pt x="151" y="460"/>
                      </a:moveTo>
                      <a:cubicBezTo>
                        <a:pt x="151" y="459"/>
                        <a:pt x="151" y="457"/>
                        <a:pt x="150" y="456"/>
                      </a:cubicBezTo>
                      <a:cubicBezTo>
                        <a:pt x="150" y="462"/>
                        <a:pt x="149" y="467"/>
                        <a:pt x="151" y="472"/>
                      </a:cubicBezTo>
                      <a:cubicBezTo>
                        <a:pt x="151" y="472"/>
                        <a:pt x="152" y="472"/>
                        <a:pt x="152" y="472"/>
                      </a:cubicBezTo>
                      <a:cubicBezTo>
                        <a:pt x="151" y="470"/>
                        <a:pt x="153" y="469"/>
                        <a:pt x="154" y="468"/>
                      </a:cubicBezTo>
                      <a:cubicBezTo>
                        <a:pt x="153" y="466"/>
                        <a:pt x="153" y="463"/>
                        <a:pt x="154" y="462"/>
                      </a:cubicBezTo>
                      <a:cubicBezTo>
                        <a:pt x="153" y="461"/>
                        <a:pt x="151" y="461"/>
                        <a:pt x="151" y="460"/>
                      </a:cubicBezTo>
                      <a:close/>
                      <a:moveTo>
                        <a:pt x="328" y="435"/>
                      </a:moveTo>
                      <a:cubicBezTo>
                        <a:pt x="328" y="436"/>
                        <a:pt x="327" y="437"/>
                        <a:pt x="327" y="437"/>
                      </a:cubicBezTo>
                      <a:cubicBezTo>
                        <a:pt x="327" y="435"/>
                        <a:pt x="325" y="438"/>
                        <a:pt x="325" y="436"/>
                      </a:cubicBezTo>
                      <a:cubicBezTo>
                        <a:pt x="326" y="436"/>
                        <a:pt x="327" y="436"/>
                        <a:pt x="327" y="435"/>
                      </a:cubicBezTo>
                      <a:cubicBezTo>
                        <a:pt x="325" y="435"/>
                        <a:pt x="326" y="433"/>
                        <a:pt x="324" y="433"/>
                      </a:cubicBezTo>
                      <a:cubicBezTo>
                        <a:pt x="324" y="434"/>
                        <a:pt x="325" y="436"/>
                        <a:pt x="324" y="437"/>
                      </a:cubicBezTo>
                      <a:cubicBezTo>
                        <a:pt x="322" y="438"/>
                        <a:pt x="323" y="433"/>
                        <a:pt x="322" y="435"/>
                      </a:cubicBezTo>
                      <a:cubicBezTo>
                        <a:pt x="322" y="437"/>
                        <a:pt x="322" y="437"/>
                        <a:pt x="322" y="437"/>
                      </a:cubicBezTo>
                      <a:cubicBezTo>
                        <a:pt x="323" y="439"/>
                        <a:pt x="325" y="439"/>
                        <a:pt x="325" y="438"/>
                      </a:cubicBezTo>
                      <a:cubicBezTo>
                        <a:pt x="326" y="439"/>
                        <a:pt x="325" y="441"/>
                        <a:pt x="325" y="444"/>
                      </a:cubicBezTo>
                      <a:cubicBezTo>
                        <a:pt x="323" y="443"/>
                        <a:pt x="326" y="440"/>
                        <a:pt x="323" y="440"/>
                      </a:cubicBezTo>
                      <a:cubicBezTo>
                        <a:pt x="324" y="441"/>
                        <a:pt x="322" y="446"/>
                        <a:pt x="325" y="447"/>
                      </a:cubicBezTo>
                      <a:cubicBezTo>
                        <a:pt x="326" y="446"/>
                        <a:pt x="324" y="445"/>
                        <a:pt x="325" y="445"/>
                      </a:cubicBezTo>
                      <a:cubicBezTo>
                        <a:pt x="326" y="445"/>
                        <a:pt x="325" y="447"/>
                        <a:pt x="326" y="447"/>
                      </a:cubicBezTo>
                      <a:cubicBezTo>
                        <a:pt x="326" y="444"/>
                        <a:pt x="327" y="442"/>
                        <a:pt x="326" y="440"/>
                      </a:cubicBezTo>
                      <a:cubicBezTo>
                        <a:pt x="327" y="439"/>
                        <a:pt x="327" y="439"/>
                        <a:pt x="328" y="440"/>
                      </a:cubicBezTo>
                      <a:cubicBezTo>
                        <a:pt x="327" y="439"/>
                        <a:pt x="329" y="437"/>
                        <a:pt x="328" y="435"/>
                      </a:cubicBezTo>
                      <a:close/>
                      <a:moveTo>
                        <a:pt x="39" y="438"/>
                      </a:moveTo>
                      <a:cubicBezTo>
                        <a:pt x="38" y="440"/>
                        <a:pt x="38" y="438"/>
                        <a:pt x="37" y="438"/>
                      </a:cubicBezTo>
                      <a:cubicBezTo>
                        <a:pt x="36" y="440"/>
                        <a:pt x="37" y="443"/>
                        <a:pt x="36" y="444"/>
                      </a:cubicBezTo>
                      <a:cubicBezTo>
                        <a:pt x="35" y="444"/>
                        <a:pt x="36" y="443"/>
                        <a:pt x="35" y="443"/>
                      </a:cubicBezTo>
                      <a:cubicBezTo>
                        <a:pt x="35" y="448"/>
                        <a:pt x="37" y="448"/>
                        <a:pt x="38" y="453"/>
                      </a:cubicBezTo>
                      <a:cubicBezTo>
                        <a:pt x="39" y="451"/>
                        <a:pt x="37" y="449"/>
                        <a:pt x="39" y="448"/>
                      </a:cubicBezTo>
                      <a:cubicBezTo>
                        <a:pt x="39" y="448"/>
                        <a:pt x="39" y="451"/>
                        <a:pt x="40" y="449"/>
                      </a:cubicBezTo>
                      <a:cubicBezTo>
                        <a:pt x="39" y="444"/>
                        <a:pt x="40" y="443"/>
                        <a:pt x="39" y="438"/>
                      </a:cubicBezTo>
                      <a:close/>
                      <a:moveTo>
                        <a:pt x="332" y="397"/>
                      </a:moveTo>
                      <a:cubicBezTo>
                        <a:pt x="331" y="397"/>
                        <a:pt x="332" y="398"/>
                        <a:pt x="332" y="399"/>
                      </a:cubicBezTo>
                      <a:cubicBezTo>
                        <a:pt x="333" y="398"/>
                        <a:pt x="332" y="404"/>
                        <a:pt x="333" y="403"/>
                      </a:cubicBezTo>
                      <a:cubicBezTo>
                        <a:pt x="333" y="401"/>
                        <a:pt x="334" y="397"/>
                        <a:pt x="332" y="397"/>
                      </a:cubicBezTo>
                      <a:close/>
                      <a:moveTo>
                        <a:pt x="59" y="411"/>
                      </a:moveTo>
                      <a:cubicBezTo>
                        <a:pt x="59" y="403"/>
                        <a:pt x="58" y="390"/>
                        <a:pt x="59" y="383"/>
                      </a:cubicBezTo>
                      <a:cubicBezTo>
                        <a:pt x="57" y="382"/>
                        <a:pt x="59" y="381"/>
                        <a:pt x="56" y="381"/>
                      </a:cubicBezTo>
                      <a:cubicBezTo>
                        <a:pt x="56" y="384"/>
                        <a:pt x="56" y="389"/>
                        <a:pt x="56" y="392"/>
                      </a:cubicBezTo>
                      <a:cubicBezTo>
                        <a:pt x="56" y="392"/>
                        <a:pt x="56" y="391"/>
                        <a:pt x="56" y="391"/>
                      </a:cubicBezTo>
                      <a:cubicBezTo>
                        <a:pt x="56" y="396"/>
                        <a:pt x="59" y="399"/>
                        <a:pt x="57" y="404"/>
                      </a:cubicBezTo>
                      <a:cubicBezTo>
                        <a:pt x="55" y="399"/>
                        <a:pt x="56" y="395"/>
                        <a:pt x="54" y="391"/>
                      </a:cubicBezTo>
                      <a:cubicBezTo>
                        <a:pt x="55" y="402"/>
                        <a:pt x="56" y="411"/>
                        <a:pt x="58" y="422"/>
                      </a:cubicBezTo>
                      <a:cubicBezTo>
                        <a:pt x="57" y="420"/>
                        <a:pt x="58" y="420"/>
                        <a:pt x="60" y="421"/>
                      </a:cubicBezTo>
                      <a:cubicBezTo>
                        <a:pt x="59" y="418"/>
                        <a:pt x="59" y="415"/>
                        <a:pt x="59" y="412"/>
                      </a:cubicBezTo>
                      <a:cubicBezTo>
                        <a:pt x="60" y="413"/>
                        <a:pt x="59" y="414"/>
                        <a:pt x="61" y="413"/>
                      </a:cubicBezTo>
                      <a:cubicBezTo>
                        <a:pt x="61" y="410"/>
                        <a:pt x="59" y="413"/>
                        <a:pt x="59" y="411"/>
                      </a:cubicBezTo>
                      <a:close/>
                      <a:moveTo>
                        <a:pt x="154" y="393"/>
                      </a:moveTo>
                      <a:cubicBezTo>
                        <a:pt x="153" y="394"/>
                        <a:pt x="153" y="391"/>
                        <a:pt x="151" y="391"/>
                      </a:cubicBezTo>
                      <a:cubicBezTo>
                        <a:pt x="151" y="393"/>
                        <a:pt x="151" y="394"/>
                        <a:pt x="151" y="396"/>
                      </a:cubicBezTo>
                      <a:cubicBezTo>
                        <a:pt x="152" y="396"/>
                        <a:pt x="153" y="396"/>
                        <a:pt x="153" y="396"/>
                      </a:cubicBezTo>
                      <a:cubicBezTo>
                        <a:pt x="153" y="396"/>
                        <a:pt x="155" y="393"/>
                        <a:pt x="154" y="393"/>
                      </a:cubicBezTo>
                      <a:close/>
                      <a:moveTo>
                        <a:pt x="371" y="392"/>
                      </a:moveTo>
                      <a:cubicBezTo>
                        <a:pt x="370" y="389"/>
                        <a:pt x="371" y="385"/>
                        <a:pt x="369" y="384"/>
                      </a:cubicBezTo>
                      <a:cubicBezTo>
                        <a:pt x="370" y="389"/>
                        <a:pt x="368" y="395"/>
                        <a:pt x="371" y="399"/>
                      </a:cubicBezTo>
                      <a:cubicBezTo>
                        <a:pt x="372" y="398"/>
                        <a:pt x="370" y="397"/>
                        <a:pt x="371" y="396"/>
                      </a:cubicBezTo>
                      <a:cubicBezTo>
                        <a:pt x="373" y="397"/>
                        <a:pt x="374" y="391"/>
                        <a:pt x="372" y="390"/>
                      </a:cubicBezTo>
                      <a:cubicBezTo>
                        <a:pt x="372" y="391"/>
                        <a:pt x="372" y="392"/>
                        <a:pt x="371" y="392"/>
                      </a:cubicBezTo>
                      <a:close/>
                      <a:moveTo>
                        <a:pt x="474" y="374"/>
                      </a:moveTo>
                      <a:cubicBezTo>
                        <a:pt x="474" y="376"/>
                        <a:pt x="473" y="376"/>
                        <a:pt x="472" y="377"/>
                      </a:cubicBezTo>
                      <a:cubicBezTo>
                        <a:pt x="474" y="378"/>
                        <a:pt x="472" y="380"/>
                        <a:pt x="474" y="380"/>
                      </a:cubicBezTo>
                      <a:cubicBezTo>
                        <a:pt x="474" y="379"/>
                        <a:pt x="475" y="374"/>
                        <a:pt x="474" y="374"/>
                      </a:cubicBezTo>
                      <a:close/>
                      <a:moveTo>
                        <a:pt x="362" y="368"/>
                      </a:moveTo>
                      <a:cubicBezTo>
                        <a:pt x="363" y="368"/>
                        <a:pt x="363" y="368"/>
                        <a:pt x="363" y="368"/>
                      </a:cubicBezTo>
                      <a:cubicBezTo>
                        <a:pt x="363" y="364"/>
                        <a:pt x="363" y="359"/>
                        <a:pt x="361" y="356"/>
                      </a:cubicBezTo>
                      <a:cubicBezTo>
                        <a:pt x="361" y="359"/>
                        <a:pt x="361" y="363"/>
                        <a:pt x="362" y="368"/>
                      </a:cubicBezTo>
                      <a:close/>
                      <a:moveTo>
                        <a:pt x="45" y="337"/>
                      </a:moveTo>
                      <a:cubicBezTo>
                        <a:pt x="46" y="340"/>
                        <a:pt x="45" y="344"/>
                        <a:pt x="47" y="347"/>
                      </a:cubicBezTo>
                      <a:cubicBezTo>
                        <a:pt x="46" y="345"/>
                        <a:pt x="47" y="343"/>
                        <a:pt x="47" y="340"/>
                      </a:cubicBezTo>
                      <a:cubicBezTo>
                        <a:pt x="49" y="340"/>
                        <a:pt x="46" y="339"/>
                        <a:pt x="48" y="339"/>
                      </a:cubicBezTo>
                      <a:cubicBezTo>
                        <a:pt x="49" y="338"/>
                        <a:pt x="47" y="344"/>
                        <a:pt x="49" y="342"/>
                      </a:cubicBezTo>
                      <a:cubicBezTo>
                        <a:pt x="49" y="336"/>
                        <a:pt x="49" y="336"/>
                        <a:pt x="49" y="336"/>
                      </a:cubicBezTo>
                      <a:cubicBezTo>
                        <a:pt x="47" y="336"/>
                        <a:pt x="47" y="338"/>
                        <a:pt x="45" y="337"/>
                      </a:cubicBezTo>
                      <a:close/>
                    </a:path>
                  </a:pathLst>
                </a:custGeom>
                <a:solidFill>
                  <a:srgbClr val="3F89CD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3548061" y="971550"/>
                  <a:ext cx="5057775" cy="2871788"/>
                </a:xfrm>
                <a:prstGeom prst="rect">
                  <a:avLst/>
                </a:prstGeom>
                <a:solidFill>
                  <a:srgbClr val="3F89C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8" name="组合 37"/>
            <p:cNvGrpSpPr/>
            <p:nvPr/>
          </p:nvGrpSpPr>
          <p:grpSpPr>
            <a:xfrm>
              <a:off x="4383848" y="1541045"/>
              <a:ext cx="674559" cy="913077"/>
              <a:chOff x="9802814" y="2263776"/>
              <a:chExt cx="574675" cy="777875"/>
            </a:xfrm>
            <a:solidFill>
              <a:srgbClr val="3F89CD"/>
            </a:solidFill>
          </p:grpSpPr>
          <p:sp>
            <p:nvSpPr>
              <p:cNvPr id="39" name="Freeform 73"/>
              <p:cNvSpPr>
                <a:spLocks noEditPoints="1"/>
              </p:cNvSpPr>
              <p:nvPr/>
            </p:nvSpPr>
            <p:spPr bwMode="auto">
              <a:xfrm>
                <a:off x="10015539" y="2549526"/>
                <a:ext cx="84138" cy="361950"/>
              </a:xfrm>
              <a:custGeom>
                <a:avLst/>
                <a:gdLst>
                  <a:gd name="T0" fmla="*/ 45 w 51"/>
                  <a:gd name="T1" fmla="*/ 220 h 220"/>
                  <a:gd name="T2" fmla="*/ 6 w 51"/>
                  <a:gd name="T3" fmla="*/ 220 h 220"/>
                  <a:gd name="T4" fmla="*/ 0 w 51"/>
                  <a:gd name="T5" fmla="*/ 214 h 220"/>
                  <a:gd name="T6" fmla="*/ 0 w 51"/>
                  <a:gd name="T7" fmla="*/ 6 h 220"/>
                  <a:gd name="T8" fmla="*/ 3 w 51"/>
                  <a:gd name="T9" fmla="*/ 1 h 220"/>
                  <a:gd name="T10" fmla="*/ 9 w 51"/>
                  <a:gd name="T11" fmla="*/ 1 h 220"/>
                  <a:gd name="T12" fmla="*/ 48 w 51"/>
                  <a:gd name="T13" fmla="*/ 23 h 220"/>
                  <a:gd name="T14" fmla="*/ 51 w 51"/>
                  <a:gd name="T15" fmla="*/ 28 h 220"/>
                  <a:gd name="T16" fmla="*/ 51 w 51"/>
                  <a:gd name="T17" fmla="*/ 214 h 220"/>
                  <a:gd name="T18" fmla="*/ 45 w 51"/>
                  <a:gd name="T19" fmla="*/ 220 h 220"/>
                  <a:gd name="T20" fmla="*/ 12 w 51"/>
                  <a:gd name="T21" fmla="*/ 208 h 220"/>
                  <a:gd name="T22" fmla="*/ 39 w 51"/>
                  <a:gd name="T23" fmla="*/ 208 h 220"/>
                  <a:gd name="T24" fmla="*/ 39 w 51"/>
                  <a:gd name="T25" fmla="*/ 32 h 220"/>
                  <a:gd name="T26" fmla="*/ 12 w 51"/>
                  <a:gd name="T27" fmla="*/ 16 h 220"/>
                  <a:gd name="T28" fmla="*/ 12 w 51"/>
                  <a:gd name="T29" fmla="*/ 208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220">
                    <a:moveTo>
                      <a:pt x="45" y="220"/>
                    </a:moveTo>
                    <a:cubicBezTo>
                      <a:pt x="6" y="220"/>
                      <a:pt x="6" y="220"/>
                      <a:pt x="6" y="220"/>
                    </a:cubicBezTo>
                    <a:cubicBezTo>
                      <a:pt x="2" y="220"/>
                      <a:pt x="0" y="217"/>
                      <a:pt x="0" y="21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2"/>
                      <a:pt x="3" y="1"/>
                    </a:cubicBezTo>
                    <a:cubicBezTo>
                      <a:pt x="4" y="0"/>
                      <a:pt x="7" y="0"/>
                      <a:pt x="9" y="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49" y="24"/>
                      <a:pt x="51" y="26"/>
                      <a:pt x="51" y="28"/>
                    </a:cubicBezTo>
                    <a:cubicBezTo>
                      <a:pt x="51" y="214"/>
                      <a:pt x="51" y="214"/>
                      <a:pt x="51" y="214"/>
                    </a:cubicBezTo>
                    <a:cubicBezTo>
                      <a:pt x="51" y="217"/>
                      <a:pt x="48" y="220"/>
                      <a:pt x="45" y="220"/>
                    </a:cubicBezTo>
                    <a:close/>
                    <a:moveTo>
                      <a:pt x="12" y="208"/>
                    </a:moveTo>
                    <a:cubicBezTo>
                      <a:pt x="39" y="208"/>
                      <a:pt x="39" y="208"/>
                      <a:pt x="39" y="208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12" y="16"/>
                      <a:pt x="12" y="16"/>
                      <a:pt x="12" y="16"/>
                    </a:cubicBezTo>
                    <a:lnTo>
                      <a:pt x="12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74"/>
              <p:cNvSpPr>
                <a:spLocks noEditPoints="1"/>
              </p:cNvSpPr>
              <p:nvPr/>
            </p:nvSpPr>
            <p:spPr bwMode="auto">
              <a:xfrm>
                <a:off x="10080626" y="2549526"/>
                <a:ext cx="84138" cy="361950"/>
              </a:xfrm>
              <a:custGeom>
                <a:avLst/>
                <a:gdLst>
                  <a:gd name="T0" fmla="*/ 45 w 51"/>
                  <a:gd name="T1" fmla="*/ 220 h 220"/>
                  <a:gd name="T2" fmla="*/ 6 w 51"/>
                  <a:gd name="T3" fmla="*/ 220 h 220"/>
                  <a:gd name="T4" fmla="*/ 0 w 51"/>
                  <a:gd name="T5" fmla="*/ 214 h 220"/>
                  <a:gd name="T6" fmla="*/ 0 w 51"/>
                  <a:gd name="T7" fmla="*/ 28 h 220"/>
                  <a:gd name="T8" fmla="*/ 3 w 51"/>
                  <a:gd name="T9" fmla="*/ 23 h 220"/>
                  <a:gd name="T10" fmla="*/ 42 w 51"/>
                  <a:gd name="T11" fmla="*/ 1 h 220"/>
                  <a:gd name="T12" fmla="*/ 48 w 51"/>
                  <a:gd name="T13" fmla="*/ 1 h 220"/>
                  <a:gd name="T14" fmla="*/ 51 w 51"/>
                  <a:gd name="T15" fmla="*/ 6 h 220"/>
                  <a:gd name="T16" fmla="*/ 51 w 51"/>
                  <a:gd name="T17" fmla="*/ 214 h 220"/>
                  <a:gd name="T18" fmla="*/ 45 w 51"/>
                  <a:gd name="T19" fmla="*/ 220 h 220"/>
                  <a:gd name="T20" fmla="*/ 12 w 51"/>
                  <a:gd name="T21" fmla="*/ 208 h 220"/>
                  <a:gd name="T22" fmla="*/ 39 w 51"/>
                  <a:gd name="T23" fmla="*/ 208 h 220"/>
                  <a:gd name="T24" fmla="*/ 39 w 51"/>
                  <a:gd name="T25" fmla="*/ 16 h 220"/>
                  <a:gd name="T26" fmla="*/ 12 w 51"/>
                  <a:gd name="T27" fmla="*/ 32 h 220"/>
                  <a:gd name="T28" fmla="*/ 12 w 51"/>
                  <a:gd name="T29" fmla="*/ 208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220">
                    <a:moveTo>
                      <a:pt x="45" y="220"/>
                    </a:moveTo>
                    <a:cubicBezTo>
                      <a:pt x="6" y="220"/>
                      <a:pt x="6" y="220"/>
                      <a:pt x="6" y="220"/>
                    </a:cubicBezTo>
                    <a:cubicBezTo>
                      <a:pt x="2" y="220"/>
                      <a:pt x="0" y="217"/>
                      <a:pt x="0" y="21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6"/>
                      <a:pt x="1" y="24"/>
                      <a:pt x="3" y="23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4" y="0"/>
                      <a:pt x="46" y="0"/>
                      <a:pt x="48" y="1"/>
                    </a:cubicBezTo>
                    <a:cubicBezTo>
                      <a:pt x="50" y="2"/>
                      <a:pt x="51" y="4"/>
                      <a:pt x="51" y="6"/>
                    </a:cubicBezTo>
                    <a:cubicBezTo>
                      <a:pt x="51" y="214"/>
                      <a:pt x="51" y="214"/>
                      <a:pt x="51" y="214"/>
                    </a:cubicBezTo>
                    <a:cubicBezTo>
                      <a:pt x="51" y="217"/>
                      <a:pt x="48" y="220"/>
                      <a:pt x="45" y="220"/>
                    </a:cubicBezTo>
                    <a:close/>
                    <a:moveTo>
                      <a:pt x="12" y="208"/>
                    </a:moveTo>
                    <a:cubicBezTo>
                      <a:pt x="39" y="208"/>
                      <a:pt x="39" y="208"/>
                      <a:pt x="39" y="20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12" y="32"/>
                      <a:pt x="12" y="32"/>
                      <a:pt x="12" y="32"/>
                    </a:cubicBezTo>
                    <a:lnTo>
                      <a:pt x="12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75"/>
              <p:cNvSpPr>
                <a:spLocks noEditPoints="1"/>
              </p:cNvSpPr>
              <p:nvPr/>
            </p:nvSpPr>
            <p:spPr bwMode="auto">
              <a:xfrm>
                <a:off x="9974264" y="2892426"/>
                <a:ext cx="230188" cy="149225"/>
              </a:xfrm>
              <a:custGeom>
                <a:avLst/>
                <a:gdLst>
                  <a:gd name="T0" fmla="*/ 133 w 139"/>
                  <a:gd name="T1" fmla="*/ 91 h 91"/>
                  <a:gd name="T2" fmla="*/ 6 w 139"/>
                  <a:gd name="T3" fmla="*/ 91 h 91"/>
                  <a:gd name="T4" fmla="*/ 0 w 139"/>
                  <a:gd name="T5" fmla="*/ 85 h 91"/>
                  <a:gd name="T6" fmla="*/ 0 w 139"/>
                  <a:gd name="T7" fmla="*/ 6 h 91"/>
                  <a:gd name="T8" fmla="*/ 6 w 139"/>
                  <a:gd name="T9" fmla="*/ 0 h 91"/>
                  <a:gd name="T10" fmla="*/ 133 w 139"/>
                  <a:gd name="T11" fmla="*/ 0 h 91"/>
                  <a:gd name="T12" fmla="*/ 139 w 139"/>
                  <a:gd name="T13" fmla="*/ 6 h 91"/>
                  <a:gd name="T14" fmla="*/ 139 w 139"/>
                  <a:gd name="T15" fmla="*/ 85 h 91"/>
                  <a:gd name="T16" fmla="*/ 133 w 139"/>
                  <a:gd name="T17" fmla="*/ 91 h 91"/>
                  <a:gd name="T18" fmla="*/ 12 w 139"/>
                  <a:gd name="T19" fmla="*/ 79 h 91"/>
                  <a:gd name="T20" fmla="*/ 127 w 139"/>
                  <a:gd name="T21" fmla="*/ 79 h 91"/>
                  <a:gd name="T22" fmla="*/ 127 w 139"/>
                  <a:gd name="T23" fmla="*/ 12 h 91"/>
                  <a:gd name="T24" fmla="*/ 12 w 139"/>
                  <a:gd name="T25" fmla="*/ 12 h 91"/>
                  <a:gd name="T26" fmla="*/ 12 w 139"/>
                  <a:gd name="T27" fmla="*/ 7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9" h="91">
                    <a:moveTo>
                      <a:pt x="133" y="91"/>
                    </a:moveTo>
                    <a:cubicBezTo>
                      <a:pt x="6" y="91"/>
                      <a:pt x="6" y="91"/>
                      <a:pt x="6" y="91"/>
                    </a:cubicBezTo>
                    <a:cubicBezTo>
                      <a:pt x="3" y="91"/>
                      <a:pt x="0" y="88"/>
                      <a:pt x="0" y="8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7" y="0"/>
                      <a:pt x="139" y="2"/>
                      <a:pt x="139" y="6"/>
                    </a:cubicBezTo>
                    <a:cubicBezTo>
                      <a:pt x="139" y="85"/>
                      <a:pt x="139" y="85"/>
                      <a:pt x="139" y="85"/>
                    </a:cubicBezTo>
                    <a:cubicBezTo>
                      <a:pt x="139" y="88"/>
                      <a:pt x="137" y="91"/>
                      <a:pt x="133" y="91"/>
                    </a:cubicBezTo>
                    <a:close/>
                    <a:moveTo>
                      <a:pt x="12" y="79"/>
                    </a:moveTo>
                    <a:cubicBezTo>
                      <a:pt x="127" y="79"/>
                      <a:pt x="127" y="79"/>
                      <a:pt x="127" y="79"/>
                    </a:cubicBezTo>
                    <a:cubicBezTo>
                      <a:pt x="127" y="12"/>
                      <a:pt x="127" y="12"/>
                      <a:pt x="127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6"/>
              <p:cNvSpPr>
                <a:spLocks noEditPoints="1"/>
              </p:cNvSpPr>
              <p:nvPr/>
            </p:nvSpPr>
            <p:spPr bwMode="auto">
              <a:xfrm>
                <a:off x="9802814" y="2263776"/>
                <a:ext cx="574675" cy="647700"/>
              </a:xfrm>
              <a:custGeom>
                <a:avLst/>
                <a:gdLst>
                  <a:gd name="T0" fmla="*/ 237 w 348"/>
                  <a:gd name="T1" fmla="*/ 393 h 393"/>
                  <a:gd name="T2" fmla="*/ 110 w 348"/>
                  <a:gd name="T3" fmla="*/ 393 h 393"/>
                  <a:gd name="T4" fmla="*/ 106 w 348"/>
                  <a:gd name="T5" fmla="*/ 391 h 393"/>
                  <a:gd name="T6" fmla="*/ 104 w 348"/>
                  <a:gd name="T7" fmla="*/ 386 h 393"/>
                  <a:gd name="T8" fmla="*/ 67 w 348"/>
                  <a:gd name="T9" fmla="*/ 316 h 393"/>
                  <a:gd name="T10" fmla="*/ 46 w 348"/>
                  <a:gd name="T11" fmla="*/ 292 h 393"/>
                  <a:gd name="T12" fmla="*/ 30 w 348"/>
                  <a:gd name="T13" fmla="*/ 272 h 393"/>
                  <a:gd name="T14" fmla="*/ 0 w 348"/>
                  <a:gd name="T15" fmla="*/ 174 h 393"/>
                  <a:gd name="T16" fmla="*/ 174 w 348"/>
                  <a:gd name="T17" fmla="*/ 0 h 393"/>
                  <a:gd name="T18" fmla="*/ 174 w 348"/>
                  <a:gd name="T19" fmla="*/ 1 h 393"/>
                  <a:gd name="T20" fmla="*/ 348 w 348"/>
                  <a:gd name="T21" fmla="*/ 174 h 393"/>
                  <a:gd name="T22" fmla="*/ 318 w 348"/>
                  <a:gd name="T23" fmla="*/ 272 h 393"/>
                  <a:gd name="T24" fmla="*/ 302 w 348"/>
                  <a:gd name="T25" fmla="*/ 292 h 393"/>
                  <a:gd name="T26" fmla="*/ 280 w 348"/>
                  <a:gd name="T27" fmla="*/ 316 h 393"/>
                  <a:gd name="T28" fmla="*/ 243 w 348"/>
                  <a:gd name="T29" fmla="*/ 386 h 393"/>
                  <a:gd name="T30" fmla="*/ 242 w 348"/>
                  <a:gd name="T31" fmla="*/ 391 h 393"/>
                  <a:gd name="T32" fmla="*/ 237 w 348"/>
                  <a:gd name="T33" fmla="*/ 393 h 393"/>
                  <a:gd name="T34" fmla="*/ 116 w 348"/>
                  <a:gd name="T35" fmla="*/ 381 h 393"/>
                  <a:gd name="T36" fmla="*/ 232 w 348"/>
                  <a:gd name="T37" fmla="*/ 381 h 393"/>
                  <a:gd name="T38" fmla="*/ 272 w 348"/>
                  <a:gd name="T39" fmla="*/ 307 h 393"/>
                  <a:gd name="T40" fmla="*/ 292 w 348"/>
                  <a:gd name="T41" fmla="*/ 285 h 393"/>
                  <a:gd name="T42" fmla="*/ 293 w 348"/>
                  <a:gd name="T43" fmla="*/ 284 h 393"/>
                  <a:gd name="T44" fmla="*/ 308 w 348"/>
                  <a:gd name="T45" fmla="*/ 265 h 393"/>
                  <a:gd name="T46" fmla="*/ 336 w 348"/>
                  <a:gd name="T47" fmla="*/ 174 h 393"/>
                  <a:gd name="T48" fmla="*/ 174 w 348"/>
                  <a:gd name="T49" fmla="*/ 13 h 393"/>
                  <a:gd name="T50" fmla="*/ 173 w 348"/>
                  <a:gd name="T51" fmla="*/ 12 h 393"/>
                  <a:gd name="T52" fmla="*/ 12 w 348"/>
                  <a:gd name="T53" fmla="*/ 174 h 393"/>
                  <a:gd name="T54" fmla="*/ 40 w 348"/>
                  <a:gd name="T55" fmla="*/ 265 h 393"/>
                  <a:gd name="T56" fmla="*/ 55 w 348"/>
                  <a:gd name="T57" fmla="*/ 284 h 393"/>
                  <a:gd name="T58" fmla="*/ 55 w 348"/>
                  <a:gd name="T59" fmla="*/ 285 h 393"/>
                  <a:gd name="T60" fmla="*/ 76 w 348"/>
                  <a:gd name="T61" fmla="*/ 307 h 393"/>
                  <a:gd name="T62" fmla="*/ 116 w 348"/>
                  <a:gd name="T63" fmla="*/ 381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48" h="393">
                    <a:moveTo>
                      <a:pt x="237" y="393"/>
                    </a:moveTo>
                    <a:cubicBezTo>
                      <a:pt x="110" y="393"/>
                      <a:pt x="110" y="393"/>
                      <a:pt x="110" y="393"/>
                    </a:cubicBezTo>
                    <a:cubicBezTo>
                      <a:pt x="108" y="393"/>
                      <a:pt x="107" y="392"/>
                      <a:pt x="106" y="391"/>
                    </a:cubicBezTo>
                    <a:cubicBezTo>
                      <a:pt x="104" y="390"/>
                      <a:pt x="104" y="388"/>
                      <a:pt x="104" y="386"/>
                    </a:cubicBezTo>
                    <a:cubicBezTo>
                      <a:pt x="104" y="352"/>
                      <a:pt x="86" y="334"/>
                      <a:pt x="67" y="316"/>
                    </a:cubicBezTo>
                    <a:cubicBezTo>
                      <a:pt x="60" y="308"/>
                      <a:pt x="52" y="301"/>
                      <a:pt x="46" y="292"/>
                    </a:cubicBezTo>
                    <a:cubicBezTo>
                      <a:pt x="40" y="286"/>
                      <a:pt x="35" y="279"/>
                      <a:pt x="30" y="272"/>
                    </a:cubicBezTo>
                    <a:cubicBezTo>
                      <a:pt x="10" y="243"/>
                      <a:pt x="0" y="209"/>
                      <a:pt x="0" y="174"/>
                    </a:cubicBezTo>
                    <a:cubicBezTo>
                      <a:pt x="0" y="78"/>
                      <a:pt x="78" y="0"/>
                      <a:pt x="174" y="0"/>
                    </a:cubicBezTo>
                    <a:cubicBezTo>
                      <a:pt x="174" y="0"/>
                      <a:pt x="174" y="0"/>
                      <a:pt x="174" y="1"/>
                    </a:cubicBezTo>
                    <a:cubicBezTo>
                      <a:pt x="270" y="1"/>
                      <a:pt x="348" y="79"/>
                      <a:pt x="348" y="174"/>
                    </a:cubicBezTo>
                    <a:cubicBezTo>
                      <a:pt x="348" y="209"/>
                      <a:pt x="337" y="243"/>
                      <a:pt x="318" y="272"/>
                    </a:cubicBezTo>
                    <a:cubicBezTo>
                      <a:pt x="313" y="279"/>
                      <a:pt x="307" y="286"/>
                      <a:pt x="302" y="292"/>
                    </a:cubicBezTo>
                    <a:cubicBezTo>
                      <a:pt x="295" y="301"/>
                      <a:pt x="287" y="308"/>
                      <a:pt x="280" y="316"/>
                    </a:cubicBezTo>
                    <a:cubicBezTo>
                      <a:pt x="261" y="334"/>
                      <a:pt x="243" y="352"/>
                      <a:pt x="243" y="386"/>
                    </a:cubicBezTo>
                    <a:cubicBezTo>
                      <a:pt x="244" y="388"/>
                      <a:pt x="243" y="390"/>
                      <a:pt x="242" y="391"/>
                    </a:cubicBezTo>
                    <a:cubicBezTo>
                      <a:pt x="241" y="392"/>
                      <a:pt x="239" y="393"/>
                      <a:pt x="237" y="393"/>
                    </a:cubicBezTo>
                    <a:close/>
                    <a:moveTo>
                      <a:pt x="116" y="381"/>
                    </a:moveTo>
                    <a:cubicBezTo>
                      <a:pt x="232" y="381"/>
                      <a:pt x="232" y="381"/>
                      <a:pt x="232" y="381"/>
                    </a:cubicBezTo>
                    <a:cubicBezTo>
                      <a:pt x="233" y="345"/>
                      <a:pt x="253" y="326"/>
                      <a:pt x="272" y="307"/>
                    </a:cubicBezTo>
                    <a:cubicBezTo>
                      <a:pt x="279" y="300"/>
                      <a:pt x="286" y="293"/>
                      <a:pt x="292" y="285"/>
                    </a:cubicBezTo>
                    <a:cubicBezTo>
                      <a:pt x="292" y="284"/>
                      <a:pt x="293" y="284"/>
                      <a:pt x="293" y="284"/>
                    </a:cubicBezTo>
                    <a:cubicBezTo>
                      <a:pt x="298" y="278"/>
                      <a:pt x="303" y="272"/>
                      <a:pt x="308" y="265"/>
                    </a:cubicBezTo>
                    <a:cubicBezTo>
                      <a:pt x="326" y="238"/>
                      <a:pt x="336" y="207"/>
                      <a:pt x="336" y="174"/>
                    </a:cubicBezTo>
                    <a:cubicBezTo>
                      <a:pt x="336" y="85"/>
                      <a:pt x="263" y="13"/>
                      <a:pt x="174" y="13"/>
                    </a:cubicBezTo>
                    <a:cubicBezTo>
                      <a:pt x="174" y="13"/>
                      <a:pt x="173" y="12"/>
                      <a:pt x="173" y="12"/>
                    </a:cubicBezTo>
                    <a:cubicBezTo>
                      <a:pt x="84" y="13"/>
                      <a:pt x="12" y="85"/>
                      <a:pt x="12" y="174"/>
                    </a:cubicBezTo>
                    <a:cubicBezTo>
                      <a:pt x="12" y="207"/>
                      <a:pt x="21" y="238"/>
                      <a:pt x="40" y="265"/>
                    </a:cubicBezTo>
                    <a:cubicBezTo>
                      <a:pt x="44" y="272"/>
                      <a:pt x="49" y="278"/>
                      <a:pt x="55" y="284"/>
                    </a:cubicBezTo>
                    <a:cubicBezTo>
                      <a:pt x="55" y="284"/>
                      <a:pt x="55" y="284"/>
                      <a:pt x="55" y="285"/>
                    </a:cubicBezTo>
                    <a:cubicBezTo>
                      <a:pt x="61" y="293"/>
                      <a:pt x="68" y="300"/>
                      <a:pt x="76" y="307"/>
                    </a:cubicBezTo>
                    <a:cubicBezTo>
                      <a:pt x="95" y="326"/>
                      <a:pt x="114" y="345"/>
                      <a:pt x="116" y="3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7"/>
              <p:cNvSpPr>
                <a:spLocks/>
              </p:cNvSpPr>
              <p:nvPr/>
            </p:nvSpPr>
            <p:spPr bwMode="auto">
              <a:xfrm>
                <a:off x="9859964" y="2365376"/>
                <a:ext cx="106363" cy="185738"/>
              </a:xfrm>
              <a:custGeom>
                <a:avLst/>
                <a:gdLst>
                  <a:gd name="T0" fmla="*/ 12 w 65"/>
                  <a:gd name="T1" fmla="*/ 113 h 113"/>
                  <a:gd name="T2" fmla="*/ 0 w 65"/>
                  <a:gd name="T3" fmla="*/ 113 h 113"/>
                  <a:gd name="T4" fmla="*/ 58 w 65"/>
                  <a:gd name="T5" fmla="*/ 0 h 113"/>
                  <a:gd name="T6" fmla="*/ 65 w 65"/>
                  <a:gd name="T7" fmla="*/ 10 h 113"/>
                  <a:gd name="T8" fmla="*/ 12 w 65"/>
                  <a:gd name="T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113">
                    <a:moveTo>
                      <a:pt x="12" y="113"/>
                    </a:moveTo>
                    <a:cubicBezTo>
                      <a:pt x="0" y="113"/>
                      <a:pt x="0" y="113"/>
                      <a:pt x="0" y="113"/>
                    </a:cubicBezTo>
                    <a:cubicBezTo>
                      <a:pt x="0" y="69"/>
                      <a:pt x="21" y="26"/>
                      <a:pt x="58" y="0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31" y="34"/>
                      <a:pt x="12" y="73"/>
                      <a:pt x="12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78"/>
              <p:cNvSpPr>
                <a:spLocks/>
              </p:cNvSpPr>
              <p:nvPr/>
            </p:nvSpPr>
            <p:spPr bwMode="auto">
              <a:xfrm>
                <a:off x="9986964" y="2335213"/>
                <a:ext cx="30163" cy="28575"/>
              </a:xfrm>
              <a:custGeom>
                <a:avLst/>
                <a:gdLst>
                  <a:gd name="T0" fmla="*/ 6 w 19"/>
                  <a:gd name="T1" fmla="*/ 17 h 17"/>
                  <a:gd name="T2" fmla="*/ 0 w 19"/>
                  <a:gd name="T3" fmla="*/ 6 h 17"/>
                  <a:gd name="T4" fmla="*/ 14 w 19"/>
                  <a:gd name="T5" fmla="*/ 0 h 17"/>
                  <a:gd name="T6" fmla="*/ 19 w 19"/>
                  <a:gd name="T7" fmla="*/ 11 h 17"/>
                  <a:gd name="T8" fmla="*/ 6 w 19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6" y="17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4"/>
                      <a:pt x="10" y="2"/>
                      <a:pt x="14" y="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4" y="13"/>
                      <a:pt x="10" y="15"/>
                      <a:pt x="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Rectangle 79"/>
              <p:cNvSpPr>
                <a:spLocks noChangeArrowheads="1"/>
              </p:cNvSpPr>
              <p:nvPr/>
            </p:nvSpPr>
            <p:spPr bwMode="auto">
              <a:xfrm>
                <a:off x="9963151" y="2940051"/>
                <a:ext cx="254000" cy="206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Rectangle 80"/>
              <p:cNvSpPr>
                <a:spLocks noChangeArrowheads="1"/>
              </p:cNvSpPr>
              <p:nvPr/>
            </p:nvSpPr>
            <p:spPr bwMode="auto">
              <a:xfrm>
                <a:off x="9963151" y="2979738"/>
                <a:ext cx="254000" cy="190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81"/>
              <p:cNvSpPr>
                <a:spLocks noEditPoints="1"/>
              </p:cNvSpPr>
              <p:nvPr/>
            </p:nvSpPr>
            <p:spPr bwMode="auto">
              <a:xfrm>
                <a:off x="10044114" y="2439988"/>
                <a:ext cx="90488" cy="79375"/>
              </a:xfrm>
              <a:custGeom>
                <a:avLst/>
                <a:gdLst>
                  <a:gd name="T0" fmla="*/ 49 w 55"/>
                  <a:gd name="T1" fmla="*/ 48 h 48"/>
                  <a:gd name="T2" fmla="*/ 7 w 55"/>
                  <a:gd name="T3" fmla="*/ 48 h 48"/>
                  <a:gd name="T4" fmla="*/ 1 w 55"/>
                  <a:gd name="T5" fmla="*/ 45 h 48"/>
                  <a:gd name="T6" fmla="*/ 1 w 55"/>
                  <a:gd name="T7" fmla="*/ 39 h 48"/>
                  <a:gd name="T8" fmla="*/ 23 w 55"/>
                  <a:gd name="T9" fmla="*/ 3 h 48"/>
                  <a:gd name="T10" fmla="*/ 28 w 55"/>
                  <a:gd name="T11" fmla="*/ 0 h 48"/>
                  <a:gd name="T12" fmla="*/ 28 w 55"/>
                  <a:gd name="T13" fmla="*/ 0 h 48"/>
                  <a:gd name="T14" fmla="*/ 33 w 55"/>
                  <a:gd name="T15" fmla="*/ 3 h 48"/>
                  <a:gd name="T16" fmla="*/ 54 w 55"/>
                  <a:gd name="T17" fmla="*/ 39 h 48"/>
                  <a:gd name="T18" fmla="*/ 54 w 55"/>
                  <a:gd name="T19" fmla="*/ 45 h 48"/>
                  <a:gd name="T20" fmla="*/ 49 w 55"/>
                  <a:gd name="T21" fmla="*/ 48 h 48"/>
                  <a:gd name="T22" fmla="*/ 17 w 55"/>
                  <a:gd name="T23" fmla="*/ 36 h 48"/>
                  <a:gd name="T24" fmla="*/ 39 w 55"/>
                  <a:gd name="T25" fmla="*/ 36 h 48"/>
                  <a:gd name="T26" fmla="*/ 28 w 55"/>
                  <a:gd name="T27" fmla="*/ 18 h 48"/>
                  <a:gd name="T28" fmla="*/ 17 w 55"/>
                  <a:gd name="T29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5" h="48">
                    <a:moveTo>
                      <a:pt x="49" y="48"/>
                    </a:moveTo>
                    <a:cubicBezTo>
                      <a:pt x="7" y="48"/>
                      <a:pt x="7" y="48"/>
                      <a:pt x="7" y="48"/>
                    </a:cubicBezTo>
                    <a:cubicBezTo>
                      <a:pt x="5" y="48"/>
                      <a:pt x="3" y="47"/>
                      <a:pt x="1" y="45"/>
                    </a:cubicBezTo>
                    <a:cubicBezTo>
                      <a:pt x="0" y="43"/>
                      <a:pt x="0" y="41"/>
                      <a:pt x="1" y="39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4" y="1"/>
                      <a:pt x="26" y="0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30" y="0"/>
                      <a:pt x="32" y="1"/>
                      <a:pt x="33" y="3"/>
                    </a:cubicBezTo>
                    <a:cubicBezTo>
                      <a:pt x="54" y="39"/>
                      <a:pt x="54" y="39"/>
                      <a:pt x="54" y="39"/>
                    </a:cubicBezTo>
                    <a:cubicBezTo>
                      <a:pt x="55" y="41"/>
                      <a:pt x="55" y="43"/>
                      <a:pt x="54" y="45"/>
                    </a:cubicBezTo>
                    <a:cubicBezTo>
                      <a:pt x="53" y="47"/>
                      <a:pt x="51" y="48"/>
                      <a:pt x="49" y="48"/>
                    </a:cubicBezTo>
                    <a:close/>
                    <a:moveTo>
                      <a:pt x="17" y="36"/>
                    </a:moveTo>
                    <a:cubicBezTo>
                      <a:pt x="39" y="36"/>
                      <a:pt x="39" y="36"/>
                      <a:pt x="39" y="36"/>
                    </a:cubicBezTo>
                    <a:cubicBezTo>
                      <a:pt x="28" y="18"/>
                      <a:pt x="28" y="18"/>
                      <a:pt x="28" y="18"/>
                    </a:cubicBezTo>
                    <a:lnTo>
                      <a:pt x="1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82"/>
              <p:cNvSpPr>
                <a:spLocks noEditPoints="1"/>
              </p:cNvSpPr>
              <p:nvPr/>
            </p:nvSpPr>
            <p:spPr bwMode="auto">
              <a:xfrm>
                <a:off x="10013951" y="2500313"/>
                <a:ext cx="150813" cy="103188"/>
              </a:xfrm>
              <a:custGeom>
                <a:avLst/>
                <a:gdLst>
                  <a:gd name="T0" fmla="*/ 46 w 91"/>
                  <a:gd name="T1" fmla="*/ 63 h 63"/>
                  <a:gd name="T2" fmla="*/ 43 w 91"/>
                  <a:gd name="T3" fmla="*/ 62 h 63"/>
                  <a:gd name="T4" fmla="*/ 4 w 91"/>
                  <a:gd name="T5" fmla="*/ 41 h 63"/>
                  <a:gd name="T6" fmla="*/ 1 w 91"/>
                  <a:gd name="T7" fmla="*/ 38 h 63"/>
                  <a:gd name="T8" fmla="*/ 1 w 91"/>
                  <a:gd name="T9" fmla="*/ 33 h 63"/>
                  <a:gd name="T10" fmla="*/ 20 w 91"/>
                  <a:gd name="T11" fmla="*/ 3 h 63"/>
                  <a:gd name="T12" fmla="*/ 25 w 91"/>
                  <a:gd name="T13" fmla="*/ 0 h 63"/>
                  <a:gd name="T14" fmla="*/ 67 w 91"/>
                  <a:gd name="T15" fmla="*/ 0 h 63"/>
                  <a:gd name="T16" fmla="*/ 72 w 91"/>
                  <a:gd name="T17" fmla="*/ 3 h 63"/>
                  <a:gd name="T18" fmla="*/ 90 w 91"/>
                  <a:gd name="T19" fmla="*/ 33 h 63"/>
                  <a:gd name="T20" fmla="*/ 90 w 91"/>
                  <a:gd name="T21" fmla="*/ 38 h 63"/>
                  <a:gd name="T22" fmla="*/ 88 w 91"/>
                  <a:gd name="T23" fmla="*/ 41 h 63"/>
                  <a:gd name="T24" fmla="*/ 48 w 91"/>
                  <a:gd name="T25" fmla="*/ 62 h 63"/>
                  <a:gd name="T26" fmla="*/ 46 w 91"/>
                  <a:gd name="T27" fmla="*/ 63 h 63"/>
                  <a:gd name="T28" fmla="*/ 15 w 91"/>
                  <a:gd name="T29" fmla="*/ 34 h 63"/>
                  <a:gd name="T30" fmla="*/ 46 w 91"/>
                  <a:gd name="T31" fmla="*/ 50 h 63"/>
                  <a:gd name="T32" fmla="*/ 76 w 91"/>
                  <a:gd name="T33" fmla="*/ 34 h 63"/>
                  <a:gd name="T34" fmla="*/ 64 w 91"/>
                  <a:gd name="T35" fmla="*/ 12 h 63"/>
                  <a:gd name="T36" fmla="*/ 28 w 91"/>
                  <a:gd name="T37" fmla="*/ 12 h 63"/>
                  <a:gd name="T38" fmla="*/ 15 w 91"/>
                  <a:gd name="T39" fmla="*/ 3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1" h="63">
                    <a:moveTo>
                      <a:pt x="46" y="63"/>
                    </a:moveTo>
                    <a:cubicBezTo>
                      <a:pt x="45" y="63"/>
                      <a:pt x="44" y="63"/>
                      <a:pt x="43" y="62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2" y="41"/>
                      <a:pt x="1" y="39"/>
                      <a:pt x="1" y="38"/>
                    </a:cubicBezTo>
                    <a:cubicBezTo>
                      <a:pt x="0" y="36"/>
                      <a:pt x="1" y="34"/>
                      <a:pt x="1" y="33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1" y="1"/>
                      <a:pt x="23" y="0"/>
                      <a:pt x="25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9" y="0"/>
                      <a:pt x="71" y="1"/>
                      <a:pt x="72" y="3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4"/>
                      <a:pt x="91" y="36"/>
                      <a:pt x="90" y="38"/>
                    </a:cubicBezTo>
                    <a:cubicBezTo>
                      <a:pt x="90" y="39"/>
                      <a:pt x="89" y="41"/>
                      <a:pt x="88" y="41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48" y="63"/>
                      <a:pt x="47" y="63"/>
                      <a:pt x="46" y="63"/>
                    </a:cubicBezTo>
                    <a:close/>
                    <a:moveTo>
                      <a:pt x="15" y="34"/>
                    </a:moveTo>
                    <a:cubicBezTo>
                      <a:pt x="46" y="50"/>
                      <a:pt x="46" y="50"/>
                      <a:pt x="46" y="50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28" y="12"/>
                      <a:pt x="28" y="12"/>
                      <a:pt x="28" y="12"/>
                    </a:cubicBezTo>
                    <a:lnTo>
                      <a:pt x="15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Rectangle 83"/>
              <p:cNvSpPr>
                <a:spLocks noChangeArrowheads="1"/>
              </p:cNvSpPr>
              <p:nvPr/>
            </p:nvSpPr>
            <p:spPr bwMode="auto">
              <a:xfrm>
                <a:off x="10080626" y="2593976"/>
                <a:ext cx="19050" cy="307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3706545" y="3411870"/>
              <a:ext cx="2027299" cy="948849"/>
              <a:chOff x="2264114" y="1995441"/>
              <a:chExt cx="2703065" cy="1265132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2272309" y="1995441"/>
                <a:ext cx="269487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2264114" y="2398798"/>
                <a:ext cx="2703065" cy="861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343258" y="1200150"/>
            <a:ext cx="2409230" cy="3504604"/>
            <a:chOff x="6343258" y="1200150"/>
            <a:chExt cx="2409230" cy="3504604"/>
          </a:xfrm>
        </p:grpSpPr>
        <p:grpSp>
          <p:nvGrpSpPr>
            <p:cNvPr id="15" name="组合 14"/>
            <p:cNvGrpSpPr/>
            <p:nvPr/>
          </p:nvGrpSpPr>
          <p:grpSpPr>
            <a:xfrm>
              <a:off x="6343258" y="1200150"/>
              <a:ext cx="2409230" cy="3504604"/>
              <a:chOff x="1052514" y="1600200"/>
              <a:chExt cx="3212306" cy="4672805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1097168" y="1600200"/>
                <a:ext cx="3129789" cy="28048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 rot="10800000">
                <a:off x="1052514" y="3350494"/>
                <a:ext cx="3212306" cy="2922511"/>
                <a:chOff x="3486873" y="971550"/>
                <a:chExt cx="5191125" cy="4722812"/>
              </a:xfrm>
            </p:grpSpPr>
            <p:sp>
              <p:nvSpPr>
                <p:cNvPr id="18" name="Freeform 5"/>
                <p:cNvSpPr>
                  <a:spLocks noEditPoints="1"/>
                </p:cNvSpPr>
                <p:nvPr/>
              </p:nvSpPr>
              <p:spPr bwMode="auto">
                <a:xfrm rot="170504">
                  <a:off x="3486873" y="2285999"/>
                  <a:ext cx="5191125" cy="3408363"/>
                </a:xfrm>
                <a:custGeom>
                  <a:avLst/>
                  <a:gdLst>
                    <a:gd name="T0" fmla="*/ 465 w 554"/>
                    <a:gd name="T1" fmla="*/ 446 h 482"/>
                    <a:gd name="T2" fmla="*/ 260 w 554"/>
                    <a:gd name="T3" fmla="*/ 431 h 482"/>
                    <a:gd name="T4" fmla="*/ 423 w 554"/>
                    <a:gd name="T5" fmla="*/ 429 h 482"/>
                    <a:gd name="T6" fmla="*/ 411 w 554"/>
                    <a:gd name="T7" fmla="*/ 423 h 482"/>
                    <a:gd name="T8" fmla="*/ 326 w 554"/>
                    <a:gd name="T9" fmla="*/ 425 h 482"/>
                    <a:gd name="T10" fmla="*/ 145 w 554"/>
                    <a:gd name="T11" fmla="*/ 424 h 482"/>
                    <a:gd name="T12" fmla="*/ 209 w 554"/>
                    <a:gd name="T13" fmla="*/ 413 h 482"/>
                    <a:gd name="T14" fmla="*/ 109 w 554"/>
                    <a:gd name="T15" fmla="*/ 410 h 482"/>
                    <a:gd name="T16" fmla="*/ 474 w 554"/>
                    <a:gd name="T17" fmla="*/ 390 h 482"/>
                    <a:gd name="T18" fmla="*/ 89 w 554"/>
                    <a:gd name="T19" fmla="*/ 409 h 482"/>
                    <a:gd name="T20" fmla="*/ 303 w 554"/>
                    <a:gd name="T21" fmla="*/ 367 h 482"/>
                    <a:gd name="T22" fmla="*/ 34 w 554"/>
                    <a:gd name="T23" fmla="*/ 390 h 482"/>
                    <a:gd name="T24" fmla="*/ 76 w 554"/>
                    <a:gd name="T25" fmla="*/ 379 h 482"/>
                    <a:gd name="T26" fmla="*/ 47 w 554"/>
                    <a:gd name="T27" fmla="*/ 357 h 482"/>
                    <a:gd name="T28" fmla="*/ 511 w 554"/>
                    <a:gd name="T29" fmla="*/ 11 h 482"/>
                    <a:gd name="T30" fmla="*/ 44 w 554"/>
                    <a:gd name="T31" fmla="*/ 1 h 482"/>
                    <a:gd name="T32" fmla="*/ 439 w 554"/>
                    <a:gd name="T33" fmla="*/ 475 h 482"/>
                    <a:gd name="T34" fmla="*/ 473 w 554"/>
                    <a:gd name="T35" fmla="*/ 463 h 482"/>
                    <a:gd name="T36" fmla="*/ 472 w 554"/>
                    <a:gd name="T37" fmla="*/ 444 h 482"/>
                    <a:gd name="T38" fmla="*/ 50 w 554"/>
                    <a:gd name="T39" fmla="*/ 455 h 482"/>
                    <a:gd name="T40" fmla="*/ 429 w 554"/>
                    <a:gd name="T41" fmla="*/ 427 h 482"/>
                    <a:gd name="T42" fmla="*/ 279 w 554"/>
                    <a:gd name="T43" fmla="*/ 431 h 482"/>
                    <a:gd name="T44" fmla="*/ 364 w 554"/>
                    <a:gd name="T45" fmla="*/ 413 h 482"/>
                    <a:gd name="T46" fmla="*/ 38 w 554"/>
                    <a:gd name="T47" fmla="*/ 311 h 482"/>
                    <a:gd name="T48" fmla="*/ 95 w 554"/>
                    <a:gd name="T49" fmla="*/ 348 h 482"/>
                    <a:gd name="T50" fmla="*/ 133 w 554"/>
                    <a:gd name="T51" fmla="*/ 377 h 482"/>
                    <a:gd name="T52" fmla="*/ 166 w 554"/>
                    <a:gd name="T53" fmla="*/ 353 h 482"/>
                    <a:gd name="T54" fmla="*/ 203 w 554"/>
                    <a:gd name="T55" fmla="*/ 363 h 482"/>
                    <a:gd name="T56" fmla="*/ 253 w 554"/>
                    <a:gd name="T57" fmla="*/ 393 h 482"/>
                    <a:gd name="T58" fmla="*/ 294 w 554"/>
                    <a:gd name="T59" fmla="*/ 395 h 482"/>
                    <a:gd name="T60" fmla="*/ 326 w 554"/>
                    <a:gd name="T61" fmla="*/ 406 h 482"/>
                    <a:gd name="T62" fmla="*/ 369 w 554"/>
                    <a:gd name="T63" fmla="*/ 350 h 482"/>
                    <a:gd name="T64" fmla="*/ 405 w 554"/>
                    <a:gd name="T65" fmla="*/ 366 h 482"/>
                    <a:gd name="T66" fmla="*/ 435 w 554"/>
                    <a:gd name="T67" fmla="*/ 407 h 482"/>
                    <a:gd name="T68" fmla="*/ 468 w 554"/>
                    <a:gd name="T69" fmla="*/ 359 h 482"/>
                    <a:gd name="T70" fmla="*/ 526 w 554"/>
                    <a:gd name="T71" fmla="*/ 370 h 482"/>
                    <a:gd name="T72" fmla="*/ 547 w 554"/>
                    <a:gd name="T73" fmla="*/ 306 h 482"/>
                    <a:gd name="T74" fmla="*/ 519 w 554"/>
                    <a:gd name="T75" fmla="*/ 35 h 482"/>
                    <a:gd name="T76" fmla="*/ 466 w 554"/>
                    <a:gd name="T77" fmla="*/ 9 h 482"/>
                    <a:gd name="T78" fmla="*/ 273 w 554"/>
                    <a:gd name="T79" fmla="*/ 12 h 482"/>
                    <a:gd name="T80" fmla="*/ 160 w 554"/>
                    <a:gd name="T81" fmla="*/ 54 h 482"/>
                    <a:gd name="T82" fmla="*/ 117 w 554"/>
                    <a:gd name="T83" fmla="*/ 27 h 482"/>
                    <a:gd name="T84" fmla="*/ 29 w 554"/>
                    <a:gd name="T85" fmla="*/ 3 h 482"/>
                    <a:gd name="T86" fmla="*/ 505 w 554"/>
                    <a:gd name="T87" fmla="*/ 47 h 482"/>
                    <a:gd name="T88" fmla="*/ 412 w 554"/>
                    <a:gd name="T89" fmla="*/ 368 h 482"/>
                    <a:gd name="T90" fmla="*/ 279 w 554"/>
                    <a:gd name="T91" fmla="*/ 41 h 482"/>
                    <a:gd name="T92" fmla="*/ 258 w 554"/>
                    <a:gd name="T93" fmla="*/ 39 h 482"/>
                    <a:gd name="T94" fmla="*/ 211 w 554"/>
                    <a:gd name="T95" fmla="*/ 40 h 482"/>
                    <a:gd name="T96" fmla="*/ 149 w 554"/>
                    <a:gd name="T97" fmla="*/ 362 h 482"/>
                    <a:gd name="T98" fmla="*/ 45 w 554"/>
                    <a:gd name="T99" fmla="*/ 26 h 482"/>
                    <a:gd name="T100" fmla="*/ 309 w 554"/>
                    <a:gd name="T101" fmla="*/ 338 h 482"/>
                    <a:gd name="T102" fmla="*/ 92 w 554"/>
                    <a:gd name="T103" fmla="*/ 424 h 482"/>
                    <a:gd name="T104" fmla="*/ 230 w 554"/>
                    <a:gd name="T105" fmla="*/ 411 h 482"/>
                    <a:gd name="T106" fmla="*/ 128 w 554"/>
                    <a:gd name="T107" fmla="*/ 426 h 482"/>
                    <a:gd name="T108" fmla="*/ 109 w 554"/>
                    <a:gd name="T109" fmla="*/ 406 h 482"/>
                    <a:gd name="T110" fmla="*/ 27 w 554"/>
                    <a:gd name="T111" fmla="*/ 386 h 482"/>
                    <a:gd name="T112" fmla="*/ 47 w 554"/>
                    <a:gd name="T113" fmla="*/ 395 h 482"/>
                    <a:gd name="T114" fmla="*/ 194 w 554"/>
                    <a:gd name="T115" fmla="*/ 388 h 482"/>
                    <a:gd name="T116" fmla="*/ 186 w 554"/>
                    <a:gd name="T117" fmla="*/ 386 h 482"/>
                    <a:gd name="T118" fmla="*/ 371 w 554"/>
                    <a:gd name="T119" fmla="*/ 368 h 482"/>
                    <a:gd name="T120" fmla="*/ 40 w 554"/>
                    <a:gd name="T121" fmla="*/ 293 h 482"/>
                    <a:gd name="T122" fmla="*/ 327 w 554"/>
                    <a:gd name="T123" fmla="*/ 435 h 482"/>
                    <a:gd name="T124" fmla="*/ 372 w 554"/>
                    <a:gd name="T125" fmla="*/ 390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54" h="482">
                      <a:moveTo>
                        <a:pt x="484" y="475"/>
                      </a:moveTo>
                      <a:cubicBezTo>
                        <a:pt x="485" y="476"/>
                        <a:pt x="483" y="479"/>
                        <a:pt x="485" y="480"/>
                      </a:cubicBezTo>
                      <a:cubicBezTo>
                        <a:pt x="485" y="479"/>
                        <a:pt x="486" y="474"/>
                        <a:pt x="484" y="475"/>
                      </a:cubicBezTo>
                      <a:close/>
                      <a:moveTo>
                        <a:pt x="476" y="469"/>
                      </a:moveTo>
                      <a:cubicBezTo>
                        <a:pt x="475" y="470"/>
                        <a:pt x="475" y="479"/>
                        <a:pt x="477" y="479"/>
                      </a:cubicBezTo>
                      <a:cubicBezTo>
                        <a:pt x="476" y="477"/>
                        <a:pt x="477" y="471"/>
                        <a:pt x="476" y="469"/>
                      </a:cubicBezTo>
                      <a:close/>
                      <a:moveTo>
                        <a:pt x="484" y="470"/>
                      </a:moveTo>
                      <a:cubicBezTo>
                        <a:pt x="483" y="462"/>
                        <a:pt x="484" y="472"/>
                        <a:pt x="485" y="474"/>
                      </a:cubicBezTo>
                      <a:cubicBezTo>
                        <a:pt x="485" y="471"/>
                        <a:pt x="485" y="471"/>
                        <a:pt x="484" y="470"/>
                      </a:cubicBezTo>
                      <a:close/>
                      <a:moveTo>
                        <a:pt x="468" y="468"/>
                      </a:moveTo>
                      <a:cubicBezTo>
                        <a:pt x="470" y="468"/>
                        <a:pt x="467" y="463"/>
                        <a:pt x="467" y="463"/>
                      </a:cubicBezTo>
                      <a:cubicBezTo>
                        <a:pt x="467" y="466"/>
                        <a:pt x="466" y="468"/>
                        <a:pt x="468" y="468"/>
                      </a:cubicBezTo>
                      <a:close/>
                      <a:moveTo>
                        <a:pt x="358" y="468"/>
                      </a:moveTo>
                      <a:cubicBezTo>
                        <a:pt x="358" y="470"/>
                        <a:pt x="358" y="470"/>
                        <a:pt x="358" y="470"/>
                      </a:cubicBezTo>
                      <a:cubicBezTo>
                        <a:pt x="359" y="470"/>
                        <a:pt x="360" y="470"/>
                        <a:pt x="360" y="469"/>
                      </a:cubicBezTo>
                      <a:cubicBezTo>
                        <a:pt x="359" y="469"/>
                        <a:pt x="360" y="468"/>
                        <a:pt x="358" y="468"/>
                      </a:cubicBezTo>
                      <a:close/>
                      <a:moveTo>
                        <a:pt x="121" y="466"/>
                      </a:moveTo>
                      <a:cubicBezTo>
                        <a:pt x="121" y="468"/>
                        <a:pt x="121" y="471"/>
                        <a:pt x="123" y="471"/>
                      </a:cubicBezTo>
                      <a:cubicBezTo>
                        <a:pt x="121" y="469"/>
                        <a:pt x="123" y="467"/>
                        <a:pt x="121" y="466"/>
                      </a:cubicBezTo>
                      <a:close/>
                      <a:moveTo>
                        <a:pt x="424" y="456"/>
                      </a:moveTo>
                      <a:cubicBezTo>
                        <a:pt x="426" y="455"/>
                        <a:pt x="427" y="458"/>
                        <a:pt x="427" y="456"/>
                      </a:cubicBezTo>
                      <a:cubicBezTo>
                        <a:pt x="427" y="456"/>
                        <a:pt x="426" y="455"/>
                        <a:pt x="425" y="456"/>
                      </a:cubicBezTo>
                      <a:cubicBezTo>
                        <a:pt x="425" y="453"/>
                        <a:pt x="425" y="453"/>
                        <a:pt x="425" y="451"/>
                      </a:cubicBezTo>
                      <a:cubicBezTo>
                        <a:pt x="425" y="450"/>
                        <a:pt x="424" y="448"/>
                        <a:pt x="424" y="450"/>
                      </a:cubicBezTo>
                      <a:cubicBezTo>
                        <a:pt x="425" y="453"/>
                        <a:pt x="424" y="455"/>
                        <a:pt x="424" y="456"/>
                      </a:cubicBezTo>
                      <a:close/>
                      <a:moveTo>
                        <a:pt x="64" y="462"/>
                      </a:moveTo>
                      <a:cubicBezTo>
                        <a:pt x="64" y="464"/>
                        <a:pt x="65" y="468"/>
                        <a:pt x="67" y="468"/>
                      </a:cubicBezTo>
                      <a:cubicBezTo>
                        <a:pt x="66" y="467"/>
                        <a:pt x="66" y="463"/>
                        <a:pt x="67" y="462"/>
                      </a:cubicBezTo>
                      <a:cubicBezTo>
                        <a:pt x="68" y="462"/>
                        <a:pt x="66" y="465"/>
                        <a:pt x="68" y="465"/>
                      </a:cubicBezTo>
                      <a:cubicBezTo>
                        <a:pt x="68" y="464"/>
                        <a:pt x="68" y="463"/>
                        <a:pt x="68" y="462"/>
                      </a:cubicBezTo>
                      <a:lnTo>
                        <a:pt x="64" y="462"/>
                      </a:lnTo>
                      <a:close/>
                      <a:moveTo>
                        <a:pt x="123" y="459"/>
                      </a:moveTo>
                      <a:cubicBezTo>
                        <a:pt x="123" y="458"/>
                        <a:pt x="122" y="458"/>
                        <a:pt x="121" y="457"/>
                      </a:cubicBezTo>
                      <a:cubicBezTo>
                        <a:pt x="122" y="459"/>
                        <a:pt x="120" y="460"/>
                        <a:pt x="120" y="462"/>
                      </a:cubicBezTo>
                      <a:cubicBezTo>
                        <a:pt x="121" y="463"/>
                        <a:pt x="122" y="464"/>
                        <a:pt x="121" y="465"/>
                      </a:cubicBezTo>
                      <a:cubicBezTo>
                        <a:pt x="122" y="465"/>
                        <a:pt x="122" y="465"/>
                        <a:pt x="122" y="465"/>
                      </a:cubicBezTo>
                      <a:cubicBezTo>
                        <a:pt x="122" y="464"/>
                        <a:pt x="122" y="461"/>
                        <a:pt x="121" y="460"/>
                      </a:cubicBezTo>
                      <a:cubicBezTo>
                        <a:pt x="122" y="460"/>
                        <a:pt x="122" y="458"/>
                        <a:pt x="123" y="459"/>
                      </a:cubicBezTo>
                      <a:close/>
                      <a:moveTo>
                        <a:pt x="466" y="447"/>
                      </a:moveTo>
                      <a:cubicBezTo>
                        <a:pt x="466" y="447"/>
                        <a:pt x="465" y="447"/>
                        <a:pt x="465" y="446"/>
                      </a:cubicBezTo>
                      <a:cubicBezTo>
                        <a:pt x="465" y="447"/>
                        <a:pt x="465" y="447"/>
                        <a:pt x="466" y="447"/>
                      </a:cubicBezTo>
                      <a:close/>
                      <a:moveTo>
                        <a:pt x="465" y="447"/>
                      </a:moveTo>
                      <a:cubicBezTo>
                        <a:pt x="465" y="447"/>
                        <a:pt x="465" y="446"/>
                        <a:pt x="465" y="446"/>
                      </a:cubicBezTo>
                      <a:cubicBezTo>
                        <a:pt x="465" y="443"/>
                        <a:pt x="466" y="440"/>
                        <a:pt x="464" y="440"/>
                      </a:cubicBezTo>
                      <a:cubicBezTo>
                        <a:pt x="465" y="441"/>
                        <a:pt x="463" y="444"/>
                        <a:pt x="463" y="446"/>
                      </a:cubicBezTo>
                      <a:cubicBezTo>
                        <a:pt x="464" y="446"/>
                        <a:pt x="464" y="447"/>
                        <a:pt x="465" y="447"/>
                      </a:cubicBezTo>
                      <a:close/>
                      <a:moveTo>
                        <a:pt x="465" y="446"/>
                      </a:move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ubicBezTo>
                        <a:pt x="465" y="446"/>
                        <a:pt x="465" y="446"/>
                        <a:pt x="465" y="446"/>
                      </a:cubicBezTo>
                      <a:close/>
                      <a:moveTo>
                        <a:pt x="345" y="445"/>
                      </a:moveTo>
                      <a:cubicBezTo>
                        <a:pt x="343" y="445"/>
                        <a:pt x="344" y="450"/>
                        <a:pt x="345" y="452"/>
                      </a:cubicBezTo>
                      <a:cubicBezTo>
                        <a:pt x="345" y="449"/>
                        <a:pt x="345" y="447"/>
                        <a:pt x="345" y="445"/>
                      </a:cubicBezTo>
                      <a:close/>
                      <a:moveTo>
                        <a:pt x="411" y="443"/>
                      </a:moveTo>
                      <a:cubicBezTo>
                        <a:pt x="413" y="444"/>
                        <a:pt x="410" y="447"/>
                        <a:pt x="412" y="448"/>
                      </a:cubicBezTo>
                      <a:cubicBezTo>
                        <a:pt x="412" y="445"/>
                        <a:pt x="413" y="444"/>
                        <a:pt x="411" y="443"/>
                      </a:cubicBezTo>
                      <a:close/>
                      <a:moveTo>
                        <a:pt x="340" y="444"/>
                      </a:moveTo>
                      <a:cubicBezTo>
                        <a:pt x="337" y="445"/>
                        <a:pt x="339" y="447"/>
                        <a:pt x="340" y="450"/>
                      </a:cubicBezTo>
                      <a:cubicBezTo>
                        <a:pt x="341" y="447"/>
                        <a:pt x="338" y="445"/>
                        <a:pt x="340" y="444"/>
                      </a:cubicBezTo>
                      <a:close/>
                      <a:moveTo>
                        <a:pt x="281" y="449"/>
                      </a:moveTo>
                      <a:cubicBezTo>
                        <a:pt x="280" y="449"/>
                        <a:pt x="281" y="451"/>
                        <a:pt x="280" y="451"/>
                      </a:cubicBezTo>
                      <a:cubicBezTo>
                        <a:pt x="280" y="450"/>
                        <a:pt x="280" y="450"/>
                        <a:pt x="280" y="450"/>
                      </a:cubicBezTo>
                      <a:cubicBezTo>
                        <a:pt x="280" y="450"/>
                        <a:pt x="279" y="452"/>
                        <a:pt x="280" y="452"/>
                      </a:cubicBezTo>
                      <a:cubicBezTo>
                        <a:pt x="280" y="451"/>
                        <a:pt x="281" y="451"/>
                        <a:pt x="282" y="451"/>
                      </a:cubicBezTo>
                      <a:cubicBezTo>
                        <a:pt x="282" y="450"/>
                        <a:pt x="283" y="449"/>
                        <a:pt x="281" y="449"/>
                      </a:cubicBezTo>
                      <a:close/>
                      <a:moveTo>
                        <a:pt x="467" y="444"/>
                      </a:moveTo>
                      <a:cubicBezTo>
                        <a:pt x="467" y="444"/>
                        <a:pt x="467" y="441"/>
                        <a:pt x="466" y="440"/>
                      </a:cubicBezTo>
                      <a:cubicBezTo>
                        <a:pt x="466" y="441"/>
                        <a:pt x="466" y="443"/>
                        <a:pt x="467" y="444"/>
                      </a:cubicBezTo>
                      <a:close/>
                      <a:moveTo>
                        <a:pt x="472" y="443"/>
                      </a:moveTo>
                      <a:cubicBezTo>
                        <a:pt x="471" y="442"/>
                        <a:pt x="471" y="440"/>
                        <a:pt x="472" y="442"/>
                      </a:cubicBezTo>
                      <a:cubicBezTo>
                        <a:pt x="473" y="440"/>
                        <a:pt x="470" y="439"/>
                        <a:pt x="470" y="441"/>
                      </a:cubicBezTo>
                      <a:cubicBezTo>
                        <a:pt x="470" y="441"/>
                        <a:pt x="471" y="441"/>
                        <a:pt x="470" y="441"/>
                      </a:cubicBezTo>
                      <a:cubicBezTo>
                        <a:pt x="470" y="441"/>
                        <a:pt x="469" y="441"/>
                        <a:pt x="469" y="442"/>
                      </a:cubicBezTo>
                      <a:cubicBezTo>
                        <a:pt x="471" y="443"/>
                        <a:pt x="470" y="442"/>
                        <a:pt x="471" y="444"/>
                      </a:cubicBezTo>
                      <a:cubicBezTo>
                        <a:pt x="471" y="443"/>
                        <a:pt x="472" y="443"/>
                        <a:pt x="472" y="443"/>
                      </a:cubicBezTo>
                      <a:close/>
                      <a:moveTo>
                        <a:pt x="452" y="441"/>
                      </a:moveTo>
                      <a:cubicBezTo>
                        <a:pt x="450" y="440"/>
                        <a:pt x="450" y="445"/>
                        <a:pt x="452" y="444"/>
                      </a:cubicBezTo>
                      <a:cubicBezTo>
                        <a:pt x="452" y="442"/>
                        <a:pt x="451" y="442"/>
                        <a:pt x="452" y="441"/>
                      </a:cubicBezTo>
                      <a:close/>
                      <a:moveTo>
                        <a:pt x="465" y="438"/>
                      </a:moveTo>
                      <a:cubicBezTo>
                        <a:pt x="463" y="438"/>
                        <a:pt x="463" y="438"/>
                        <a:pt x="463" y="438"/>
                      </a:cubicBezTo>
                      <a:cubicBezTo>
                        <a:pt x="463" y="439"/>
                        <a:pt x="462" y="444"/>
                        <a:pt x="463" y="442"/>
                      </a:cubicBezTo>
                      <a:cubicBezTo>
                        <a:pt x="463" y="440"/>
                        <a:pt x="463" y="439"/>
                        <a:pt x="465" y="438"/>
                      </a:cubicBezTo>
                      <a:close/>
                      <a:moveTo>
                        <a:pt x="440" y="440"/>
                      </a:moveTo>
                      <a:cubicBezTo>
                        <a:pt x="440" y="441"/>
                        <a:pt x="440" y="443"/>
                        <a:pt x="441" y="444"/>
                      </a:cubicBezTo>
                      <a:cubicBezTo>
                        <a:pt x="441" y="442"/>
                        <a:pt x="442" y="441"/>
                        <a:pt x="440" y="440"/>
                      </a:cubicBezTo>
                      <a:close/>
                      <a:moveTo>
                        <a:pt x="361" y="439"/>
                      </a:moveTo>
                      <a:cubicBezTo>
                        <a:pt x="360" y="440"/>
                        <a:pt x="359" y="442"/>
                        <a:pt x="361" y="443"/>
                      </a:cubicBezTo>
                      <a:cubicBezTo>
                        <a:pt x="360" y="441"/>
                        <a:pt x="362" y="441"/>
                        <a:pt x="362" y="440"/>
                      </a:cubicBezTo>
                      <a:cubicBezTo>
                        <a:pt x="361" y="440"/>
                        <a:pt x="362" y="439"/>
                        <a:pt x="361" y="439"/>
                      </a:cubicBezTo>
                      <a:close/>
                      <a:moveTo>
                        <a:pt x="260" y="431"/>
                      </a:moveTo>
                      <a:cubicBezTo>
                        <a:pt x="261" y="437"/>
                        <a:pt x="261" y="441"/>
                        <a:pt x="262" y="447"/>
                      </a:cubicBezTo>
                      <a:cubicBezTo>
                        <a:pt x="262" y="446"/>
                        <a:pt x="261" y="441"/>
                        <a:pt x="264" y="444"/>
                      </a:cubicBezTo>
                      <a:cubicBezTo>
                        <a:pt x="263" y="442"/>
                        <a:pt x="263" y="442"/>
                        <a:pt x="264" y="440"/>
                      </a:cubicBezTo>
                      <a:cubicBezTo>
                        <a:pt x="261" y="438"/>
                        <a:pt x="263" y="433"/>
                        <a:pt x="260" y="431"/>
                      </a:cubicBezTo>
                      <a:close/>
                      <a:moveTo>
                        <a:pt x="52" y="450"/>
                      </a:moveTo>
                      <a:cubicBezTo>
                        <a:pt x="51" y="450"/>
                        <a:pt x="51" y="447"/>
                        <a:pt x="50" y="449"/>
                      </a:cubicBezTo>
                      <a:cubicBezTo>
                        <a:pt x="51" y="449"/>
                        <a:pt x="49" y="455"/>
                        <a:pt x="51" y="455"/>
                      </a:cubicBezTo>
                      <a:cubicBezTo>
                        <a:pt x="52" y="453"/>
                        <a:pt x="50" y="451"/>
                        <a:pt x="52" y="450"/>
                      </a:cubicBezTo>
                      <a:close/>
                      <a:moveTo>
                        <a:pt x="285" y="445"/>
                      </a:moveTo>
                      <a:cubicBezTo>
                        <a:pt x="285" y="443"/>
                        <a:pt x="286" y="440"/>
                        <a:pt x="284" y="439"/>
                      </a:cubicBezTo>
                      <a:cubicBezTo>
                        <a:pt x="284" y="442"/>
                        <a:pt x="283" y="443"/>
                        <a:pt x="285" y="445"/>
                      </a:cubicBezTo>
                      <a:close/>
                      <a:moveTo>
                        <a:pt x="265" y="444"/>
                      </a:moveTo>
                      <a:cubicBezTo>
                        <a:pt x="266" y="444"/>
                        <a:pt x="266" y="444"/>
                        <a:pt x="266" y="444"/>
                      </a:cubicBezTo>
                      <a:cubicBezTo>
                        <a:pt x="266" y="441"/>
                        <a:pt x="266" y="438"/>
                        <a:pt x="265" y="436"/>
                      </a:cubicBezTo>
                      <a:cubicBezTo>
                        <a:pt x="264" y="439"/>
                        <a:pt x="265" y="442"/>
                        <a:pt x="265" y="444"/>
                      </a:cubicBezTo>
                      <a:close/>
                      <a:moveTo>
                        <a:pt x="353" y="436"/>
                      </a:moveTo>
                      <a:cubicBezTo>
                        <a:pt x="352" y="437"/>
                        <a:pt x="354" y="438"/>
                        <a:pt x="353" y="439"/>
                      </a:cubicBezTo>
                      <a:cubicBezTo>
                        <a:pt x="355" y="439"/>
                        <a:pt x="355" y="439"/>
                        <a:pt x="355" y="439"/>
                      </a:cubicBezTo>
                      <a:cubicBezTo>
                        <a:pt x="354" y="438"/>
                        <a:pt x="355" y="436"/>
                        <a:pt x="353" y="436"/>
                      </a:cubicBezTo>
                      <a:close/>
                      <a:moveTo>
                        <a:pt x="289" y="438"/>
                      </a:moveTo>
                      <a:cubicBezTo>
                        <a:pt x="289" y="439"/>
                        <a:pt x="288" y="442"/>
                        <a:pt x="290" y="441"/>
                      </a:cubicBezTo>
                      <a:cubicBezTo>
                        <a:pt x="290" y="439"/>
                        <a:pt x="291" y="438"/>
                        <a:pt x="289" y="438"/>
                      </a:cubicBezTo>
                      <a:close/>
                      <a:moveTo>
                        <a:pt x="248" y="441"/>
                      </a:moveTo>
                      <a:cubicBezTo>
                        <a:pt x="248" y="441"/>
                        <a:pt x="248" y="440"/>
                        <a:pt x="248" y="440"/>
                      </a:cubicBezTo>
                      <a:cubicBezTo>
                        <a:pt x="248" y="441"/>
                        <a:pt x="248" y="442"/>
                        <a:pt x="249" y="442"/>
                      </a:cubicBezTo>
                      <a:cubicBezTo>
                        <a:pt x="249" y="441"/>
                        <a:pt x="249" y="439"/>
                        <a:pt x="248" y="438"/>
                      </a:cubicBezTo>
                      <a:cubicBezTo>
                        <a:pt x="248" y="439"/>
                        <a:pt x="246" y="441"/>
                        <a:pt x="248" y="441"/>
                      </a:cubicBezTo>
                      <a:close/>
                      <a:moveTo>
                        <a:pt x="316" y="430"/>
                      </a:moveTo>
                      <a:cubicBezTo>
                        <a:pt x="318" y="431"/>
                        <a:pt x="316" y="439"/>
                        <a:pt x="318" y="438"/>
                      </a:cubicBezTo>
                      <a:cubicBezTo>
                        <a:pt x="317" y="436"/>
                        <a:pt x="319" y="429"/>
                        <a:pt x="316" y="430"/>
                      </a:cubicBezTo>
                      <a:close/>
                      <a:moveTo>
                        <a:pt x="480" y="430"/>
                      </a:moveTo>
                      <a:cubicBezTo>
                        <a:pt x="481" y="430"/>
                        <a:pt x="480" y="433"/>
                        <a:pt x="481" y="431"/>
                      </a:cubicBezTo>
                      <a:cubicBezTo>
                        <a:pt x="481" y="430"/>
                        <a:pt x="482" y="429"/>
                        <a:pt x="482" y="427"/>
                      </a:cubicBezTo>
                      <a:cubicBezTo>
                        <a:pt x="480" y="428"/>
                        <a:pt x="482" y="426"/>
                        <a:pt x="481" y="426"/>
                      </a:cubicBezTo>
                      <a:cubicBezTo>
                        <a:pt x="481" y="428"/>
                        <a:pt x="482" y="429"/>
                        <a:pt x="480" y="430"/>
                      </a:cubicBezTo>
                      <a:close/>
                      <a:moveTo>
                        <a:pt x="473" y="425"/>
                      </a:moveTo>
                      <a:cubicBezTo>
                        <a:pt x="474" y="430"/>
                        <a:pt x="474" y="430"/>
                        <a:pt x="474" y="430"/>
                      </a:cubicBezTo>
                      <a:cubicBezTo>
                        <a:pt x="474" y="430"/>
                        <a:pt x="475" y="430"/>
                        <a:pt x="475" y="430"/>
                      </a:cubicBezTo>
                      <a:cubicBezTo>
                        <a:pt x="474" y="429"/>
                        <a:pt x="475" y="425"/>
                        <a:pt x="473" y="425"/>
                      </a:cubicBezTo>
                      <a:close/>
                      <a:moveTo>
                        <a:pt x="483" y="422"/>
                      </a:moveTo>
                      <a:cubicBezTo>
                        <a:pt x="483" y="425"/>
                        <a:pt x="483" y="428"/>
                        <a:pt x="484" y="429"/>
                      </a:cubicBezTo>
                      <a:cubicBezTo>
                        <a:pt x="483" y="426"/>
                        <a:pt x="484" y="423"/>
                        <a:pt x="483" y="422"/>
                      </a:cubicBezTo>
                      <a:close/>
                      <a:moveTo>
                        <a:pt x="450" y="424"/>
                      </a:moveTo>
                      <a:cubicBezTo>
                        <a:pt x="450" y="427"/>
                        <a:pt x="452" y="429"/>
                        <a:pt x="451" y="430"/>
                      </a:cubicBezTo>
                      <a:cubicBezTo>
                        <a:pt x="454" y="431"/>
                        <a:pt x="453" y="425"/>
                        <a:pt x="452" y="426"/>
                      </a:cubicBezTo>
                      <a:cubicBezTo>
                        <a:pt x="452" y="427"/>
                        <a:pt x="453" y="428"/>
                        <a:pt x="451" y="428"/>
                      </a:cubicBezTo>
                      <a:cubicBezTo>
                        <a:pt x="452" y="427"/>
                        <a:pt x="451" y="425"/>
                        <a:pt x="450" y="424"/>
                      </a:cubicBezTo>
                      <a:close/>
                      <a:moveTo>
                        <a:pt x="436" y="431"/>
                      </a:moveTo>
                      <a:cubicBezTo>
                        <a:pt x="436" y="427"/>
                        <a:pt x="436" y="425"/>
                        <a:pt x="435" y="422"/>
                      </a:cubicBezTo>
                      <a:cubicBezTo>
                        <a:pt x="435" y="425"/>
                        <a:pt x="434" y="429"/>
                        <a:pt x="436" y="431"/>
                      </a:cubicBezTo>
                      <a:close/>
                      <a:moveTo>
                        <a:pt x="423" y="429"/>
                      </a:moveTo>
                      <a:cubicBezTo>
                        <a:pt x="422" y="427"/>
                        <a:pt x="423" y="425"/>
                        <a:pt x="422" y="422"/>
                      </a:cubicBezTo>
                      <a:cubicBezTo>
                        <a:pt x="421" y="426"/>
                        <a:pt x="421" y="431"/>
                        <a:pt x="423" y="430"/>
                      </a:cubicBezTo>
                      <a:cubicBezTo>
                        <a:pt x="422" y="430"/>
                        <a:pt x="423" y="430"/>
                        <a:pt x="423" y="429"/>
                      </a:cubicBezTo>
                      <a:close/>
                      <a:moveTo>
                        <a:pt x="313" y="422"/>
                      </a:moveTo>
                      <a:cubicBezTo>
                        <a:pt x="313" y="419"/>
                        <a:pt x="313" y="408"/>
                        <a:pt x="311" y="413"/>
                      </a:cubicBezTo>
                      <a:cubicBezTo>
                        <a:pt x="310" y="407"/>
                        <a:pt x="311" y="400"/>
                        <a:pt x="308" y="395"/>
                      </a:cubicBezTo>
                      <a:cubicBezTo>
                        <a:pt x="308" y="402"/>
                        <a:pt x="311" y="405"/>
                        <a:pt x="309" y="410"/>
                      </a:cubicBezTo>
                      <a:cubicBezTo>
                        <a:pt x="308" y="405"/>
                        <a:pt x="308" y="413"/>
                        <a:pt x="309" y="414"/>
                      </a:cubicBezTo>
                      <a:cubicBezTo>
                        <a:pt x="307" y="412"/>
                        <a:pt x="307" y="416"/>
                        <a:pt x="308" y="417"/>
                      </a:cubicBezTo>
                      <a:cubicBezTo>
                        <a:pt x="308" y="416"/>
                        <a:pt x="308" y="415"/>
                        <a:pt x="309" y="415"/>
                      </a:cubicBezTo>
                      <a:cubicBezTo>
                        <a:pt x="309" y="419"/>
                        <a:pt x="308" y="425"/>
                        <a:pt x="311" y="427"/>
                      </a:cubicBezTo>
                      <a:cubicBezTo>
                        <a:pt x="309" y="429"/>
                        <a:pt x="310" y="433"/>
                        <a:pt x="311" y="434"/>
                      </a:cubicBezTo>
                      <a:cubicBezTo>
                        <a:pt x="313" y="432"/>
                        <a:pt x="310" y="428"/>
                        <a:pt x="311" y="424"/>
                      </a:cubicBezTo>
                      <a:cubicBezTo>
                        <a:pt x="311" y="423"/>
                        <a:pt x="313" y="422"/>
                        <a:pt x="313" y="422"/>
                      </a:cubicBezTo>
                      <a:close/>
                      <a:moveTo>
                        <a:pt x="282" y="432"/>
                      </a:moveTo>
                      <a:cubicBezTo>
                        <a:pt x="283" y="434"/>
                        <a:pt x="281" y="435"/>
                        <a:pt x="283" y="436"/>
                      </a:cubicBezTo>
                      <a:cubicBezTo>
                        <a:pt x="283" y="435"/>
                        <a:pt x="283" y="435"/>
                        <a:pt x="284" y="434"/>
                      </a:cubicBezTo>
                      <a:cubicBezTo>
                        <a:pt x="283" y="434"/>
                        <a:pt x="283" y="432"/>
                        <a:pt x="282" y="432"/>
                      </a:cubicBezTo>
                      <a:close/>
                      <a:moveTo>
                        <a:pt x="237" y="437"/>
                      </a:moveTo>
                      <a:cubicBezTo>
                        <a:pt x="237" y="435"/>
                        <a:pt x="237" y="430"/>
                        <a:pt x="235" y="427"/>
                      </a:cubicBezTo>
                      <a:cubicBezTo>
                        <a:pt x="236" y="430"/>
                        <a:pt x="235" y="435"/>
                        <a:pt x="237" y="437"/>
                      </a:cubicBezTo>
                      <a:close/>
                      <a:moveTo>
                        <a:pt x="230" y="435"/>
                      </a:moveTo>
                      <a:cubicBezTo>
                        <a:pt x="230" y="435"/>
                        <a:pt x="228" y="437"/>
                        <a:pt x="230" y="438"/>
                      </a:cubicBezTo>
                      <a:cubicBezTo>
                        <a:pt x="230" y="436"/>
                        <a:pt x="232" y="435"/>
                        <a:pt x="230" y="435"/>
                      </a:cubicBezTo>
                      <a:close/>
                      <a:moveTo>
                        <a:pt x="228" y="437"/>
                      </a:moveTo>
                      <a:cubicBezTo>
                        <a:pt x="227" y="435"/>
                        <a:pt x="227" y="434"/>
                        <a:pt x="227" y="433"/>
                      </a:cubicBezTo>
                      <a:cubicBezTo>
                        <a:pt x="227" y="434"/>
                        <a:pt x="226" y="437"/>
                        <a:pt x="228" y="437"/>
                      </a:cubicBezTo>
                      <a:close/>
                      <a:moveTo>
                        <a:pt x="471" y="425"/>
                      </a:moveTo>
                      <a:cubicBezTo>
                        <a:pt x="470" y="423"/>
                        <a:pt x="471" y="422"/>
                        <a:pt x="470" y="421"/>
                      </a:cubicBezTo>
                      <a:cubicBezTo>
                        <a:pt x="470" y="422"/>
                        <a:pt x="470" y="422"/>
                        <a:pt x="469" y="423"/>
                      </a:cubicBezTo>
                      <a:cubicBezTo>
                        <a:pt x="469" y="422"/>
                        <a:pt x="469" y="422"/>
                        <a:pt x="469" y="422"/>
                      </a:cubicBezTo>
                      <a:cubicBezTo>
                        <a:pt x="469" y="424"/>
                        <a:pt x="469" y="425"/>
                        <a:pt x="469" y="426"/>
                      </a:cubicBezTo>
                      <a:cubicBezTo>
                        <a:pt x="470" y="426"/>
                        <a:pt x="470" y="425"/>
                        <a:pt x="471" y="425"/>
                      </a:cubicBezTo>
                      <a:close/>
                      <a:moveTo>
                        <a:pt x="237" y="418"/>
                      </a:moveTo>
                      <a:cubicBezTo>
                        <a:pt x="238" y="424"/>
                        <a:pt x="237" y="431"/>
                        <a:pt x="239" y="435"/>
                      </a:cubicBezTo>
                      <a:cubicBezTo>
                        <a:pt x="238" y="429"/>
                        <a:pt x="239" y="423"/>
                        <a:pt x="237" y="418"/>
                      </a:cubicBezTo>
                      <a:close/>
                      <a:moveTo>
                        <a:pt x="51" y="443"/>
                      </a:moveTo>
                      <a:cubicBezTo>
                        <a:pt x="51" y="440"/>
                        <a:pt x="51" y="438"/>
                        <a:pt x="49" y="437"/>
                      </a:cubicBezTo>
                      <a:cubicBezTo>
                        <a:pt x="50" y="440"/>
                        <a:pt x="49" y="440"/>
                        <a:pt x="51" y="443"/>
                      </a:cubicBezTo>
                      <a:close/>
                      <a:moveTo>
                        <a:pt x="49" y="441"/>
                      </a:moveTo>
                      <a:cubicBezTo>
                        <a:pt x="49" y="438"/>
                        <a:pt x="49" y="438"/>
                        <a:pt x="48" y="436"/>
                      </a:cubicBezTo>
                      <a:cubicBezTo>
                        <a:pt x="48" y="432"/>
                        <a:pt x="47" y="442"/>
                        <a:pt x="48" y="443"/>
                      </a:cubicBezTo>
                      <a:cubicBezTo>
                        <a:pt x="48" y="442"/>
                        <a:pt x="48" y="441"/>
                        <a:pt x="49" y="441"/>
                      </a:cubicBezTo>
                      <a:close/>
                      <a:moveTo>
                        <a:pt x="372" y="430"/>
                      </a:moveTo>
                      <a:cubicBezTo>
                        <a:pt x="372" y="423"/>
                        <a:pt x="373" y="416"/>
                        <a:pt x="371" y="411"/>
                      </a:cubicBezTo>
                      <a:cubicBezTo>
                        <a:pt x="371" y="418"/>
                        <a:pt x="370" y="422"/>
                        <a:pt x="372" y="430"/>
                      </a:cubicBezTo>
                      <a:close/>
                      <a:moveTo>
                        <a:pt x="411" y="423"/>
                      </a:moveTo>
                      <a:cubicBezTo>
                        <a:pt x="411" y="424"/>
                        <a:pt x="410" y="426"/>
                        <a:pt x="411" y="427"/>
                      </a:cubicBezTo>
                      <a:cubicBezTo>
                        <a:pt x="411" y="426"/>
                        <a:pt x="412" y="423"/>
                        <a:pt x="411" y="423"/>
                      </a:cubicBezTo>
                      <a:close/>
                      <a:moveTo>
                        <a:pt x="409" y="427"/>
                      </a:moveTo>
                      <a:cubicBezTo>
                        <a:pt x="408" y="426"/>
                        <a:pt x="410" y="426"/>
                        <a:pt x="410" y="425"/>
                      </a:cubicBezTo>
                      <a:cubicBezTo>
                        <a:pt x="409" y="424"/>
                        <a:pt x="409" y="423"/>
                        <a:pt x="409" y="422"/>
                      </a:cubicBezTo>
                      <a:cubicBezTo>
                        <a:pt x="409" y="417"/>
                        <a:pt x="408" y="426"/>
                        <a:pt x="409" y="427"/>
                      </a:cubicBezTo>
                      <a:close/>
                      <a:moveTo>
                        <a:pt x="283" y="432"/>
                      </a:moveTo>
                      <a:cubicBezTo>
                        <a:pt x="283" y="430"/>
                        <a:pt x="283" y="428"/>
                        <a:pt x="282" y="426"/>
                      </a:cubicBezTo>
                      <a:cubicBezTo>
                        <a:pt x="283" y="428"/>
                        <a:pt x="281" y="432"/>
                        <a:pt x="283" y="432"/>
                      </a:cubicBezTo>
                      <a:close/>
                      <a:moveTo>
                        <a:pt x="305" y="431"/>
                      </a:moveTo>
                      <a:cubicBezTo>
                        <a:pt x="305" y="429"/>
                        <a:pt x="304" y="428"/>
                        <a:pt x="304" y="428"/>
                      </a:cubicBezTo>
                      <a:cubicBezTo>
                        <a:pt x="303" y="429"/>
                        <a:pt x="303" y="431"/>
                        <a:pt x="305" y="431"/>
                      </a:cubicBezTo>
                      <a:close/>
                      <a:moveTo>
                        <a:pt x="61" y="440"/>
                      </a:moveTo>
                      <a:cubicBezTo>
                        <a:pt x="61" y="438"/>
                        <a:pt x="61" y="437"/>
                        <a:pt x="60" y="435"/>
                      </a:cubicBezTo>
                      <a:cubicBezTo>
                        <a:pt x="60" y="437"/>
                        <a:pt x="60" y="440"/>
                        <a:pt x="61" y="440"/>
                      </a:cubicBezTo>
                      <a:close/>
                      <a:moveTo>
                        <a:pt x="356" y="424"/>
                      </a:moveTo>
                      <a:cubicBezTo>
                        <a:pt x="356" y="427"/>
                        <a:pt x="356" y="427"/>
                        <a:pt x="356" y="427"/>
                      </a:cubicBezTo>
                      <a:cubicBezTo>
                        <a:pt x="357" y="427"/>
                        <a:pt x="358" y="427"/>
                        <a:pt x="358" y="427"/>
                      </a:cubicBezTo>
                      <a:cubicBezTo>
                        <a:pt x="358" y="426"/>
                        <a:pt x="357" y="425"/>
                        <a:pt x="356" y="424"/>
                      </a:cubicBezTo>
                      <a:close/>
                      <a:moveTo>
                        <a:pt x="339" y="423"/>
                      </a:moveTo>
                      <a:cubicBezTo>
                        <a:pt x="340" y="424"/>
                        <a:pt x="339" y="429"/>
                        <a:pt x="340" y="428"/>
                      </a:cubicBezTo>
                      <a:cubicBezTo>
                        <a:pt x="340" y="426"/>
                        <a:pt x="340" y="421"/>
                        <a:pt x="339" y="423"/>
                      </a:cubicBezTo>
                      <a:close/>
                      <a:moveTo>
                        <a:pt x="277" y="426"/>
                      </a:moveTo>
                      <a:cubicBezTo>
                        <a:pt x="275" y="433"/>
                        <a:pt x="278" y="428"/>
                        <a:pt x="277" y="426"/>
                      </a:cubicBezTo>
                      <a:close/>
                      <a:moveTo>
                        <a:pt x="249" y="425"/>
                      </a:moveTo>
                      <a:cubicBezTo>
                        <a:pt x="246" y="425"/>
                        <a:pt x="248" y="422"/>
                        <a:pt x="247" y="422"/>
                      </a:cubicBezTo>
                      <a:cubicBezTo>
                        <a:pt x="247" y="426"/>
                        <a:pt x="246" y="429"/>
                        <a:pt x="248" y="431"/>
                      </a:cubicBezTo>
                      <a:cubicBezTo>
                        <a:pt x="249" y="428"/>
                        <a:pt x="248" y="428"/>
                        <a:pt x="249" y="425"/>
                      </a:cubicBezTo>
                      <a:close/>
                      <a:moveTo>
                        <a:pt x="126" y="431"/>
                      </a:moveTo>
                      <a:cubicBezTo>
                        <a:pt x="124" y="430"/>
                        <a:pt x="125" y="436"/>
                        <a:pt x="125" y="436"/>
                      </a:cubicBezTo>
                      <a:cubicBezTo>
                        <a:pt x="125" y="433"/>
                        <a:pt x="126" y="433"/>
                        <a:pt x="126" y="431"/>
                      </a:cubicBezTo>
                      <a:close/>
                      <a:moveTo>
                        <a:pt x="375" y="419"/>
                      </a:moveTo>
                      <a:cubicBezTo>
                        <a:pt x="376" y="422"/>
                        <a:pt x="374" y="424"/>
                        <a:pt x="377" y="425"/>
                      </a:cubicBezTo>
                      <a:cubicBezTo>
                        <a:pt x="376" y="423"/>
                        <a:pt x="378" y="421"/>
                        <a:pt x="375" y="419"/>
                      </a:cubicBezTo>
                      <a:close/>
                      <a:moveTo>
                        <a:pt x="470" y="421"/>
                      </a:moveTo>
                      <a:cubicBezTo>
                        <a:pt x="470" y="419"/>
                        <a:pt x="469" y="417"/>
                        <a:pt x="469" y="415"/>
                      </a:cubicBezTo>
                      <a:cubicBezTo>
                        <a:pt x="468" y="416"/>
                        <a:pt x="469" y="420"/>
                        <a:pt x="470" y="421"/>
                      </a:cubicBezTo>
                      <a:close/>
                      <a:moveTo>
                        <a:pt x="361" y="425"/>
                      </a:moveTo>
                      <a:cubicBezTo>
                        <a:pt x="363" y="425"/>
                        <a:pt x="362" y="421"/>
                        <a:pt x="362" y="420"/>
                      </a:cubicBezTo>
                      <a:cubicBezTo>
                        <a:pt x="361" y="422"/>
                        <a:pt x="362" y="423"/>
                        <a:pt x="361" y="425"/>
                      </a:cubicBezTo>
                      <a:close/>
                      <a:moveTo>
                        <a:pt x="252" y="424"/>
                      </a:moveTo>
                      <a:cubicBezTo>
                        <a:pt x="252" y="426"/>
                        <a:pt x="251" y="429"/>
                        <a:pt x="253" y="429"/>
                      </a:cubicBezTo>
                      <a:cubicBezTo>
                        <a:pt x="253" y="427"/>
                        <a:pt x="253" y="425"/>
                        <a:pt x="252" y="424"/>
                      </a:cubicBezTo>
                      <a:close/>
                      <a:moveTo>
                        <a:pt x="163" y="432"/>
                      </a:moveTo>
                      <a:cubicBezTo>
                        <a:pt x="163" y="427"/>
                        <a:pt x="161" y="430"/>
                        <a:pt x="163" y="432"/>
                      </a:cubicBezTo>
                      <a:close/>
                      <a:moveTo>
                        <a:pt x="329" y="424"/>
                      </a:moveTo>
                      <a:cubicBezTo>
                        <a:pt x="328" y="422"/>
                        <a:pt x="328" y="421"/>
                        <a:pt x="326" y="425"/>
                      </a:cubicBezTo>
                      <a:cubicBezTo>
                        <a:pt x="327" y="425"/>
                        <a:pt x="328" y="425"/>
                        <a:pt x="329" y="424"/>
                      </a:cubicBezTo>
                      <a:close/>
                      <a:moveTo>
                        <a:pt x="209" y="426"/>
                      </a:moveTo>
                      <a:cubicBezTo>
                        <a:pt x="208" y="427"/>
                        <a:pt x="207" y="430"/>
                        <a:pt x="209" y="430"/>
                      </a:cubicBezTo>
                      <a:cubicBezTo>
                        <a:pt x="210" y="429"/>
                        <a:pt x="210" y="427"/>
                        <a:pt x="209" y="426"/>
                      </a:cubicBezTo>
                      <a:close/>
                      <a:moveTo>
                        <a:pt x="143" y="428"/>
                      </a:moveTo>
                      <a:cubicBezTo>
                        <a:pt x="144" y="433"/>
                        <a:pt x="145" y="430"/>
                        <a:pt x="144" y="428"/>
                      </a:cubicBezTo>
                      <a:cubicBezTo>
                        <a:pt x="144" y="429"/>
                        <a:pt x="144" y="428"/>
                        <a:pt x="143" y="428"/>
                      </a:cubicBezTo>
                      <a:close/>
                      <a:moveTo>
                        <a:pt x="324" y="423"/>
                      </a:moveTo>
                      <a:cubicBezTo>
                        <a:pt x="323" y="423"/>
                        <a:pt x="323" y="421"/>
                        <a:pt x="322" y="422"/>
                      </a:cubicBezTo>
                      <a:cubicBezTo>
                        <a:pt x="322" y="424"/>
                        <a:pt x="322" y="424"/>
                        <a:pt x="322" y="424"/>
                      </a:cubicBezTo>
                      <a:cubicBezTo>
                        <a:pt x="322" y="424"/>
                        <a:pt x="323" y="423"/>
                        <a:pt x="324" y="423"/>
                      </a:cubicBezTo>
                      <a:close/>
                      <a:moveTo>
                        <a:pt x="234" y="406"/>
                      </a:moveTo>
                      <a:cubicBezTo>
                        <a:pt x="232" y="410"/>
                        <a:pt x="236" y="419"/>
                        <a:pt x="234" y="424"/>
                      </a:cubicBezTo>
                      <a:cubicBezTo>
                        <a:pt x="234" y="424"/>
                        <a:pt x="234" y="424"/>
                        <a:pt x="234" y="425"/>
                      </a:cubicBezTo>
                      <a:cubicBezTo>
                        <a:pt x="234" y="424"/>
                        <a:pt x="234" y="424"/>
                        <a:pt x="234" y="424"/>
                      </a:cubicBezTo>
                      <a:cubicBezTo>
                        <a:pt x="234" y="423"/>
                        <a:pt x="232" y="427"/>
                        <a:pt x="234" y="427"/>
                      </a:cubicBezTo>
                      <a:cubicBezTo>
                        <a:pt x="234" y="426"/>
                        <a:pt x="235" y="425"/>
                        <a:pt x="235" y="426"/>
                      </a:cubicBezTo>
                      <a:cubicBezTo>
                        <a:pt x="235" y="426"/>
                        <a:pt x="235" y="427"/>
                        <a:pt x="235" y="427"/>
                      </a:cubicBezTo>
                      <a:cubicBezTo>
                        <a:pt x="235" y="420"/>
                        <a:pt x="235" y="414"/>
                        <a:pt x="234" y="406"/>
                      </a:cubicBezTo>
                      <a:close/>
                      <a:moveTo>
                        <a:pt x="139" y="423"/>
                      </a:moveTo>
                      <a:cubicBezTo>
                        <a:pt x="137" y="423"/>
                        <a:pt x="137" y="430"/>
                        <a:pt x="139" y="430"/>
                      </a:cubicBezTo>
                      <a:cubicBezTo>
                        <a:pt x="139" y="427"/>
                        <a:pt x="138" y="425"/>
                        <a:pt x="139" y="423"/>
                      </a:cubicBezTo>
                      <a:close/>
                      <a:moveTo>
                        <a:pt x="215" y="417"/>
                      </a:moveTo>
                      <a:cubicBezTo>
                        <a:pt x="214" y="420"/>
                        <a:pt x="213" y="426"/>
                        <a:pt x="215" y="427"/>
                      </a:cubicBezTo>
                      <a:cubicBezTo>
                        <a:pt x="214" y="422"/>
                        <a:pt x="216" y="420"/>
                        <a:pt x="215" y="417"/>
                      </a:cubicBezTo>
                      <a:close/>
                      <a:moveTo>
                        <a:pt x="74" y="431"/>
                      </a:moveTo>
                      <a:cubicBezTo>
                        <a:pt x="74" y="430"/>
                        <a:pt x="74" y="428"/>
                        <a:pt x="75" y="427"/>
                      </a:cubicBezTo>
                      <a:cubicBezTo>
                        <a:pt x="73" y="427"/>
                        <a:pt x="74" y="433"/>
                        <a:pt x="74" y="431"/>
                      </a:cubicBezTo>
                      <a:close/>
                      <a:moveTo>
                        <a:pt x="67" y="432"/>
                      </a:moveTo>
                      <a:cubicBezTo>
                        <a:pt x="67" y="430"/>
                        <a:pt x="68" y="429"/>
                        <a:pt x="66" y="428"/>
                      </a:cubicBezTo>
                      <a:cubicBezTo>
                        <a:pt x="67" y="429"/>
                        <a:pt x="66" y="432"/>
                        <a:pt x="67" y="432"/>
                      </a:cubicBezTo>
                      <a:close/>
                      <a:moveTo>
                        <a:pt x="126" y="429"/>
                      </a:moveTo>
                      <a:cubicBezTo>
                        <a:pt x="127" y="427"/>
                        <a:pt x="127" y="425"/>
                        <a:pt x="126" y="424"/>
                      </a:cubicBezTo>
                      <a:cubicBezTo>
                        <a:pt x="126" y="425"/>
                        <a:pt x="125" y="428"/>
                        <a:pt x="126" y="429"/>
                      </a:cubicBezTo>
                      <a:close/>
                      <a:moveTo>
                        <a:pt x="464" y="407"/>
                      </a:moveTo>
                      <a:cubicBezTo>
                        <a:pt x="464" y="409"/>
                        <a:pt x="463" y="415"/>
                        <a:pt x="466" y="415"/>
                      </a:cubicBezTo>
                      <a:cubicBezTo>
                        <a:pt x="464" y="414"/>
                        <a:pt x="467" y="414"/>
                        <a:pt x="466" y="413"/>
                      </a:cubicBezTo>
                      <a:cubicBezTo>
                        <a:pt x="464" y="413"/>
                        <a:pt x="467" y="409"/>
                        <a:pt x="464" y="407"/>
                      </a:cubicBezTo>
                      <a:close/>
                      <a:moveTo>
                        <a:pt x="307" y="421"/>
                      </a:moveTo>
                      <a:cubicBezTo>
                        <a:pt x="307" y="417"/>
                        <a:pt x="306" y="411"/>
                        <a:pt x="305" y="407"/>
                      </a:cubicBezTo>
                      <a:cubicBezTo>
                        <a:pt x="305" y="409"/>
                        <a:pt x="304" y="419"/>
                        <a:pt x="307" y="421"/>
                      </a:cubicBezTo>
                      <a:close/>
                      <a:moveTo>
                        <a:pt x="205" y="421"/>
                      </a:moveTo>
                      <a:cubicBezTo>
                        <a:pt x="206" y="422"/>
                        <a:pt x="205" y="426"/>
                        <a:pt x="206" y="425"/>
                      </a:cubicBezTo>
                      <a:cubicBezTo>
                        <a:pt x="206" y="424"/>
                        <a:pt x="206" y="419"/>
                        <a:pt x="205" y="421"/>
                      </a:cubicBezTo>
                      <a:close/>
                      <a:moveTo>
                        <a:pt x="145" y="424"/>
                      </a:moveTo>
                      <a:cubicBezTo>
                        <a:pt x="145" y="426"/>
                        <a:pt x="145" y="427"/>
                        <a:pt x="146" y="428"/>
                      </a:cubicBezTo>
                      <a:cubicBezTo>
                        <a:pt x="146" y="426"/>
                        <a:pt x="147" y="424"/>
                        <a:pt x="145" y="424"/>
                      </a:cubicBezTo>
                      <a:close/>
                      <a:moveTo>
                        <a:pt x="77" y="430"/>
                      </a:moveTo>
                      <a:cubicBezTo>
                        <a:pt x="76" y="429"/>
                        <a:pt x="78" y="426"/>
                        <a:pt x="76" y="425"/>
                      </a:cubicBezTo>
                      <a:cubicBezTo>
                        <a:pt x="76" y="427"/>
                        <a:pt x="75" y="430"/>
                        <a:pt x="77" y="430"/>
                      </a:cubicBezTo>
                      <a:close/>
                      <a:moveTo>
                        <a:pt x="469" y="414"/>
                      </a:moveTo>
                      <a:cubicBezTo>
                        <a:pt x="469" y="410"/>
                        <a:pt x="469" y="407"/>
                        <a:pt x="468" y="405"/>
                      </a:cubicBezTo>
                      <a:cubicBezTo>
                        <a:pt x="469" y="408"/>
                        <a:pt x="468" y="412"/>
                        <a:pt x="469" y="414"/>
                      </a:cubicBezTo>
                      <a:close/>
                      <a:moveTo>
                        <a:pt x="39" y="424"/>
                      </a:moveTo>
                      <a:cubicBezTo>
                        <a:pt x="38" y="426"/>
                        <a:pt x="39" y="430"/>
                        <a:pt x="40" y="426"/>
                      </a:cubicBezTo>
                      <a:cubicBezTo>
                        <a:pt x="41" y="428"/>
                        <a:pt x="38" y="429"/>
                        <a:pt x="39" y="430"/>
                      </a:cubicBezTo>
                      <a:cubicBezTo>
                        <a:pt x="39" y="429"/>
                        <a:pt x="40" y="429"/>
                        <a:pt x="40" y="430"/>
                      </a:cubicBezTo>
                      <a:cubicBezTo>
                        <a:pt x="40" y="430"/>
                        <a:pt x="39" y="431"/>
                        <a:pt x="40" y="431"/>
                      </a:cubicBezTo>
                      <a:cubicBezTo>
                        <a:pt x="40" y="428"/>
                        <a:pt x="42" y="425"/>
                        <a:pt x="39" y="424"/>
                      </a:cubicBezTo>
                      <a:close/>
                      <a:moveTo>
                        <a:pt x="288" y="417"/>
                      </a:moveTo>
                      <a:cubicBezTo>
                        <a:pt x="289" y="418"/>
                        <a:pt x="286" y="420"/>
                        <a:pt x="289" y="420"/>
                      </a:cubicBezTo>
                      <a:cubicBezTo>
                        <a:pt x="289" y="419"/>
                        <a:pt x="289" y="415"/>
                        <a:pt x="288" y="417"/>
                      </a:cubicBezTo>
                      <a:close/>
                      <a:moveTo>
                        <a:pt x="156" y="421"/>
                      </a:moveTo>
                      <a:cubicBezTo>
                        <a:pt x="158" y="420"/>
                        <a:pt x="156" y="426"/>
                        <a:pt x="158" y="425"/>
                      </a:cubicBezTo>
                      <a:cubicBezTo>
                        <a:pt x="158" y="422"/>
                        <a:pt x="157" y="419"/>
                        <a:pt x="156" y="421"/>
                      </a:cubicBezTo>
                      <a:close/>
                      <a:moveTo>
                        <a:pt x="336" y="417"/>
                      </a:moveTo>
                      <a:cubicBezTo>
                        <a:pt x="336" y="416"/>
                        <a:pt x="337" y="413"/>
                        <a:pt x="336" y="413"/>
                      </a:cubicBezTo>
                      <a:cubicBezTo>
                        <a:pt x="336" y="414"/>
                        <a:pt x="335" y="413"/>
                        <a:pt x="335" y="413"/>
                      </a:cubicBezTo>
                      <a:cubicBezTo>
                        <a:pt x="335" y="415"/>
                        <a:pt x="335" y="415"/>
                        <a:pt x="335" y="415"/>
                      </a:cubicBezTo>
                      <a:cubicBezTo>
                        <a:pt x="337" y="413"/>
                        <a:pt x="335" y="419"/>
                        <a:pt x="336" y="417"/>
                      </a:cubicBezTo>
                      <a:close/>
                      <a:moveTo>
                        <a:pt x="247" y="421"/>
                      </a:moveTo>
                      <a:cubicBezTo>
                        <a:pt x="247" y="420"/>
                        <a:pt x="247" y="419"/>
                        <a:pt x="248" y="419"/>
                      </a:cubicBezTo>
                      <a:cubicBezTo>
                        <a:pt x="247" y="414"/>
                        <a:pt x="245" y="420"/>
                        <a:pt x="247" y="421"/>
                      </a:cubicBezTo>
                      <a:close/>
                      <a:moveTo>
                        <a:pt x="165" y="421"/>
                      </a:moveTo>
                      <a:cubicBezTo>
                        <a:pt x="165" y="421"/>
                        <a:pt x="164" y="420"/>
                        <a:pt x="164" y="420"/>
                      </a:cubicBezTo>
                      <a:cubicBezTo>
                        <a:pt x="164" y="421"/>
                        <a:pt x="164" y="421"/>
                        <a:pt x="163" y="421"/>
                      </a:cubicBezTo>
                      <a:cubicBezTo>
                        <a:pt x="163" y="423"/>
                        <a:pt x="164" y="423"/>
                        <a:pt x="165" y="424"/>
                      </a:cubicBezTo>
                      <a:cubicBezTo>
                        <a:pt x="167" y="422"/>
                        <a:pt x="163" y="422"/>
                        <a:pt x="165" y="421"/>
                      </a:cubicBezTo>
                      <a:close/>
                      <a:moveTo>
                        <a:pt x="325" y="409"/>
                      </a:moveTo>
                      <a:cubicBezTo>
                        <a:pt x="325" y="411"/>
                        <a:pt x="324" y="411"/>
                        <a:pt x="324" y="413"/>
                      </a:cubicBezTo>
                      <a:cubicBezTo>
                        <a:pt x="326" y="413"/>
                        <a:pt x="326" y="417"/>
                        <a:pt x="327" y="415"/>
                      </a:cubicBezTo>
                      <a:cubicBezTo>
                        <a:pt x="326" y="414"/>
                        <a:pt x="328" y="410"/>
                        <a:pt x="325" y="409"/>
                      </a:cubicBezTo>
                      <a:close/>
                      <a:moveTo>
                        <a:pt x="255" y="418"/>
                      </a:moveTo>
                      <a:cubicBezTo>
                        <a:pt x="255" y="416"/>
                        <a:pt x="255" y="415"/>
                        <a:pt x="254" y="414"/>
                      </a:cubicBezTo>
                      <a:cubicBezTo>
                        <a:pt x="254" y="416"/>
                        <a:pt x="254" y="417"/>
                        <a:pt x="255" y="418"/>
                      </a:cubicBezTo>
                      <a:close/>
                      <a:moveTo>
                        <a:pt x="126" y="390"/>
                      </a:moveTo>
                      <a:cubicBezTo>
                        <a:pt x="122" y="391"/>
                        <a:pt x="126" y="396"/>
                        <a:pt x="124" y="399"/>
                      </a:cubicBezTo>
                      <a:cubicBezTo>
                        <a:pt x="124" y="399"/>
                        <a:pt x="125" y="399"/>
                        <a:pt x="125" y="399"/>
                      </a:cubicBezTo>
                      <a:cubicBezTo>
                        <a:pt x="126" y="409"/>
                        <a:pt x="127" y="412"/>
                        <a:pt x="127" y="422"/>
                      </a:cubicBezTo>
                      <a:cubicBezTo>
                        <a:pt x="129" y="412"/>
                        <a:pt x="126" y="402"/>
                        <a:pt x="126" y="390"/>
                      </a:cubicBezTo>
                      <a:close/>
                      <a:moveTo>
                        <a:pt x="209" y="413"/>
                      </a:moveTo>
                      <a:cubicBezTo>
                        <a:pt x="210" y="416"/>
                        <a:pt x="209" y="415"/>
                        <a:pt x="209" y="418"/>
                      </a:cubicBezTo>
                      <a:cubicBezTo>
                        <a:pt x="209" y="418"/>
                        <a:pt x="210" y="418"/>
                        <a:pt x="210" y="418"/>
                      </a:cubicBezTo>
                      <a:cubicBezTo>
                        <a:pt x="210" y="416"/>
                        <a:pt x="211" y="414"/>
                        <a:pt x="209" y="413"/>
                      </a:cubicBezTo>
                      <a:close/>
                      <a:moveTo>
                        <a:pt x="71" y="420"/>
                      </a:moveTo>
                      <a:cubicBezTo>
                        <a:pt x="72" y="422"/>
                        <a:pt x="68" y="422"/>
                        <a:pt x="70" y="424"/>
                      </a:cubicBezTo>
                      <a:cubicBezTo>
                        <a:pt x="70" y="422"/>
                        <a:pt x="70" y="424"/>
                        <a:pt x="71" y="423"/>
                      </a:cubicBezTo>
                      <a:cubicBezTo>
                        <a:pt x="72" y="422"/>
                        <a:pt x="72" y="421"/>
                        <a:pt x="71" y="420"/>
                      </a:cubicBezTo>
                      <a:close/>
                      <a:moveTo>
                        <a:pt x="283" y="415"/>
                      </a:moveTo>
                      <a:cubicBezTo>
                        <a:pt x="283" y="412"/>
                        <a:pt x="283" y="411"/>
                        <a:pt x="282" y="410"/>
                      </a:cubicBezTo>
                      <a:cubicBezTo>
                        <a:pt x="282" y="405"/>
                        <a:pt x="282" y="413"/>
                        <a:pt x="283" y="415"/>
                      </a:cubicBezTo>
                      <a:close/>
                      <a:moveTo>
                        <a:pt x="18" y="420"/>
                      </a:moveTo>
                      <a:cubicBezTo>
                        <a:pt x="18" y="422"/>
                        <a:pt x="18" y="425"/>
                        <a:pt x="20" y="425"/>
                      </a:cubicBezTo>
                      <a:cubicBezTo>
                        <a:pt x="20" y="424"/>
                        <a:pt x="19" y="420"/>
                        <a:pt x="18" y="420"/>
                      </a:cubicBezTo>
                      <a:close/>
                      <a:moveTo>
                        <a:pt x="30" y="418"/>
                      </a:moveTo>
                      <a:cubicBezTo>
                        <a:pt x="29" y="420"/>
                        <a:pt x="28" y="423"/>
                        <a:pt x="30" y="424"/>
                      </a:cubicBezTo>
                      <a:cubicBezTo>
                        <a:pt x="29" y="421"/>
                        <a:pt x="32" y="420"/>
                        <a:pt x="30" y="418"/>
                      </a:cubicBezTo>
                      <a:close/>
                      <a:moveTo>
                        <a:pt x="456" y="401"/>
                      </a:moveTo>
                      <a:cubicBezTo>
                        <a:pt x="456" y="401"/>
                        <a:pt x="457" y="402"/>
                        <a:pt x="456" y="402"/>
                      </a:cubicBezTo>
                      <a:cubicBezTo>
                        <a:pt x="456" y="402"/>
                        <a:pt x="456" y="402"/>
                        <a:pt x="455" y="402"/>
                      </a:cubicBezTo>
                      <a:cubicBezTo>
                        <a:pt x="455" y="403"/>
                        <a:pt x="457" y="402"/>
                        <a:pt x="456" y="404"/>
                      </a:cubicBezTo>
                      <a:cubicBezTo>
                        <a:pt x="455" y="402"/>
                        <a:pt x="456" y="407"/>
                        <a:pt x="456" y="407"/>
                      </a:cubicBezTo>
                      <a:cubicBezTo>
                        <a:pt x="456" y="406"/>
                        <a:pt x="458" y="403"/>
                        <a:pt x="456" y="401"/>
                      </a:cubicBezTo>
                      <a:close/>
                      <a:moveTo>
                        <a:pt x="262" y="409"/>
                      </a:moveTo>
                      <a:cubicBezTo>
                        <a:pt x="262" y="410"/>
                        <a:pt x="261" y="415"/>
                        <a:pt x="262" y="414"/>
                      </a:cubicBezTo>
                      <a:cubicBezTo>
                        <a:pt x="262" y="413"/>
                        <a:pt x="263" y="408"/>
                        <a:pt x="262" y="409"/>
                      </a:cubicBezTo>
                      <a:close/>
                      <a:moveTo>
                        <a:pt x="318" y="411"/>
                      </a:moveTo>
                      <a:cubicBezTo>
                        <a:pt x="318" y="408"/>
                        <a:pt x="319" y="404"/>
                        <a:pt x="317" y="401"/>
                      </a:cubicBezTo>
                      <a:cubicBezTo>
                        <a:pt x="318" y="405"/>
                        <a:pt x="316" y="408"/>
                        <a:pt x="318" y="411"/>
                      </a:cubicBezTo>
                      <a:close/>
                      <a:moveTo>
                        <a:pt x="300" y="409"/>
                      </a:moveTo>
                      <a:cubicBezTo>
                        <a:pt x="300" y="401"/>
                        <a:pt x="300" y="414"/>
                        <a:pt x="301" y="411"/>
                      </a:cubicBezTo>
                      <a:cubicBezTo>
                        <a:pt x="301" y="412"/>
                        <a:pt x="300" y="410"/>
                        <a:pt x="300" y="409"/>
                      </a:cubicBezTo>
                      <a:close/>
                      <a:moveTo>
                        <a:pt x="233" y="414"/>
                      </a:moveTo>
                      <a:cubicBezTo>
                        <a:pt x="232" y="413"/>
                        <a:pt x="233" y="412"/>
                        <a:pt x="232" y="411"/>
                      </a:cubicBezTo>
                      <a:cubicBezTo>
                        <a:pt x="232" y="412"/>
                        <a:pt x="231" y="414"/>
                        <a:pt x="233" y="414"/>
                      </a:cubicBezTo>
                      <a:close/>
                      <a:moveTo>
                        <a:pt x="101" y="415"/>
                      </a:moveTo>
                      <a:cubicBezTo>
                        <a:pt x="101" y="417"/>
                        <a:pt x="100" y="416"/>
                        <a:pt x="99" y="415"/>
                      </a:cubicBezTo>
                      <a:cubicBezTo>
                        <a:pt x="99" y="417"/>
                        <a:pt x="99" y="419"/>
                        <a:pt x="100" y="420"/>
                      </a:cubicBezTo>
                      <a:cubicBezTo>
                        <a:pt x="99" y="417"/>
                        <a:pt x="103" y="417"/>
                        <a:pt x="101" y="415"/>
                      </a:cubicBezTo>
                      <a:close/>
                      <a:moveTo>
                        <a:pt x="292" y="406"/>
                      </a:moveTo>
                      <a:cubicBezTo>
                        <a:pt x="291" y="407"/>
                        <a:pt x="291" y="411"/>
                        <a:pt x="292" y="412"/>
                      </a:cubicBezTo>
                      <a:cubicBezTo>
                        <a:pt x="293" y="410"/>
                        <a:pt x="292" y="409"/>
                        <a:pt x="292" y="406"/>
                      </a:cubicBezTo>
                      <a:close/>
                      <a:moveTo>
                        <a:pt x="525" y="397"/>
                      </a:moveTo>
                      <a:cubicBezTo>
                        <a:pt x="525" y="399"/>
                        <a:pt x="524" y="401"/>
                        <a:pt x="526" y="402"/>
                      </a:cubicBezTo>
                      <a:cubicBezTo>
                        <a:pt x="526" y="401"/>
                        <a:pt x="527" y="397"/>
                        <a:pt x="525" y="397"/>
                      </a:cubicBezTo>
                      <a:close/>
                      <a:moveTo>
                        <a:pt x="371" y="407"/>
                      </a:moveTo>
                      <a:cubicBezTo>
                        <a:pt x="370" y="406"/>
                        <a:pt x="372" y="405"/>
                        <a:pt x="371" y="404"/>
                      </a:cubicBezTo>
                      <a:cubicBezTo>
                        <a:pt x="370" y="406"/>
                        <a:pt x="369" y="408"/>
                        <a:pt x="371" y="408"/>
                      </a:cubicBezTo>
                      <a:cubicBezTo>
                        <a:pt x="371" y="407"/>
                        <a:pt x="371" y="407"/>
                        <a:pt x="371" y="407"/>
                      </a:cubicBezTo>
                      <a:close/>
                      <a:moveTo>
                        <a:pt x="110" y="418"/>
                      </a:moveTo>
                      <a:cubicBezTo>
                        <a:pt x="110" y="416"/>
                        <a:pt x="111" y="412"/>
                        <a:pt x="109" y="410"/>
                      </a:cubicBezTo>
                      <a:cubicBezTo>
                        <a:pt x="111" y="412"/>
                        <a:pt x="108" y="418"/>
                        <a:pt x="110" y="418"/>
                      </a:cubicBezTo>
                      <a:close/>
                      <a:moveTo>
                        <a:pt x="399" y="405"/>
                      </a:moveTo>
                      <a:cubicBezTo>
                        <a:pt x="399" y="404"/>
                        <a:pt x="398" y="403"/>
                        <a:pt x="398" y="402"/>
                      </a:cubicBezTo>
                      <a:cubicBezTo>
                        <a:pt x="398" y="401"/>
                        <a:pt x="397" y="408"/>
                        <a:pt x="398" y="406"/>
                      </a:cubicBezTo>
                      <a:cubicBezTo>
                        <a:pt x="398" y="406"/>
                        <a:pt x="398" y="405"/>
                        <a:pt x="399" y="405"/>
                      </a:cubicBezTo>
                      <a:close/>
                      <a:moveTo>
                        <a:pt x="121" y="415"/>
                      </a:moveTo>
                      <a:cubicBezTo>
                        <a:pt x="122" y="414"/>
                        <a:pt x="122" y="411"/>
                        <a:pt x="121" y="411"/>
                      </a:cubicBezTo>
                      <a:cubicBezTo>
                        <a:pt x="122" y="412"/>
                        <a:pt x="120" y="414"/>
                        <a:pt x="121" y="415"/>
                      </a:cubicBezTo>
                      <a:close/>
                      <a:moveTo>
                        <a:pt x="136" y="408"/>
                      </a:moveTo>
                      <a:cubicBezTo>
                        <a:pt x="137" y="409"/>
                        <a:pt x="137" y="412"/>
                        <a:pt x="138" y="413"/>
                      </a:cubicBezTo>
                      <a:cubicBezTo>
                        <a:pt x="138" y="412"/>
                        <a:pt x="138" y="407"/>
                        <a:pt x="136" y="408"/>
                      </a:cubicBezTo>
                      <a:close/>
                      <a:moveTo>
                        <a:pt x="437" y="393"/>
                      </a:moveTo>
                      <a:cubicBezTo>
                        <a:pt x="437" y="395"/>
                        <a:pt x="435" y="399"/>
                        <a:pt x="438" y="401"/>
                      </a:cubicBezTo>
                      <a:cubicBezTo>
                        <a:pt x="437" y="398"/>
                        <a:pt x="439" y="395"/>
                        <a:pt x="437" y="393"/>
                      </a:cubicBezTo>
                      <a:close/>
                      <a:moveTo>
                        <a:pt x="153" y="406"/>
                      </a:moveTo>
                      <a:cubicBezTo>
                        <a:pt x="154" y="408"/>
                        <a:pt x="152" y="413"/>
                        <a:pt x="155" y="412"/>
                      </a:cubicBezTo>
                      <a:cubicBezTo>
                        <a:pt x="153" y="410"/>
                        <a:pt x="156" y="406"/>
                        <a:pt x="153" y="406"/>
                      </a:cubicBezTo>
                      <a:close/>
                      <a:moveTo>
                        <a:pt x="358" y="404"/>
                      </a:moveTo>
                      <a:cubicBezTo>
                        <a:pt x="358" y="401"/>
                        <a:pt x="360" y="400"/>
                        <a:pt x="358" y="399"/>
                      </a:cubicBezTo>
                      <a:cubicBezTo>
                        <a:pt x="358" y="400"/>
                        <a:pt x="357" y="403"/>
                        <a:pt x="358" y="404"/>
                      </a:cubicBezTo>
                      <a:close/>
                      <a:moveTo>
                        <a:pt x="469" y="386"/>
                      </a:moveTo>
                      <a:cubicBezTo>
                        <a:pt x="469" y="391"/>
                        <a:pt x="468" y="396"/>
                        <a:pt x="470" y="399"/>
                      </a:cubicBezTo>
                      <a:cubicBezTo>
                        <a:pt x="470" y="398"/>
                        <a:pt x="470" y="398"/>
                        <a:pt x="471" y="397"/>
                      </a:cubicBezTo>
                      <a:cubicBezTo>
                        <a:pt x="469" y="396"/>
                        <a:pt x="471" y="393"/>
                        <a:pt x="469" y="392"/>
                      </a:cubicBezTo>
                      <a:cubicBezTo>
                        <a:pt x="471" y="392"/>
                        <a:pt x="470" y="388"/>
                        <a:pt x="469" y="386"/>
                      </a:cubicBezTo>
                      <a:close/>
                      <a:moveTo>
                        <a:pt x="442" y="400"/>
                      </a:moveTo>
                      <a:cubicBezTo>
                        <a:pt x="442" y="398"/>
                        <a:pt x="442" y="394"/>
                        <a:pt x="441" y="392"/>
                      </a:cubicBezTo>
                      <a:cubicBezTo>
                        <a:pt x="441" y="393"/>
                        <a:pt x="441" y="397"/>
                        <a:pt x="442" y="400"/>
                      </a:cubicBezTo>
                      <a:close/>
                      <a:moveTo>
                        <a:pt x="147" y="411"/>
                      </a:moveTo>
                      <a:cubicBezTo>
                        <a:pt x="148" y="408"/>
                        <a:pt x="148" y="405"/>
                        <a:pt x="147" y="402"/>
                      </a:cubicBezTo>
                      <a:cubicBezTo>
                        <a:pt x="146" y="406"/>
                        <a:pt x="146" y="408"/>
                        <a:pt x="147" y="411"/>
                      </a:cubicBezTo>
                      <a:close/>
                      <a:moveTo>
                        <a:pt x="140" y="406"/>
                      </a:moveTo>
                      <a:cubicBezTo>
                        <a:pt x="140" y="407"/>
                        <a:pt x="139" y="412"/>
                        <a:pt x="140" y="410"/>
                      </a:cubicBezTo>
                      <a:cubicBezTo>
                        <a:pt x="140" y="409"/>
                        <a:pt x="141" y="405"/>
                        <a:pt x="140" y="406"/>
                      </a:cubicBezTo>
                      <a:close/>
                      <a:moveTo>
                        <a:pt x="184" y="409"/>
                      </a:moveTo>
                      <a:cubicBezTo>
                        <a:pt x="185" y="408"/>
                        <a:pt x="185" y="406"/>
                        <a:pt x="184" y="406"/>
                      </a:cubicBezTo>
                      <a:cubicBezTo>
                        <a:pt x="184" y="407"/>
                        <a:pt x="183" y="408"/>
                        <a:pt x="184" y="409"/>
                      </a:cubicBezTo>
                      <a:close/>
                      <a:moveTo>
                        <a:pt x="248" y="405"/>
                      </a:moveTo>
                      <a:cubicBezTo>
                        <a:pt x="247" y="405"/>
                        <a:pt x="247" y="405"/>
                        <a:pt x="248" y="406"/>
                      </a:cubicBezTo>
                      <a:cubicBezTo>
                        <a:pt x="248" y="404"/>
                        <a:pt x="249" y="403"/>
                        <a:pt x="248" y="403"/>
                      </a:cubicBezTo>
                      <a:cubicBezTo>
                        <a:pt x="247" y="403"/>
                        <a:pt x="247" y="403"/>
                        <a:pt x="246" y="404"/>
                      </a:cubicBezTo>
                      <a:cubicBezTo>
                        <a:pt x="247" y="404"/>
                        <a:pt x="248" y="404"/>
                        <a:pt x="248" y="405"/>
                      </a:cubicBezTo>
                      <a:close/>
                      <a:moveTo>
                        <a:pt x="245" y="403"/>
                      </a:moveTo>
                      <a:cubicBezTo>
                        <a:pt x="245" y="403"/>
                        <a:pt x="245" y="403"/>
                        <a:pt x="244" y="403"/>
                      </a:cubicBezTo>
                      <a:cubicBezTo>
                        <a:pt x="244" y="404"/>
                        <a:pt x="243" y="406"/>
                        <a:pt x="244" y="406"/>
                      </a:cubicBezTo>
                      <a:cubicBezTo>
                        <a:pt x="244" y="404"/>
                        <a:pt x="246" y="403"/>
                        <a:pt x="245" y="403"/>
                      </a:cubicBezTo>
                      <a:close/>
                      <a:moveTo>
                        <a:pt x="474" y="390"/>
                      </a:moveTo>
                      <a:cubicBezTo>
                        <a:pt x="475" y="390"/>
                        <a:pt x="474" y="395"/>
                        <a:pt x="476" y="396"/>
                      </a:cubicBezTo>
                      <a:cubicBezTo>
                        <a:pt x="475" y="393"/>
                        <a:pt x="477" y="388"/>
                        <a:pt x="474" y="390"/>
                      </a:cubicBezTo>
                      <a:close/>
                      <a:moveTo>
                        <a:pt x="345" y="383"/>
                      </a:moveTo>
                      <a:cubicBezTo>
                        <a:pt x="346" y="388"/>
                        <a:pt x="345" y="396"/>
                        <a:pt x="347" y="401"/>
                      </a:cubicBezTo>
                      <a:cubicBezTo>
                        <a:pt x="348" y="399"/>
                        <a:pt x="348" y="395"/>
                        <a:pt x="347" y="395"/>
                      </a:cubicBezTo>
                      <a:cubicBezTo>
                        <a:pt x="349" y="392"/>
                        <a:pt x="346" y="388"/>
                        <a:pt x="348" y="384"/>
                      </a:cubicBezTo>
                      <a:cubicBezTo>
                        <a:pt x="346" y="384"/>
                        <a:pt x="346" y="383"/>
                        <a:pt x="345" y="383"/>
                      </a:cubicBezTo>
                      <a:close/>
                      <a:moveTo>
                        <a:pt x="276" y="398"/>
                      </a:moveTo>
                      <a:cubicBezTo>
                        <a:pt x="276" y="395"/>
                        <a:pt x="276" y="393"/>
                        <a:pt x="275" y="391"/>
                      </a:cubicBezTo>
                      <a:cubicBezTo>
                        <a:pt x="275" y="395"/>
                        <a:pt x="275" y="400"/>
                        <a:pt x="276" y="403"/>
                      </a:cubicBezTo>
                      <a:cubicBezTo>
                        <a:pt x="276" y="400"/>
                        <a:pt x="278" y="396"/>
                        <a:pt x="276" y="398"/>
                      </a:cubicBezTo>
                      <a:close/>
                      <a:moveTo>
                        <a:pt x="151" y="408"/>
                      </a:moveTo>
                      <a:cubicBezTo>
                        <a:pt x="152" y="407"/>
                        <a:pt x="152" y="400"/>
                        <a:pt x="150" y="398"/>
                      </a:cubicBezTo>
                      <a:cubicBezTo>
                        <a:pt x="150" y="402"/>
                        <a:pt x="150" y="405"/>
                        <a:pt x="151" y="408"/>
                      </a:cubicBezTo>
                      <a:close/>
                      <a:moveTo>
                        <a:pt x="385" y="398"/>
                      </a:moveTo>
                      <a:cubicBezTo>
                        <a:pt x="386" y="396"/>
                        <a:pt x="384" y="394"/>
                        <a:pt x="383" y="395"/>
                      </a:cubicBezTo>
                      <a:cubicBezTo>
                        <a:pt x="384" y="395"/>
                        <a:pt x="385" y="399"/>
                        <a:pt x="385" y="398"/>
                      </a:cubicBezTo>
                      <a:close/>
                      <a:moveTo>
                        <a:pt x="376" y="399"/>
                      </a:moveTo>
                      <a:cubicBezTo>
                        <a:pt x="375" y="397"/>
                        <a:pt x="376" y="395"/>
                        <a:pt x="376" y="394"/>
                      </a:cubicBezTo>
                      <a:cubicBezTo>
                        <a:pt x="375" y="394"/>
                        <a:pt x="375" y="401"/>
                        <a:pt x="376" y="399"/>
                      </a:cubicBezTo>
                      <a:close/>
                      <a:moveTo>
                        <a:pt x="344" y="397"/>
                      </a:moveTo>
                      <a:cubicBezTo>
                        <a:pt x="342" y="399"/>
                        <a:pt x="343" y="395"/>
                        <a:pt x="342" y="396"/>
                      </a:cubicBezTo>
                      <a:cubicBezTo>
                        <a:pt x="342" y="399"/>
                        <a:pt x="343" y="399"/>
                        <a:pt x="344" y="400"/>
                      </a:cubicBezTo>
                      <a:lnTo>
                        <a:pt x="344" y="397"/>
                      </a:lnTo>
                      <a:close/>
                      <a:moveTo>
                        <a:pt x="206" y="400"/>
                      </a:moveTo>
                      <a:cubicBezTo>
                        <a:pt x="206" y="401"/>
                        <a:pt x="205" y="406"/>
                        <a:pt x="206" y="405"/>
                      </a:cubicBezTo>
                      <a:cubicBezTo>
                        <a:pt x="206" y="404"/>
                        <a:pt x="207" y="399"/>
                        <a:pt x="206" y="400"/>
                      </a:cubicBezTo>
                      <a:close/>
                      <a:moveTo>
                        <a:pt x="135" y="408"/>
                      </a:moveTo>
                      <a:cubicBezTo>
                        <a:pt x="135" y="408"/>
                        <a:pt x="135" y="405"/>
                        <a:pt x="134" y="404"/>
                      </a:cubicBezTo>
                      <a:cubicBezTo>
                        <a:pt x="135" y="406"/>
                        <a:pt x="133" y="408"/>
                        <a:pt x="135" y="408"/>
                      </a:cubicBezTo>
                      <a:close/>
                      <a:moveTo>
                        <a:pt x="468" y="395"/>
                      </a:moveTo>
                      <a:cubicBezTo>
                        <a:pt x="468" y="393"/>
                        <a:pt x="468" y="393"/>
                        <a:pt x="467" y="391"/>
                      </a:cubicBezTo>
                      <a:cubicBezTo>
                        <a:pt x="468" y="392"/>
                        <a:pt x="467" y="395"/>
                        <a:pt x="468" y="395"/>
                      </a:cubicBezTo>
                      <a:close/>
                      <a:moveTo>
                        <a:pt x="306" y="396"/>
                      </a:moveTo>
                      <a:cubicBezTo>
                        <a:pt x="307" y="398"/>
                        <a:pt x="305" y="398"/>
                        <a:pt x="306" y="401"/>
                      </a:cubicBezTo>
                      <a:cubicBezTo>
                        <a:pt x="307" y="401"/>
                        <a:pt x="307" y="401"/>
                        <a:pt x="307" y="401"/>
                      </a:cubicBezTo>
                      <a:cubicBezTo>
                        <a:pt x="307" y="399"/>
                        <a:pt x="308" y="396"/>
                        <a:pt x="306" y="396"/>
                      </a:cubicBezTo>
                      <a:close/>
                      <a:moveTo>
                        <a:pt x="297" y="387"/>
                      </a:moveTo>
                      <a:cubicBezTo>
                        <a:pt x="295" y="388"/>
                        <a:pt x="297" y="382"/>
                        <a:pt x="295" y="384"/>
                      </a:cubicBezTo>
                      <a:cubicBezTo>
                        <a:pt x="295" y="387"/>
                        <a:pt x="295" y="395"/>
                        <a:pt x="297" y="401"/>
                      </a:cubicBezTo>
                      <a:cubicBezTo>
                        <a:pt x="299" y="397"/>
                        <a:pt x="296" y="389"/>
                        <a:pt x="297" y="387"/>
                      </a:cubicBezTo>
                      <a:close/>
                      <a:moveTo>
                        <a:pt x="185" y="401"/>
                      </a:moveTo>
                      <a:cubicBezTo>
                        <a:pt x="186" y="402"/>
                        <a:pt x="184" y="404"/>
                        <a:pt x="186" y="405"/>
                      </a:cubicBezTo>
                      <a:cubicBezTo>
                        <a:pt x="186" y="405"/>
                        <a:pt x="186" y="399"/>
                        <a:pt x="185" y="401"/>
                      </a:cubicBezTo>
                      <a:close/>
                      <a:moveTo>
                        <a:pt x="88" y="404"/>
                      </a:moveTo>
                      <a:cubicBezTo>
                        <a:pt x="88" y="405"/>
                        <a:pt x="88" y="406"/>
                        <a:pt x="87" y="408"/>
                      </a:cubicBezTo>
                      <a:cubicBezTo>
                        <a:pt x="88" y="408"/>
                        <a:pt x="88" y="408"/>
                        <a:pt x="89" y="409"/>
                      </a:cubicBezTo>
                      <a:cubicBezTo>
                        <a:pt x="88" y="406"/>
                        <a:pt x="91" y="405"/>
                        <a:pt x="88" y="404"/>
                      </a:cubicBezTo>
                      <a:close/>
                      <a:moveTo>
                        <a:pt x="78" y="394"/>
                      </a:moveTo>
                      <a:cubicBezTo>
                        <a:pt x="77" y="395"/>
                        <a:pt x="77" y="395"/>
                        <a:pt x="75" y="395"/>
                      </a:cubicBezTo>
                      <a:cubicBezTo>
                        <a:pt x="76" y="400"/>
                        <a:pt x="77" y="405"/>
                        <a:pt x="76" y="409"/>
                      </a:cubicBezTo>
                      <a:cubicBezTo>
                        <a:pt x="77" y="409"/>
                        <a:pt x="77" y="409"/>
                        <a:pt x="77" y="409"/>
                      </a:cubicBezTo>
                      <a:cubicBezTo>
                        <a:pt x="76" y="401"/>
                        <a:pt x="82" y="392"/>
                        <a:pt x="78" y="383"/>
                      </a:cubicBezTo>
                      <a:cubicBezTo>
                        <a:pt x="77" y="387"/>
                        <a:pt x="79" y="390"/>
                        <a:pt x="78" y="394"/>
                      </a:cubicBezTo>
                      <a:close/>
                      <a:moveTo>
                        <a:pt x="248" y="395"/>
                      </a:moveTo>
                      <a:cubicBezTo>
                        <a:pt x="248" y="398"/>
                        <a:pt x="246" y="401"/>
                        <a:pt x="248" y="402"/>
                      </a:cubicBezTo>
                      <a:cubicBezTo>
                        <a:pt x="247" y="400"/>
                        <a:pt x="249" y="395"/>
                        <a:pt x="248" y="395"/>
                      </a:cubicBezTo>
                      <a:close/>
                      <a:moveTo>
                        <a:pt x="99" y="406"/>
                      </a:moveTo>
                      <a:cubicBezTo>
                        <a:pt x="98" y="406"/>
                        <a:pt x="98" y="406"/>
                        <a:pt x="98" y="406"/>
                      </a:cubicBezTo>
                      <a:cubicBezTo>
                        <a:pt x="98" y="408"/>
                        <a:pt x="98" y="408"/>
                        <a:pt x="98" y="408"/>
                      </a:cubicBezTo>
                      <a:cubicBezTo>
                        <a:pt x="100" y="408"/>
                        <a:pt x="98" y="407"/>
                        <a:pt x="99" y="406"/>
                      </a:cubicBezTo>
                      <a:close/>
                      <a:moveTo>
                        <a:pt x="191" y="397"/>
                      </a:moveTo>
                      <a:cubicBezTo>
                        <a:pt x="191" y="403"/>
                        <a:pt x="191" y="403"/>
                        <a:pt x="191" y="403"/>
                      </a:cubicBezTo>
                      <a:cubicBezTo>
                        <a:pt x="192" y="403"/>
                        <a:pt x="192" y="403"/>
                        <a:pt x="192" y="403"/>
                      </a:cubicBezTo>
                      <a:cubicBezTo>
                        <a:pt x="191" y="402"/>
                        <a:pt x="193" y="398"/>
                        <a:pt x="191" y="397"/>
                      </a:cubicBezTo>
                      <a:close/>
                      <a:moveTo>
                        <a:pt x="282" y="399"/>
                      </a:moveTo>
                      <a:cubicBezTo>
                        <a:pt x="287" y="399"/>
                        <a:pt x="283" y="394"/>
                        <a:pt x="285" y="395"/>
                      </a:cubicBezTo>
                      <a:cubicBezTo>
                        <a:pt x="285" y="393"/>
                        <a:pt x="285" y="391"/>
                        <a:pt x="283" y="391"/>
                      </a:cubicBezTo>
                      <a:cubicBezTo>
                        <a:pt x="284" y="394"/>
                        <a:pt x="282" y="395"/>
                        <a:pt x="282" y="399"/>
                      </a:cubicBezTo>
                      <a:close/>
                      <a:moveTo>
                        <a:pt x="377" y="394"/>
                      </a:moveTo>
                      <a:cubicBezTo>
                        <a:pt x="378" y="393"/>
                        <a:pt x="378" y="389"/>
                        <a:pt x="377" y="389"/>
                      </a:cubicBezTo>
                      <a:cubicBezTo>
                        <a:pt x="377" y="390"/>
                        <a:pt x="377" y="393"/>
                        <a:pt x="377" y="394"/>
                      </a:cubicBezTo>
                      <a:close/>
                      <a:moveTo>
                        <a:pt x="50" y="405"/>
                      </a:moveTo>
                      <a:cubicBezTo>
                        <a:pt x="51" y="405"/>
                        <a:pt x="50" y="406"/>
                        <a:pt x="51" y="406"/>
                      </a:cubicBezTo>
                      <a:cubicBezTo>
                        <a:pt x="50" y="401"/>
                        <a:pt x="50" y="394"/>
                        <a:pt x="50" y="405"/>
                      </a:cubicBezTo>
                      <a:close/>
                      <a:moveTo>
                        <a:pt x="147" y="402"/>
                      </a:moveTo>
                      <a:cubicBezTo>
                        <a:pt x="146" y="398"/>
                        <a:pt x="148" y="394"/>
                        <a:pt x="145" y="392"/>
                      </a:cubicBezTo>
                      <a:cubicBezTo>
                        <a:pt x="146" y="397"/>
                        <a:pt x="145" y="398"/>
                        <a:pt x="146" y="402"/>
                      </a:cubicBezTo>
                      <a:lnTo>
                        <a:pt x="147" y="402"/>
                      </a:lnTo>
                      <a:close/>
                      <a:moveTo>
                        <a:pt x="163" y="387"/>
                      </a:moveTo>
                      <a:cubicBezTo>
                        <a:pt x="162" y="390"/>
                        <a:pt x="162" y="396"/>
                        <a:pt x="164" y="399"/>
                      </a:cubicBezTo>
                      <a:cubicBezTo>
                        <a:pt x="164" y="396"/>
                        <a:pt x="164" y="390"/>
                        <a:pt x="163" y="387"/>
                      </a:cubicBezTo>
                      <a:close/>
                      <a:moveTo>
                        <a:pt x="200" y="396"/>
                      </a:moveTo>
                      <a:cubicBezTo>
                        <a:pt x="200" y="394"/>
                        <a:pt x="200" y="393"/>
                        <a:pt x="199" y="392"/>
                      </a:cubicBezTo>
                      <a:cubicBezTo>
                        <a:pt x="200" y="394"/>
                        <a:pt x="198" y="396"/>
                        <a:pt x="200" y="396"/>
                      </a:cubicBezTo>
                      <a:close/>
                      <a:moveTo>
                        <a:pt x="398" y="382"/>
                      </a:moveTo>
                      <a:cubicBezTo>
                        <a:pt x="398" y="383"/>
                        <a:pt x="398" y="386"/>
                        <a:pt x="398" y="384"/>
                      </a:cubicBezTo>
                      <a:cubicBezTo>
                        <a:pt x="398" y="383"/>
                        <a:pt x="399" y="381"/>
                        <a:pt x="397" y="382"/>
                      </a:cubicBezTo>
                      <a:cubicBezTo>
                        <a:pt x="396" y="383"/>
                        <a:pt x="396" y="385"/>
                        <a:pt x="397" y="386"/>
                      </a:cubicBezTo>
                      <a:cubicBezTo>
                        <a:pt x="398" y="385"/>
                        <a:pt x="397" y="383"/>
                        <a:pt x="398" y="382"/>
                      </a:cubicBezTo>
                      <a:close/>
                      <a:moveTo>
                        <a:pt x="280" y="390"/>
                      </a:moveTo>
                      <a:cubicBezTo>
                        <a:pt x="280" y="389"/>
                        <a:pt x="280" y="388"/>
                        <a:pt x="280" y="388"/>
                      </a:cubicBezTo>
                      <a:cubicBezTo>
                        <a:pt x="280" y="381"/>
                        <a:pt x="278" y="390"/>
                        <a:pt x="280" y="390"/>
                      </a:cubicBezTo>
                      <a:close/>
                      <a:moveTo>
                        <a:pt x="303" y="367"/>
                      </a:moveTo>
                      <a:cubicBezTo>
                        <a:pt x="302" y="371"/>
                        <a:pt x="302" y="382"/>
                        <a:pt x="303" y="388"/>
                      </a:cubicBezTo>
                      <a:cubicBezTo>
                        <a:pt x="304" y="380"/>
                        <a:pt x="303" y="373"/>
                        <a:pt x="303" y="367"/>
                      </a:cubicBezTo>
                      <a:close/>
                      <a:moveTo>
                        <a:pt x="369" y="379"/>
                      </a:moveTo>
                      <a:cubicBezTo>
                        <a:pt x="369" y="381"/>
                        <a:pt x="368" y="384"/>
                        <a:pt x="369" y="384"/>
                      </a:cubicBezTo>
                      <a:cubicBezTo>
                        <a:pt x="370" y="382"/>
                        <a:pt x="370" y="381"/>
                        <a:pt x="369" y="379"/>
                      </a:cubicBezTo>
                      <a:close/>
                      <a:moveTo>
                        <a:pt x="90" y="391"/>
                      </a:moveTo>
                      <a:cubicBezTo>
                        <a:pt x="90" y="393"/>
                        <a:pt x="90" y="393"/>
                        <a:pt x="90" y="393"/>
                      </a:cubicBezTo>
                      <a:cubicBezTo>
                        <a:pt x="92" y="392"/>
                        <a:pt x="91" y="395"/>
                        <a:pt x="93" y="395"/>
                      </a:cubicBezTo>
                      <a:cubicBezTo>
                        <a:pt x="93" y="393"/>
                        <a:pt x="92" y="393"/>
                        <a:pt x="93" y="392"/>
                      </a:cubicBezTo>
                      <a:cubicBezTo>
                        <a:pt x="91" y="393"/>
                        <a:pt x="90" y="392"/>
                        <a:pt x="90" y="391"/>
                      </a:cubicBezTo>
                      <a:close/>
                      <a:moveTo>
                        <a:pt x="82" y="395"/>
                      </a:moveTo>
                      <a:cubicBezTo>
                        <a:pt x="83" y="395"/>
                        <a:pt x="83" y="395"/>
                        <a:pt x="83" y="395"/>
                      </a:cubicBezTo>
                      <a:cubicBezTo>
                        <a:pt x="82" y="393"/>
                        <a:pt x="83" y="390"/>
                        <a:pt x="82" y="389"/>
                      </a:cubicBezTo>
                      <a:lnTo>
                        <a:pt x="82" y="395"/>
                      </a:lnTo>
                      <a:close/>
                      <a:moveTo>
                        <a:pt x="65" y="383"/>
                      </a:moveTo>
                      <a:cubicBezTo>
                        <a:pt x="63" y="384"/>
                        <a:pt x="65" y="388"/>
                        <a:pt x="63" y="389"/>
                      </a:cubicBezTo>
                      <a:cubicBezTo>
                        <a:pt x="65" y="389"/>
                        <a:pt x="64" y="394"/>
                        <a:pt x="65" y="395"/>
                      </a:cubicBezTo>
                      <a:cubicBezTo>
                        <a:pt x="66" y="389"/>
                        <a:pt x="65" y="387"/>
                        <a:pt x="65" y="383"/>
                      </a:cubicBezTo>
                      <a:close/>
                      <a:moveTo>
                        <a:pt x="532" y="371"/>
                      </a:moveTo>
                      <a:cubicBezTo>
                        <a:pt x="533" y="373"/>
                        <a:pt x="531" y="377"/>
                        <a:pt x="533" y="376"/>
                      </a:cubicBezTo>
                      <a:cubicBezTo>
                        <a:pt x="532" y="375"/>
                        <a:pt x="534" y="370"/>
                        <a:pt x="532" y="371"/>
                      </a:cubicBezTo>
                      <a:close/>
                      <a:moveTo>
                        <a:pt x="398" y="381"/>
                      </a:moveTo>
                      <a:cubicBezTo>
                        <a:pt x="397" y="380"/>
                        <a:pt x="399" y="372"/>
                        <a:pt x="397" y="372"/>
                      </a:cubicBezTo>
                      <a:cubicBezTo>
                        <a:pt x="398" y="375"/>
                        <a:pt x="396" y="372"/>
                        <a:pt x="396" y="374"/>
                      </a:cubicBezTo>
                      <a:cubicBezTo>
                        <a:pt x="397" y="375"/>
                        <a:pt x="396" y="379"/>
                        <a:pt x="396" y="381"/>
                      </a:cubicBezTo>
                      <a:lnTo>
                        <a:pt x="398" y="381"/>
                      </a:lnTo>
                      <a:close/>
                      <a:moveTo>
                        <a:pt x="125" y="381"/>
                      </a:moveTo>
                      <a:cubicBezTo>
                        <a:pt x="125" y="383"/>
                        <a:pt x="124" y="388"/>
                        <a:pt x="125" y="390"/>
                      </a:cubicBezTo>
                      <a:cubicBezTo>
                        <a:pt x="126" y="388"/>
                        <a:pt x="126" y="385"/>
                        <a:pt x="125" y="381"/>
                      </a:cubicBezTo>
                      <a:close/>
                      <a:moveTo>
                        <a:pt x="236" y="386"/>
                      </a:moveTo>
                      <a:cubicBezTo>
                        <a:pt x="235" y="383"/>
                        <a:pt x="238" y="382"/>
                        <a:pt x="238" y="378"/>
                      </a:cubicBezTo>
                      <a:cubicBezTo>
                        <a:pt x="235" y="378"/>
                        <a:pt x="234" y="385"/>
                        <a:pt x="236" y="386"/>
                      </a:cubicBezTo>
                      <a:close/>
                      <a:moveTo>
                        <a:pt x="33" y="391"/>
                      </a:moveTo>
                      <a:cubicBezTo>
                        <a:pt x="35" y="391"/>
                        <a:pt x="33" y="392"/>
                        <a:pt x="33" y="393"/>
                      </a:cubicBezTo>
                      <a:cubicBezTo>
                        <a:pt x="36" y="394"/>
                        <a:pt x="34" y="390"/>
                        <a:pt x="33" y="391"/>
                      </a:cubicBezTo>
                      <a:close/>
                      <a:moveTo>
                        <a:pt x="62" y="388"/>
                      </a:moveTo>
                      <a:cubicBezTo>
                        <a:pt x="62" y="389"/>
                        <a:pt x="62" y="390"/>
                        <a:pt x="61" y="390"/>
                      </a:cubicBezTo>
                      <a:cubicBezTo>
                        <a:pt x="61" y="391"/>
                        <a:pt x="61" y="391"/>
                        <a:pt x="61" y="391"/>
                      </a:cubicBezTo>
                      <a:cubicBezTo>
                        <a:pt x="61" y="391"/>
                        <a:pt x="61" y="391"/>
                        <a:pt x="62" y="391"/>
                      </a:cubicBezTo>
                      <a:cubicBezTo>
                        <a:pt x="62" y="391"/>
                        <a:pt x="63" y="391"/>
                        <a:pt x="63" y="390"/>
                      </a:cubicBezTo>
                      <a:cubicBezTo>
                        <a:pt x="61" y="390"/>
                        <a:pt x="64" y="388"/>
                        <a:pt x="62" y="388"/>
                      </a:cubicBezTo>
                      <a:close/>
                      <a:moveTo>
                        <a:pt x="183" y="381"/>
                      </a:moveTo>
                      <a:cubicBezTo>
                        <a:pt x="183" y="382"/>
                        <a:pt x="181" y="385"/>
                        <a:pt x="183" y="385"/>
                      </a:cubicBezTo>
                      <a:cubicBezTo>
                        <a:pt x="184" y="383"/>
                        <a:pt x="184" y="382"/>
                        <a:pt x="183" y="381"/>
                      </a:cubicBezTo>
                      <a:close/>
                      <a:moveTo>
                        <a:pt x="34" y="390"/>
                      </a:moveTo>
                      <a:cubicBezTo>
                        <a:pt x="35" y="390"/>
                        <a:pt x="35" y="386"/>
                        <a:pt x="34" y="385"/>
                      </a:cubicBezTo>
                      <a:cubicBezTo>
                        <a:pt x="34" y="387"/>
                        <a:pt x="33" y="389"/>
                        <a:pt x="34" y="390"/>
                      </a:cubicBezTo>
                      <a:close/>
                      <a:moveTo>
                        <a:pt x="476" y="372"/>
                      </a:moveTo>
                      <a:cubicBezTo>
                        <a:pt x="475" y="372"/>
                        <a:pt x="477" y="369"/>
                        <a:pt x="475" y="370"/>
                      </a:cubicBezTo>
                      <a:cubicBezTo>
                        <a:pt x="475" y="371"/>
                        <a:pt x="475" y="371"/>
                        <a:pt x="475" y="373"/>
                      </a:cubicBezTo>
                      <a:cubicBezTo>
                        <a:pt x="475" y="373"/>
                        <a:pt x="476" y="373"/>
                        <a:pt x="476" y="372"/>
                      </a:cubicBezTo>
                      <a:close/>
                      <a:moveTo>
                        <a:pt x="202" y="379"/>
                      </a:moveTo>
                      <a:cubicBezTo>
                        <a:pt x="202" y="380"/>
                        <a:pt x="200" y="383"/>
                        <a:pt x="202" y="383"/>
                      </a:cubicBezTo>
                      <a:cubicBezTo>
                        <a:pt x="203" y="382"/>
                        <a:pt x="203" y="380"/>
                        <a:pt x="202" y="379"/>
                      </a:cubicBezTo>
                      <a:close/>
                      <a:moveTo>
                        <a:pt x="189" y="379"/>
                      </a:moveTo>
                      <a:cubicBezTo>
                        <a:pt x="190" y="381"/>
                        <a:pt x="189" y="384"/>
                        <a:pt x="190" y="383"/>
                      </a:cubicBezTo>
                      <a:cubicBezTo>
                        <a:pt x="190" y="382"/>
                        <a:pt x="191" y="380"/>
                        <a:pt x="189" y="379"/>
                      </a:cubicBezTo>
                      <a:close/>
                      <a:moveTo>
                        <a:pt x="165" y="379"/>
                      </a:moveTo>
                      <a:cubicBezTo>
                        <a:pt x="165" y="380"/>
                        <a:pt x="165" y="384"/>
                        <a:pt x="166" y="383"/>
                      </a:cubicBezTo>
                      <a:cubicBezTo>
                        <a:pt x="166" y="382"/>
                        <a:pt x="166" y="377"/>
                        <a:pt x="165" y="379"/>
                      </a:cubicBezTo>
                      <a:close/>
                      <a:moveTo>
                        <a:pt x="92" y="385"/>
                      </a:moveTo>
                      <a:cubicBezTo>
                        <a:pt x="92" y="382"/>
                        <a:pt x="92" y="382"/>
                        <a:pt x="92" y="380"/>
                      </a:cubicBezTo>
                      <a:cubicBezTo>
                        <a:pt x="90" y="380"/>
                        <a:pt x="92" y="386"/>
                        <a:pt x="92" y="385"/>
                      </a:cubicBezTo>
                      <a:close/>
                      <a:moveTo>
                        <a:pt x="473" y="363"/>
                      </a:moveTo>
                      <a:cubicBezTo>
                        <a:pt x="473" y="365"/>
                        <a:pt x="473" y="368"/>
                        <a:pt x="474" y="370"/>
                      </a:cubicBezTo>
                      <a:cubicBezTo>
                        <a:pt x="474" y="368"/>
                        <a:pt x="474" y="364"/>
                        <a:pt x="473" y="363"/>
                      </a:cubicBezTo>
                      <a:close/>
                      <a:moveTo>
                        <a:pt x="318" y="375"/>
                      </a:moveTo>
                      <a:cubicBezTo>
                        <a:pt x="318" y="375"/>
                        <a:pt x="317" y="372"/>
                        <a:pt x="317" y="372"/>
                      </a:cubicBezTo>
                      <a:cubicBezTo>
                        <a:pt x="316" y="367"/>
                        <a:pt x="317" y="378"/>
                        <a:pt x="318" y="375"/>
                      </a:cubicBezTo>
                      <a:close/>
                      <a:moveTo>
                        <a:pt x="488" y="366"/>
                      </a:moveTo>
                      <a:cubicBezTo>
                        <a:pt x="488" y="366"/>
                        <a:pt x="489" y="366"/>
                        <a:pt x="489" y="366"/>
                      </a:cubicBezTo>
                      <a:cubicBezTo>
                        <a:pt x="487" y="365"/>
                        <a:pt x="488" y="367"/>
                        <a:pt x="488" y="368"/>
                      </a:cubicBezTo>
                      <a:cubicBezTo>
                        <a:pt x="489" y="368"/>
                        <a:pt x="490" y="367"/>
                        <a:pt x="490" y="366"/>
                      </a:cubicBezTo>
                      <a:cubicBezTo>
                        <a:pt x="489" y="365"/>
                        <a:pt x="489" y="367"/>
                        <a:pt x="488" y="366"/>
                      </a:cubicBezTo>
                      <a:close/>
                      <a:moveTo>
                        <a:pt x="19" y="385"/>
                      </a:moveTo>
                      <a:cubicBezTo>
                        <a:pt x="19" y="385"/>
                        <a:pt x="19" y="384"/>
                        <a:pt x="19" y="384"/>
                      </a:cubicBezTo>
                      <a:cubicBezTo>
                        <a:pt x="19" y="384"/>
                        <a:pt x="19" y="384"/>
                        <a:pt x="19" y="385"/>
                      </a:cubicBezTo>
                      <a:close/>
                      <a:moveTo>
                        <a:pt x="18" y="376"/>
                      </a:moveTo>
                      <a:cubicBezTo>
                        <a:pt x="18" y="379"/>
                        <a:pt x="19" y="382"/>
                        <a:pt x="19" y="384"/>
                      </a:cubicBezTo>
                      <a:cubicBezTo>
                        <a:pt x="19" y="384"/>
                        <a:pt x="20" y="384"/>
                        <a:pt x="21" y="383"/>
                      </a:cubicBezTo>
                      <a:cubicBezTo>
                        <a:pt x="20" y="381"/>
                        <a:pt x="19" y="376"/>
                        <a:pt x="18" y="376"/>
                      </a:cubicBezTo>
                      <a:close/>
                      <a:moveTo>
                        <a:pt x="491" y="359"/>
                      </a:moveTo>
                      <a:cubicBezTo>
                        <a:pt x="491" y="362"/>
                        <a:pt x="491" y="363"/>
                        <a:pt x="492" y="365"/>
                      </a:cubicBezTo>
                      <a:cubicBezTo>
                        <a:pt x="492" y="362"/>
                        <a:pt x="492" y="361"/>
                        <a:pt x="491" y="359"/>
                      </a:cubicBezTo>
                      <a:close/>
                      <a:moveTo>
                        <a:pt x="353" y="370"/>
                      </a:moveTo>
                      <a:cubicBezTo>
                        <a:pt x="352" y="369"/>
                        <a:pt x="353" y="367"/>
                        <a:pt x="352" y="366"/>
                      </a:cubicBezTo>
                      <a:cubicBezTo>
                        <a:pt x="351" y="367"/>
                        <a:pt x="351" y="370"/>
                        <a:pt x="353" y="370"/>
                      </a:cubicBezTo>
                      <a:close/>
                      <a:moveTo>
                        <a:pt x="91" y="379"/>
                      </a:moveTo>
                      <a:cubicBezTo>
                        <a:pt x="93" y="379"/>
                        <a:pt x="93" y="379"/>
                        <a:pt x="93" y="379"/>
                      </a:cubicBezTo>
                      <a:cubicBezTo>
                        <a:pt x="93" y="378"/>
                        <a:pt x="93" y="377"/>
                        <a:pt x="92" y="376"/>
                      </a:cubicBezTo>
                      <a:cubicBezTo>
                        <a:pt x="92" y="377"/>
                        <a:pt x="91" y="378"/>
                        <a:pt x="91" y="379"/>
                      </a:cubicBezTo>
                      <a:close/>
                      <a:moveTo>
                        <a:pt x="76" y="379"/>
                      </a:moveTo>
                      <a:cubicBezTo>
                        <a:pt x="78" y="376"/>
                        <a:pt x="77" y="369"/>
                        <a:pt x="76" y="365"/>
                      </a:cubicBezTo>
                      <a:cubicBezTo>
                        <a:pt x="76" y="372"/>
                        <a:pt x="76" y="374"/>
                        <a:pt x="76" y="379"/>
                      </a:cubicBezTo>
                      <a:close/>
                      <a:moveTo>
                        <a:pt x="349" y="367"/>
                      </a:moveTo>
                      <a:cubicBezTo>
                        <a:pt x="351" y="367"/>
                        <a:pt x="351" y="367"/>
                        <a:pt x="351" y="367"/>
                      </a:cubicBezTo>
                      <a:cubicBezTo>
                        <a:pt x="351" y="366"/>
                        <a:pt x="350" y="365"/>
                        <a:pt x="350" y="364"/>
                      </a:cubicBezTo>
                      <a:cubicBezTo>
                        <a:pt x="350" y="366"/>
                        <a:pt x="349" y="366"/>
                        <a:pt x="349" y="367"/>
                      </a:cubicBezTo>
                      <a:close/>
                      <a:moveTo>
                        <a:pt x="495" y="357"/>
                      </a:moveTo>
                      <a:cubicBezTo>
                        <a:pt x="495" y="358"/>
                        <a:pt x="494" y="362"/>
                        <a:pt x="496" y="361"/>
                      </a:cubicBezTo>
                      <a:cubicBezTo>
                        <a:pt x="495" y="359"/>
                        <a:pt x="496" y="359"/>
                        <a:pt x="495" y="357"/>
                      </a:cubicBezTo>
                      <a:close/>
                      <a:moveTo>
                        <a:pt x="333" y="364"/>
                      </a:moveTo>
                      <a:cubicBezTo>
                        <a:pt x="333" y="365"/>
                        <a:pt x="332" y="365"/>
                        <a:pt x="332" y="365"/>
                      </a:cubicBezTo>
                      <a:cubicBezTo>
                        <a:pt x="333" y="365"/>
                        <a:pt x="332" y="368"/>
                        <a:pt x="334" y="367"/>
                      </a:cubicBezTo>
                      <a:cubicBezTo>
                        <a:pt x="333" y="366"/>
                        <a:pt x="334" y="366"/>
                        <a:pt x="334" y="364"/>
                      </a:cubicBezTo>
                      <a:lnTo>
                        <a:pt x="333" y="364"/>
                      </a:lnTo>
                      <a:close/>
                      <a:moveTo>
                        <a:pt x="164" y="369"/>
                      </a:moveTo>
                      <a:cubicBezTo>
                        <a:pt x="165" y="370"/>
                        <a:pt x="164" y="375"/>
                        <a:pt x="165" y="373"/>
                      </a:cubicBezTo>
                      <a:cubicBezTo>
                        <a:pt x="165" y="372"/>
                        <a:pt x="166" y="369"/>
                        <a:pt x="164" y="369"/>
                      </a:cubicBezTo>
                      <a:close/>
                      <a:moveTo>
                        <a:pt x="355" y="362"/>
                      </a:moveTo>
                      <a:cubicBezTo>
                        <a:pt x="355" y="363"/>
                        <a:pt x="354" y="366"/>
                        <a:pt x="356" y="366"/>
                      </a:cubicBezTo>
                      <a:cubicBezTo>
                        <a:pt x="355" y="364"/>
                        <a:pt x="356" y="363"/>
                        <a:pt x="355" y="362"/>
                      </a:cubicBezTo>
                      <a:close/>
                      <a:moveTo>
                        <a:pt x="96" y="368"/>
                      </a:moveTo>
                      <a:cubicBezTo>
                        <a:pt x="97" y="370"/>
                        <a:pt x="96" y="373"/>
                        <a:pt x="98" y="374"/>
                      </a:cubicBezTo>
                      <a:cubicBezTo>
                        <a:pt x="97" y="372"/>
                        <a:pt x="98" y="368"/>
                        <a:pt x="96" y="368"/>
                      </a:cubicBezTo>
                      <a:close/>
                      <a:moveTo>
                        <a:pt x="142" y="371"/>
                      </a:moveTo>
                      <a:cubicBezTo>
                        <a:pt x="142" y="370"/>
                        <a:pt x="142" y="373"/>
                        <a:pt x="143" y="372"/>
                      </a:cubicBezTo>
                      <a:cubicBezTo>
                        <a:pt x="141" y="366"/>
                        <a:pt x="143" y="361"/>
                        <a:pt x="140" y="355"/>
                      </a:cubicBezTo>
                      <a:cubicBezTo>
                        <a:pt x="141" y="362"/>
                        <a:pt x="141" y="366"/>
                        <a:pt x="142" y="371"/>
                      </a:cubicBezTo>
                      <a:close/>
                      <a:moveTo>
                        <a:pt x="81" y="374"/>
                      </a:moveTo>
                      <a:cubicBezTo>
                        <a:pt x="81" y="372"/>
                        <a:pt x="81" y="369"/>
                        <a:pt x="80" y="367"/>
                      </a:cubicBezTo>
                      <a:cubicBezTo>
                        <a:pt x="80" y="368"/>
                        <a:pt x="79" y="373"/>
                        <a:pt x="81" y="374"/>
                      </a:cubicBezTo>
                      <a:close/>
                      <a:moveTo>
                        <a:pt x="59" y="368"/>
                      </a:moveTo>
                      <a:cubicBezTo>
                        <a:pt x="60" y="370"/>
                        <a:pt x="60" y="373"/>
                        <a:pt x="61" y="373"/>
                      </a:cubicBezTo>
                      <a:cubicBezTo>
                        <a:pt x="60" y="371"/>
                        <a:pt x="61" y="368"/>
                        <a:pt x="59" y="368"/>
                      </a:cubicBezTo>
                      <a:close/>
                      <a:moveTo>
                        <a:pt x="346" y="362"/>
                      </a:moveTo>
                      <a:cubicBezTo>
                        <a:pt x="347" y="361"/>
                        <a:pt x="348" y="359"/>
                        <a:pt x="346" y="359"/>
                      </a:cubicBezTo>
                      <a:cubicBezTo>
                        <a:pt x="346" y="359"/>
                        <a:pt x="346" y="360"/>
                        <a:pt x="345" y="360"/>
                      </a:cubicBezTo>
                      <a:cubicBezTo>
                        <a:pt x="345" y="361"/>
                        <a:pt x="346" y="361"/>
                        <a:pt x="346" y="362"/>
                      </a:cubicBezTo>
                      <a:close/>
                      <a:moveTo>
                        <a:pt x="495" y="355"/>
                      </a:moveTo>
                      <a:cubicBezTo>
                        <a:pt x="496" y="350"/>
                        <a:pt x="493" y="350"/>
                        <a:pt x="495" y="355"/>
                      </a:cubicBezTo>
                      <a:close/>
                      <a:moveTo>
                        <a:pt x="489" y="353"/>
                      </a:moveTo>
                      <a:cubicBezTo>
                        <a:pt x="487" y="353"/>
                        <a:pt x="489" y="352"/>
                        <a:pt x="489" y="351"/>
                      </a:cubicBezTo>
                      <a:cubicBezTo>
                        <a:pt x="487" y="351"/>
                        <a:pt x="487" y="351"/>
                        <a:pt x="487" y="351"/>
                      </a:cubicBezTo>
                      <a:cubicBezTo>
                        <a:pt x="487" y="353"/>
                        <a:pt x="488" y="353"/>
                        <a:pt x="487" y="354"/>
                      </a:cubicBezTo>
                      <a:cubicBezTo>
                        <a:pt x="488" y="354"/>
                        <a:pt x="489" y="354"/>
                        <a:pt x="489" y="353"/>
                      </a:cubicBezTo>
                      <a:close/>
                      <a:moveTo>
                        <a:pt x="47" y="357"/>
                      </a:moveTo>
                      <a:cubicBezTo>
                        <a:pt x="47" y="362"/>
                        <a:pt x="47" y="366"/>
                        <a:pt x="47" y="370"/>
                      </a:cubicBezTo>
                      <a:cubicBezTo>
                        <a:pt x="49" y="370"/>
                        <a:pt x="49" y="370"/>
                        <a:pt x="49" y="370"/>
                      </a:cubicBezTo>
                      <a:cubicBezTo>
                        <a:pt x="50" y="367"/>
                        <a:pt x="48" y="365"/>
                        <a:pt x="48" y="363"/>
                      </a:cubicBezTo>
                      <a:cubicBezTo>
                        <a:pt x="48" y="361"/>
                        <a:pt x="50" y="357"/>
                        <a:pt x="47" y="357"/>
                      </a:cubicBezTo>
                      <a:close/>
                      <a:moveTo>
                        <a:pt x="83" y="360"/>
                      </a:moveTo>
                      <a:cubicBezTo>
                        <a:pt x="83" y="354"/>
                        <a:pt x="83" y="344"/>
                        <a:pt x="81" y="342"/>
                      </a:cubicBezTo>
                      <a:cubicBezTo>
                        <a:pt x="81" y="346"/>
                        <a:pt x="80" y="356"/>
                        <a:pt x="83" y="360"/>
                      </a:cubicBezTo>
                      <a:close/>
                      <a:moveTo>
                        <a:pt x="70" y="360"/>
                      </a:moveTo>
                      <a:cubicBezTo>
                        <a:pt x="71" y="359"/>
                        <a:pt x="71" y="357"/>
                        <a:pt x="71" y="356"/>
                      </a:cubicBezTo>
                      <a:cubicBezTo>
                        <a:pt x="70" y="356"/>
                        <a:pt x="70" y="360"/>
                        <a:pt x="70" y="360"/>
                      </a:cubicBezTo>
                      <a:close/>
                      <a:moveTo>
                        <a:pt x="45" y="331"/>
                      </a:moveTo>
                      <a:cubicBezTo>
                        <a:pt x="46" y="333"/>
                        <a:pt x="44" y="337"/>
                        <a:pt x="46" y="336"/>
                      </a:cubicBezTo>
                      <a:cubicBezTo>
                        <a:pt x="45" y="336"/>
                        <a:pt x="47" y="331"/>
                        <a:pt x="45" y="331"/>
                      </a:cubicBezTo>
                      <a:close/>
                      <a:moveTo>
                        <a:pt x="44" y="313"/>
                      </a:moveTo>
                      <a:cubicBezTo>
                        <a:pt x="43" y="309"/>
                        <a:pt x="44" y="314"/>
                        <a:pt x="44" y="318"/>
                      </a:cubicBezTo>
                      <a:cubicBezTo>
                        <a:pt x="45" y="323"/>
                        <a:pt x="44" y="328"/>
                        <a:pt x="46" y="331"/>
                      </a:cubicBezTo>
                      <a:cubicBezTo>
                        <a:pt x="46" y="324"/>
                        <a:pt x="46" y="321"/>
                        <a:pt x="45" y="317"/>
                      </a:cubicBezTo>
                      <a:cubicBezTo>
                        <a:pt x="45" y="317"/>
                        <a:pt x="46" y="318"/>
                        <a:pt x="45" y="318"/>
                      </a:cubicBezTo>
                      <a:cubicBezTo>
                        <a:pt x="45" y="316"/>
                        <a:pt x="45" y="314"/>
                        <a:pt x="44" y="313"/>
                      </a:cubicBezTo>
                      <a:close/>
                      <a:moveTo>
                        <a:pt x="177" y="321"/>
                      </a:moveTo>
                      <a:cubicBezTo>
                        <a:pt x="176" y="323"/>
                        <a:pt x="176" y="324"/>
                        <a:pt x="177" y="325"/>
                      </a:cubicBezTo>
                      <a:cubicBezTo>
                        <a:pt x="177" y="324"/>
                        <a:pt x="178" y="321"/>
                        <a:pt x="177" y="321"/>
                      </a:cubicBezTo>
                      <a:close/>
                      <a:moveTo>
                        <a:pt x="176" y="317"/>
                      </a:moveTo>
                      <a:cubicBezTo>
                        <a:pt x="176" y="318"/>
                        <a:pt x="175" y="321"/>
                        <a:pt x="176" y="321"/>
                      </a:cubicBezTo>
                      <a:cubicBezTo>
                        <a:pt x="176" y="319"/>
                        <a:pt x="178" y="318"/>
                        <a:pt x="176" y="317"/>
                      </a:cubicBezTo>
                      <a:close/>
                      <a:moveTo>
                        <a:pt x="12" y="316"/>
                      </a:moveTo>
                      <a:cubicBezTo>
                        <a:pt x="12" y="319"/>
                        <a:pt x="12" y="321"/>
                        <a:pt x="13" y="323"/>
                      </a:cubicBezTo>
                      <a:cubicBezTo>
                        <a:pt x="13" y="321"/>
                        <a:pt x="14" y="318"/>
                        <a:pt x="12" y="316"/>
                      </a:cubicBezTo>
                      <a:close/>
                      <a:moveTo>
                        <a:pt x="39" y="284"/>
                      </a:moveTo>
                      <a:cubicBezTo>
                        <a:pt x="39" y="286"/>
                        <a:pt x="38" y="288"/>
                        <a:pt x="39" y="289"/>
                      </a:cubicBezTo>
                      <a:cubicBezTo>
                        <a:pt x="39" y="288"/>
                        <a:pt x="40" y="285"/>
                        <a:pt x="39" y="284"/>
                      </a:cubicBezTo>
                      <a:close/>
                      <a:moveTo>
                        <a:pt x="519" y="34"/>
                      </a:moveTo>
                      <a:cubicBezTo>
                        <a:pt x="520" y="33"/>
                        <a:pt x="521" y="31"/>
                        <a:pt x="521" y="29"/>
                      </a:cubicBezTo>
                      <a:cubicBezTo>
                        <a:pt x="519" y="30"/>
                        <a:pt x="518" y="34"/>
                        <a:pt x="519" y="34"/>
                      </a:cubicBezTo>
                      <a:close/>
                      <a:moveTo>
                        <a:pt x="533" y="33"/>
                      </a:moveTo>
                      <a:cubicBezTo>
                        <a:pt x="532" y="30"/>
                        <a:pt x="534" y="26"/>
                        <a:pt x="531" y="26"/>
                      </a:cubicBezTo>
                      <a:cubicBezTo>
                        <a:pt x="531" y="28"/>
                        <a:pt x="530" y="31"/>
                        <a:pt x="528" y="29"/>
                      </a:cubicBezTo>
                      <a:cubicBezTo>
                        <a:pt x="530" y="31"/>
                        <a:pt x="530" y="32"/>
                        <a:pt x="533" y="33"/>
                      </a:cubicBezTo>
                      <a:close/>
                      <a:moveTo>
                        <a:pt x="511" y="29"/>
                      </a:moveTo>
                      <a:cubicBezTo>
                        <a:pt x="511" y="27"/>
                        <a:pt x="514" y="26"/>
                        <a:pt x="512" y="25"/>
                      </a:cubicBezTo>
                      <a:cubicBezTo>
                        <a:pt x="512" y="26"/>
                        <a:pt x="509" y="29"/>
                        <a:pt x="511" y="29"/>
                      </a:cubicBezTo>
                      <a:close/>
                      <a:moveTo>
                        <a:pt x="524" y="24"/>
                      </a:moveTo>
                      <a:cubicBezTo>
                        <a:pt x="527" y="26"/>
                        <a:pt x="528" y="23"/>
                        <a:pt x="529" y="22"/>
                      </a:cubicBezTo>
                      <a:cubicBezTo>
                        <a:pt x="529" y="21"/>
                        <a:pt x="526" y="19"/>
                        <a:pt x="527" y="17"/>
                      </a:cubicBezTo>
                      <a:cubicBezTo>
                        <a:pt x="526" y="18"/>
                        <a:pt x="526" y="18"/>
                        <a:pt x="524" y="18"/>
                      </a:cubicBezTo>
                      <a:cubicBezTo>
                        <a:pt x="524" y="18"/>
                        <a:pt x="526" y="22"/>
                        <a:pt x="524" y="24"/>
                      </a:cubicBezTo>
                      <a:close/>
                      <a:moveTo>
                        <a:pt x="490" y="25"/>
                      </a:moveTo>
                      <a:cubicBezTo>
                        <a:pt x="490" y="23"/>
                        <a:pt x="492" y="23"/>
                        <a:pt x="492" y="20"/>
                      </a:cubicBezTo>
                      <a:cubicBezTo>
                        <a:pt x="490" y="20"/>
                        <a:pt x="488" y="24"/>
                        <a:pt x="490" y="25"/>
                      </a:cubicBezTo>
                      <a:close/>
                      <a:moveTo>
                        <a:pt x="507" y="21"/>
                      </a:moveTo>
                      <a:cubicBezTo>
                        <a:pt x="507" y="17"/>
                        <a:pt x="512" y="15"/>
                        <a:pt x="511" y="11"/>
                      </a:cubicBezTo>
                      <a:cubicBezTo>
                        <a:pt x="505" y="6"/>
                        <a:pt x="498" y="17"/>
                        <a:pt x="504" y="21"/>
                      </a:cubicBezTo>
                      <a:lnTo>
                        <a:pt x="507" y="21"/>
                      </a:lnTo>
                      <a:close/>
                      <a:moveTo>
                        <a:pt x="151" y="31"/>
                      </a:moveTo>
                      <a:cubicBezTo>
                        <a:pt x="151" y="30"/>
                        <a:pt x="153" y="31"/>
                        <a:pt x="153" y="29"/>
                      </a:cubicBezTo>
                      <a:cubicBezTo>
                        <a:pt x="152" y="29"/>
                        <a:pt x="150" y="29"/>
                        <a:pt x="150" y="30"/>
                      </a:cubicBezTo>
                      <a:cubicBezTo>
                        <a:pt x="151" y="30"/>
                        <a:pt x="151" y="31"/>
                        <a:pt x="151" y="31"/>
                      </a:cubicBezTo>
                      <a:close/>
                      <a:moveTo>
                        <a:pt x="256" y="24"/>
                      </a:moveTo>
                      <a:cubicBezTo>
                        <a:pt x="256" y="22"/>
                        <a:pt x="258" y="23"/>
                        <a:pt x="257" y="21"/>
                      </a:cubicBezTo>
                      <a:cubicBezTo>
                        <a:pt x="256" y="21"/>
                        <a:pt x="256" y="22"/>
                        <a:pt x="255" y="23"/>
                      </a:cubicBezTo>
                      <a:cubicBezTo>
                        <a:pt x="255" y="23"/>
                        <a:pt x="255" y="23"/>
                        <a:pt x="255" y="24"/>
                      </a:cubicBezTo>
                      <a:lnTo>
                        <a:pt x="256" y="24"/>
                      </a:lnTo>
                      <a:close/>
                      <a:moveTo>
                        <a:pt x="125" y="26"/>
                      </a:moveTo>
                      <a:cubicBezTo>
                        <a:pt x="125" y="25"/>
                        <a:pt x="125" y="19"/>
                        <a:pt x="124" y="20"/>
                      </a:cubicBezTo>
                      <a:cubicBezTo>
                        <a:pt x="125" y="22"/>
                        <a:pt x="124" y="27"/>
                        <a:pt x="125" y="26"/>
                      </a:cubicBezTo>
                      <a:close/>
                      <a:moveTo>
                        <a:pt x="196" y="9"/>
                      </a:moveTo>
                      <a:cubicBezTo>
                        <a:pt x="195" y="9"/>
                        <a:pt x="194" y="12"/>
                        <a:pt x="195" y="12"/>
                      </a:cubicBezTo>
                      <a:cubicBezTo>
                        <a:pt x="195" y="11"/>
                        <a:pt x="197" y="11"/>
                        <a:pt x="196" y="9"/>
                      </a:cubicBezTo>
                      <a:close/>
                      <a:moveTo>
                        <a:pt x="190" y="12"/>
                      </a:moveTo>
                      <a:cubicBezTo>
                        <a:pt x="192" y="12"/>
                        <a:pt x="192" y="10"/>
                        <a:pt x="192" y="9"/>
                      </a:cubicBezTo>
                      <a:cubicBezTo>
                        <a:pt x="190" y="9"/>
                        <a:pt x="190" y="11"/>
                        <a:pt x="190" y="12"/>
                      </a:cubicBezTo>
                      <a:close/>
                      <a:moveTo>
                        <a:pt x="128" y="12"/>
                      </a:moveTo>
                      <a:cubicBezTo>
                        <a:pt x="127" y="11"/>
                        <a:pt x="127" y="9"/>
                        <a:pt x="126" y="8"/>
                      </a:cubicBezTo>
                      <a:cubicBezTo>
                        <a:pt x="126" y="10"/>
                        <a:pt x="124" y="9"/>
                        <a:pt x="124" y="11"/>
                      </a:cubicBezTo>
                      <a:cubicBezTo>
                        <a:pt x="125" y="12"/>
                        <a:pt x="126" y="12"/>
                        <a:pt x="128" y="12"/>
                      </a:cubicBezTo>
                      <a:close/>
                      <a:moveTo>
                        <a:pt x="157" y="6"/>
                      </a:moveTo>
                      <a:cubicBezTo>
                        <a:pt x="157" y="5"/>
                        <a:pt x="158" y="5"/>
                        <a:pt x="158" y="4"/>
                      </a:cubicBezTo>
                      <a:cubicBezTo>
                        <a:pt x="157" y="4"/>
                        <a:pt x="157" y="4"/>
                        <a:pt x="156" y="4"/>
                      </a:cubicBezTo>
                      <a:cubicBezTo>
                        <a:pt x="156" y="6"/>
                        <a:pt x="156" y="5"/>
                        <a:pt x="156" y="6"/>
                      </a:cubicBezTo>
                      <a:lnTo>
                        <a:pt x="157" y="6"/>
                      </a:lnTo>
                      <a:close/>
                      <a:moveTo>
                        <a:pt x="138" y="4"/>
                      </a:moveTo>
                      <a:cubicBezTo>
                        <a:pt x="137" y="3"/>
                        <a:pt x="135" y="2"/>
                        <a:pt x="135" y="4"/>
                      </a:cubicBezTo>
                      <a:cubicBezTo>
                        <a:pt x="136" y="5"/>
                        <a:pt x="136" y="5"/>
                        <a:pt x="138" y="5"/>
                      </a:cubicBezTo>
                      <a:cubicBezTo>
                        <a:pt x="138" y="5"/>
                        <a:pt x="138" y="4"/>
                        <a:pt x="138" y="4"/>
                      </a:cubicBezTo>
                      <a:close/>
                      <a:moveTo>
                        <a:pt x="112" y="5"/>
                      </a:moveTo>
                      <a:cubicBezTo>
                        <a:pt x="112" y="3"/>
                        <a:pt x="115" y="2"/>
                        <a:pt x="112" y="1"/>
                      </a:cubicBezTo>
                      <a:cubicBezTo>
                        <a:pt x="112" y="3"/>
                        <a:pt x="111" y="3"/>
                        <a:pt x="111" y="4"/>
                      </a:cubicBezTo>
                      <a:cubicBezTo>
                        <a:pt x="112" y="4"/>
                        <a:pt x="111" y="6"/>
                        <a:pt x="112" y="5"/>
                      </a:cubicBezTo>
                      <a:close/>
                      <a:moveTo>
                        <a:pt x="38" y="8"/>
                      </a:moveTo>
                      <a:cubicBezTo>
                        <a:pt x="37" y="6"/>
                        <a:pt x="39" y="6"/>
                        <a:pt x="40" y="6"/>
                      </a:cubicBezTo>
                      <a:cubicBezTo>
                        <a:pt x="40" y="2"/>
                        <a:pt x="36" y="4"/>
                        <a:pt x="34" y="2"/>
                      </a:cubicBezTo>
                      <a:cubicBezTo>
                        <a:pt x="34" y="5"/>
                        <a:pt x="36" y="7"/>
                        <a:pt x="38" y="8"/>
                      </a:cubicBezTo>
                      <a:close/>
                      <a:moveTo>
                        <a:pt x="71" y="3"/>
                      </a:moveTo>
                      <a:cubicBezTo>
                        <a:pt x="71" y="2"/>
                        <a:pt x="68" y="3"/>
                        <a:pt x="67" y="5"/>
                      </a:cubicBezTo>
                      <a:cubicBezTo>
                        <a:pt x="69" y="5"/>
                        <a:pt x="71" y="5"/>
                        <a:pt x="71" y="3"/>
                      </a:cubicBezTo>
                      <a:close/>
                      <a:moveTo>
                        <a:pt x="44" y="1"/>
                      </a:moveTo>
                      <a:cubicBezTo>
                        <a:pt x="43" y="0"/>
                        <a:pt x="40" y="1"/>
                        <a:pt x="40" y="3"/>
                      </a:cubicBezTo>
                      <a:cubicBezTo>
                        <a:pt x="41" y="4"/>
                        <a:pt x="44" y="2"/>
                        <a:pt x="44" y="1"/>
                      </a:cubicBezTo>
                      <a:close/>
                      <a:moveTo>
                        <a:pt x="467" y="477"/>
                      </a:moveTo>
                      <a:cubicBezTo>
                        <a:pt x="466" y="475"/>
                        <a:pt x="466" y="476"/>
                        <a:pt x="465" y="473"/>
                      </a:cubicBezTo>
                      <a:cubicBezTo>
                        <a:pt x="466" y="473"/>
                        <a:pt x="466" y="473"/>
                        <a:pt x="466" y="472"/>
                      </a:cubicBezTo>
                      <a:cubicBezTo>
                        <a:pt x="466" y="472"/>
                        <a:pt x="466" y="471"/>
                        <a:pt x="465" y="471"/>
                      </a:cubicBezTo>
                      <a:cubicBezTo>
                        <a:pt x="465" y="472"/>
                        <a:pt x="466" y="472"/>
                        <a:pt x="465" y="473"/>
                      </a:cubicBezTo>
                      <a:cubicBezTo>
                        <a:pt x="465" y="470"/>
                        <a:pt x="467" y="471"/>
                        <a:pt x="464" y="470"/>
                      </a:cubicBezTo>
                      <a:cubicBezTo>
                        <a:pt x="466" y="470"/>
                        <a:pt x="465" y="468"/>
                        <a:pt x="465" y="467"/>
                      </a:cubicBezTo>
                      <a:cubicBezTo>
                        <a:pt x="464" y="467"/>
                        <a:pt x="464" y="468"/>
                        <a:pt x="463" y="468"/>
                      </a:cubicBezTo>
                      <a:cubicBezTo>
                        <a:pt x="463" y="469"/>
                        <a:pt x="463" y="471"/>
                        <a:pt x="464" y="472"/>
                      </a:cubicBezTo>
                      <a:cubicBezTo>
                        <a:pt x="463" y="471"/>
                        <a:pt x="464" y="474"/>
                        <a:pt x="464" y="475"/>
                      </a:cubicBezTo>
                      <a:cubicBezTo>
                        <a:pt x="464" y="475"/>
                        <a:pt x="464" y="474"/>
                        <a:pt x="464" y="474"/>
                      </a:cubicBezTo>
                      <a:cubicBezTo>
                        <a:pt x="464" y="475"/>
                        <a:pt x="465" y="475"/>
                        <a:pt x="465" y="476"/>
                      </a:cubicBezTo>
                      <a:cubicBezTo>
                        <a:pt x="464" y="478"/>
                        <a:pt x="464" y="479"/>
                        <a:pt x="464" y="480"/>
                      </a:cubicBezTo>
                      <a:cubicBezTo>
                        <a:pt x="466" y="482"/>
                        <a:pt x="465" y="480"/>
                        <a:pt x="467" y="478"/>
                      </a:cubicBezTo>
                      <a:cubicBezTo>
                        <a:pt x="466" y="478"/>
                        <a:pt x="465" y="478"/>
                        <a:pt x="465" y="477"/>
                      </a:cubicBezTo>
                      <a:cubicBezTo>
                        <a:pt x="466" y="477"/>
                        <a:pt x="466" y="478"/>
                        <a:pt x="467" y="477"/>
                      </a:cubicBezTo>
                      <a:close/>
                      <a:moveTo>
                        <a:pt x="464" y="475"/>
                      </a:moveTo>
                      <a:cubicBezTo>
                        <a:pt x="464" y="475"/>
                        <a:pt x="463" y="475"/>
                        <a:pt x="463" y="475"/>
                      </a:cubicBezTo>
                      <a:cubicBezTo>
                        <a:pt x="464" y="475"/>
                        <a:pt x="464" y="475"/>
                        <a:pt x="464" y="475"/>
                      </a:cubicBezTo>
                      <a:close/>
                      <a:moveTo>
                        <a:pt x="469" y="473"/>
                      </a:moveTo>
                      <a:cubicBezTo>
                        <a:pt x="468" y="474"/>
                        <a:pt x="468" y="474"/>
                        <a:pt x="468" y="474"/>
                      </a:cubicBezTo>
                      <a:cubicBezTo>
                        <a:pt x="469" y="472"/>
                        <a:pt x="468" y="471"/>
                        <a:pt x="469" y="469"/>
                      </a:cubicBezTo>
                      <a:cubicBezTo>
                        <a:pt x="468" y="469"/>
                        <a:pt x="467" y="469"/>
                        <a:pt x="466" y="469"/>
                      </a:cubicBezTo>
                      <a:cubicBezTo>
                        <a:pt x="468" y="470"/>
                        <a:pt x="466" y="471"/>
                        <a:pt x="466" y="471"/>
                      </a:cubicBezTo>
                      <a:cubicBezTo>
                        <a:pt x="467" y="471"/>
                        <a:pt x="468" y="472"/>
                        <a:pt x="468" y="472"/>
                      </a:cubicBezTo>
                      <a:cubicBezTo>
                        <a:pt x="467" y="472"/>
                        <a:pt x="465" y="473"/>
                        <a:pt x="466" y="474"/>
                      </a:cubicBezTo>
                      <a:cubicBezTo>
                        <a:pt x="467" y="473"/>
                        <a:pt x="467" y="473"/>
                        <a:pt x="467" y="473"/>
                      </a:cubicBezTo>
                      <a:cubicBezTo>
                        <a:pt x="467" y="475"/>
                        <a:pt x="468" y="475"/>
                        <a:pt x="468" y="476"/>
                      </a:cubicBezTo>
                      <a:cubicBezTo>
                        <a:pt x="467" y="476"/>
                        <a:pt x="468" y="477"/>
                        <a:pt x="468" y="478"/>
                      </a:cubicBezTo>
                      <a:cubicBezTo>
                        <a:pt x="468" y="478"/>
                        <a:pt x="467" y="480"/>
                        <a:pt x="469" y="480"/>
                      </a:cubicBezTo>
                      <a:cubicBezTo>
                        <a:pt x="469" y="477"/>
                        <a:pt x="469" y="477"/>
                        <a:pt x="469" y="477"/>
                      </a:cubicBezTo>
                      <a:cubicBezTo>
                        <a:pt x="468" y="476"/>
                        <a:pt x="469" y="473"/>
                        <a:pt x="469" y="473"/>
                      </a:cubicBezTo>
                      <a:close/>
                      <a:moveTo>
                        <a:pt x="463" y="471"/>
                      </a:moveTo>
                      <a:cubicBezTo>
                        <a:pt x="461" y="471"/>
                        <a:pt x="461" y="471"/>
                        <a:pt x="460" y="469"/>
                      </a:cubicBezTo>
                      <a:cubicBezTo>
                        <a:pt x="460" y="471"/>
                        <a:pt x="458" y="469"/>
                        <a:pt x="459" y="470"/>
                      </a:cubicBezTo>
                      <a:cubicBezTo>
                        <a:pt x="459" y="470"/>
                        <a:pt x="460" y="470"/>
                        <a:pt x="460" y="471"/>
                      </a:cubicBezTo>
                      <a:cubicBezTo>
                        <a:pt x="460" y="471"/>
                        <a:pt x="459" y="471"/>
                        <a:pt x="459" y="471"/>
                      </a:cubicBezTo>
                      <a:cubicBezTo>
                        <a:pt x="460" y="471"/>
                        <a:pt x="460" y="472"/>
                        <a:pt x="460" y="472"/>
                      </a:cubicBezTo>
                      <a:cubicBezTo>
                        <a:pt x="460" y="472"/>
                        <a:pt x="459" y="472"/>
                        <a:pt x="459" y="473"/>
                      </a:cubicBezTo>
                      <a:cubicBezTo>
                        <a:pt x="460" y="474"/>
                        <a:pt x="461" y="477"/>
                        <a:pt x="460" y="479"/>
                      </a:cubicBezTo>
                      <a:cubicBezTo>
                        <a:pt x="462" y="479"/>
                        <a:pt x="460" y="474"/>
                        <a:pt x="461" y="474"/>
                      </a:cubicBezTo>
                      <a:cubicBezTo>
                        <a:pt x="461" y="475"/>
                        <a:pt x="462" y="477"/>
                        <a:pt x="462" y="475"/>
                      </a:cubicBezTo>
                      <a:cubicBezTo>
                        <a:pt x="462" y="475"/>
                        <a:pt x="461" y="472"/>
                        <a:pt x="463" y="471"/>
                      </a:cubicBezTo>
                      <a:close/>
                      <a:moveTo>
                        <a:pt x="431" y="468"/>
                      </a:moveTo>
                      <a:cubicBezTo>
                        <a:pt x="432" y="470"/>
                        <a:pt x="431" y="474"/>
                        <a:pt x="431" y="479"/>
                      </a:cubicBezTo>
                      <a:cubicBezTo>
                        <a:pt x="432" y="478"/>
                        <a:pt x="433" y="470"/>
                        <a:pt x="431" y="468"/>
                      </a:cubicBezTo>
                      <a:close/>
                      <a:moveTo>
                        <a:pt x="439" y="475"/>
                      </a:moveTo>
                      <a:cubicBezTo>
                        <a:pt x="440" y="474"/>
                        <a:pt x="440" y="472"/>
                        <a:pt x="439" y="472"/>
                      </a:cubicBezTo>
                      <a:cubicBezTo>
                        <a:pt x="438" y="474"/>
                        <a:pt x="438" y="475"/>
                        <a:pt x="438" y="478"/>
                      </a:cubicBezTo>
                      <a:cubicBezTo>
                        <a:pt x="440" y="477"/>
                        <a:pt x="440" y="474"/>
                        <a:pt x="439" y="475"/>
                      </a:cubicBezTo>
                      <a:close/>
                      <a:moveTo>
                        <a:pt x="481" y="476"/>
                      </a:moveTo>
                      <a:cubicBezTo>
                        <a:pt x="481" y="475"/>
                        <a:pt x="481" y="475"/>
                        <a:pt x="481" y="474"/>
                      </a:cubicBezTo>
                      <a:cubicBezTo>
                        <a:pt x="481" y="469"/>
                        <a:pt x="480" y="473"/>
                        <a:pt x="481" y="476"/>
                      </a:cubicBezTo>
                      <a:close/>
                      <a:moveTo>
                        <a:pt x="455" y="471"/>
                      </a:moveTo>
                      <a:cubicBezTo>
                        <a:pt x="457" y="470"/>
                        <a:pt x="457" y="474"/>
                        <a:pt x="456" y="475"/>
                      </a:cubicBezTo>
                      <a:cubicBezTo>
                        <a:pt x="459" y="474"/>
                        <a:pt x="456" y="472"/>
                        <a:pt x="458" y="470"/>
                      </a:cubicBezTo>
                      <a:cubicBezTo>
                        <a:pt x="458" y="471"/>
                        <a:pt x="458" y="471"/>
                        <a:pt x="458" y="470"/>
                      </a:cubicBezTo>
                      <a:cubicBezTo>
                        <a:pt x="458" y="469"/>
                        <a:pt x="454" y="471"/>
                        <a:pt x="455" y="471"/>
                      </a:cubicBezTo>
                      <a:close/>
                      <a:moveTo>
                        <a:pt x="424" y="458"/>
                      </a:moveTo>
                      <a:cubicBezTo>
                        <a:pt x="426" y="458"/>
                        <a:pt x="423" y="459"/>
                        <a:pt x="423" y="460"/>
                      </a:cubicBezTo>
                      <a:cubicBezTo>
                        <a:pt x="424" y="461"/>
                        <a:pt x="424" y="459"/>
                        <a:pt x="425" y="459"/>
                      </a:cubicBezTo>
                      <a:cubicBezTo>
                        <a:pt x="423" y="461"/>
                        <a:pt x="425" y="464"/>
                        <a:pt x="424" y="463"/>
                      </a:cubicBezTo>
                      <a:cubicBezTo>
                        <a:pt x="425" y="465"/>
                        <a:pt x="425" y="468"/>
                        <a:pt x="425" y="469"/>
                      </a:cubicBezTo>
                      <a:cubicBezTo>
                        <a:pt x="425" y="468"/>
                        <a:pt x="428" y="470"/>
                        <a:pt x="427" y="472"/>
                      </a:cubicBezTo>
                      <a:cubicBezTo>
                        <a:pt x="428" y="473"/>
                        <a:pt x="429" y="470"/>
                        <a:pt x="429" y="471"/>
                      </a:cubicBezTo>
                      <a:cubicBezTo>
                        <a:pt x="428" y="472"/>
                        <a:pt x="430" y="474"/>
                        <a:pt x="430" y="474"/>
                      </a:cubicBezTo>
                      <a:cubicBezTo>
                        <a:pt x="430" y="472"/>
                        <a:pt x="430" y="471"/>
                        <a:pt x="430" y="469"/>
                      </a:cubicBezTo>
                      <a:cubicBezTo>
                        <a:pt x="423" y="469"/>
                        <a:pt x="429" y="459"/>
                        <a:pt x="424" y="458"/>
                      </a:cubicBezTo>
                      <a:close/>
                      <a:moveTo>
                        <a:pt x="457" y="461"/>
                      </a:moveTo>
                      <a:cubicBezTo>
                        <a:pt x="456" y="462"/>
                        <a:pt x="456" y="466"/>
                        <a:pt x="456" y="467"/>
                      </a:cubicBezTo>
                      <a:cubicBezTo>
                        <a:pt x="457" y="466"/>
                        <a:pt x="456" y="469"/>
                        <a:pt x="456" y="469"/>
                      </a:cubicBezTo>
                      <a:cubicBezTo>
                        <a:pt x="460" y="467"/>
                        <a:pt x="456" y="463"/>
                        <a:pt x="457" y="461"/>
                      </a:cubicBezTo>
                      <a:close/>
                      <a:moveTo>
                        <a:pt x="352" y="467"/>
                      </a:moveTo>
                      <a:cubicBezTo>
                        <a:pt x="350" y="468"/>
                        <a:pt x="354" y="470"/>
                        <a:pt x="352" y="471"/>
                      </a:cubicBezTo>
                      <a:cubicBezTo>
                        <a:pt x="355" y="471"/>
                        <a:pt x="351" y="467"/>
                        <a:pt x="352" y="467"/>
                      </a:cubicBezTo>
                      <a:close/>
                      <a:moveTo>
                        <a:pt x="435" y="447"/>
                      </a:moveTo>
                      <a:cubicBezTo>
                        <a:pt x="433" y="446"/>
                        <a:pt x="434" y="442"/>
                        <a:pt x="433" y="440"/>
                      </a:cubicBezTo>
                      <a:cubicBezTo>
                        <a:pt x="433" y="440"/>
                        <a:pt x="434" y="440"/>
                        <a:pt x="434" y="440"/>
                      </a:cubicBezTo>
                      <a:cubicBezTo>
                        <a:pt x="433" y="440"/>
                        <a:pt x="432" y="440"/>
                        <a:pt x="432" y="441"/>
                      </a:cubicBezTo>
                      <a:cubicBezTo>
                        <a:pt x="433" y="447"/>
                        <a:pt x="434" y="450"/>
                        <a:pt x="432" y="456"/>
                      </a:cubicBezTo>
                      <a:cubicBezTo>
                        <a:pt x="430" y="457"/>
                        <a:pt x="431" y="454"/>
                        <a:pt x="429" y="454"/>
                      </a:cubicBezTo>
                      <a:cubicBezTo>
                        <a:pt x="429" y="456"/>
                        <a:pt x="431" y="456"/>
                        <a:pt x="429" y="457"/>
                      </a:cubicBezTo>
                      <a:cubicBezTo>
                        <a:pt x="430" y="458"/>
                        <a:pt x="431" y="456"/>
                        <a:pt x="431" y="457"/>
                      </a:cubicBezTo>
                      <a:cubicBezTo>
                        <a:pt x="431" y="458"/>
                        <a:pt x="432" y="459"/>
                        <a:pt x="431" y="459"/>
                      </a:cubicBezTo>
                      <a:cubicBezTo>
                        <a:pt x="430" y="459"/>
                        <a:pt x="430" y="457"/>
                        <a:pt x="429" y="459"/>
                      </a:cubicBezTo>
                      <a:cubicBezTo>
                        <a:pt x="431" y="460"/>
                        <a:pt x="429" y="464"/>
                        <a:pt x="432" y="467"/>
                      </a:cubicBezTo>
                      <a:cubicBezTo>
                        <a:pt x="431" y="466"/>
                        <a:pt x="431" y="463"/>
                        <a:pt x="431" y="461"/>
                      </a:cubicBezTo>
                      <a:cubicBezTo>
                        <a:pt x="433" y="462"/>
                        <a:pt x="432" y="460"/>
                        <a:pt x="432" y="459"/>
                      </a:cubicBezTo>
                      <a:cubicBezTo>
                        <a:pt x="434" y="461"/>
                        <a:pt x="432" y="458"/>
                        <a:pt x="434" y="457"/>
                      </a:cubicBezTo>
                      <a:cubicBezTo>
                        <a:pt x="434" y="458"/>
                        <a:pt x="434" y="459"/>
                        <a:pt x="435" y="458"/>
                      </a:cubicBezTo>
                      <a:cubicBezTo>
                        <a:pt x="434" y="457"/>
                        <a:pt x="434" y="454"/>
                        <a:pt x="435" y="453"/>
                      </a:cubicBezTo>
                      <a:cubicBezTo>
                        <a:pt x="435" y="451"/>
                        <a:pt x="433" y="448"/>
                        <a:pt x="435" y="447"/>
                      </a:cubicBezTo>
                      <a:close/>
                      <a:moveTo>
                        <a:pt x="475" y="462"/>
                      </a:moveTo>
                      <a:cubicBezTo>
                        <a:pt x="473" y="463"/>
                        <a:pt x="473" y="463"/>
                        <a:pt x="473" y="463"/>
                      </a:cubicBezTo>
                      <a:cubicBezTo>
                        <a:pt x="472" y="464"/>
                        <a:pt x="474" y="466"/>
                        <a:pt x="475" y="465"/>
                      </a:cubicBezTo>
                      <a:cubicBezTo>
                        <a:pt x="473" y="464"/>
                        <a:pt x="475" y="463"/>
                        <a:pt x="475" y="462"/>
                      </a:cubicBezTo>
                      <a:close/>
                      <a:moveTo>
                        <a:pt x="473" y="457"/>
                      </a:moveTo>
                      <a:cubicBezTo>
                        <a:pt x="473" y="459"/>
                        <a:pt x="473" y="461"/>
                        <a:pt x="475" y="462"/>
                      </a:cubicBezTo>
                      <a:cubicBezTo>
                        <a:pt x="475" y="461"/>
                        <a:pt x="474" y="458"/>
                        <a:pt x="476" y="455"/>
                      </a:cubicBezTo>
                      <a:cubicBezTo>
                        <a:pt x="474" y="454"/>
                        <a:pt x="474" y="455"/>
                        <a:pt x="473" y="453"/>
                      </a:cubicBezTo>
                      <a:cubicBezTo>
                        <a:pt x="473" y="454"/>
                        <a:pt x="473" y="454"/>
                        <a:pt x="473" y="454"/>
                      </a:cubicBezTo>
                      <a:cubicBezTo>
                        <a:pt x="473" y="455"/>
                        <a:pt x="476" y="455"/>
                        <a:pt x="474" y="456"/>
                      </a:cubicBezTo>
                      <a:cubicBezTo>
                        <a:pt x="474" y="456"/>
                        <a:pt x="473" y="456"/>
                        <a:pt x="473" y="456"/>
                      </a:cubicBezTo>
                      <a:cubicBezTo>
                        <a:pt x="475" y="456"/>
                        <a:pt x="475" y="458"/>
                        <a:pt x="473" y="457"/>
                      </a:cubicBezTo>
                      <a:close/>
                      <a:moveTo>
                        <a:pt x="459" y="458"/>
                      </a:moveTo>
                      <a:cubicBezTo>
                        <a:pt x="458" y="458"/>
                        <a:pt x="457" y="460"/>
                        <a:pt x="457" y="459"/>
                      </a:cubicBezTo>
                      <a:cubicBezTo>
                        <a:pt x="457" y="459"/>
                        <a:pt x="457" y="458"/>
                        <a:pt x="457" y="458"/>
                      </a:cubicBezTo>
                      <a:cubicBezTo>
                        <a:pt x="456" y="459"/>
                        <a:pt x="456" y="459"/>
                        <a:pt x="456" y="461"/>
                      </a:cubicBezTo>
                      <a:cubicBezTo>
                        <a:pt x="458" y="460"/>
                        <a:pt x="458" y="460"/>
                        <a:pt x="459" y="458"/>
                      </a:cubicBezTo>
                      <a:close/>
                      <a:moveTo>
                        <a:pt x="436" y="444"/>
                      </a:moveTo>
                      <a:cubicBezTo>
                        <a:pt x="436" y="447"/>
                        <a:pt x="435" y="449"/>
                        <a:pt x="437" y="449"/>
                      </a:cubicBezTo>
                      <a:cubicBezTo>
                        <a:pt x="437" y="450"/>
                        <a:pt x="434" y="450"/>
                        <a:pt x="437" y="453"/>
                      </a:cubicBezTo>
                      <a:cubicBezTo>
                        <a:pt x="436" y="453"/>
                        <a:pt x="436" y="456"/>
                        <a:pt x="438" y="457"/>
                      </a:cubicBezTo>
                      <a:cubicBezTo>
                        <a:pt x="437" y="457"/>
                        <a:pt x="436" y="458"/>
                        <a:pt x="437" y="458"/>
                      </a:cubicBezTo>
                      <a:cubicBezTo>
                        <a:pt x="437" y="457"/>
                        <a:pt x="438" y="457"/>
                        <a:pt x="438" y="457"/>
                      </a:cubicBezTo>
                      <a:cubicBezTo>
                        <a:pt x="437" y="454"/>
                        <a:pt x="439" y="446"/>
                        <a:pt x="436" y="444"/>
                      </a:cubicBezTo>
                      <a:close/>
                      <a:moveTo>
                        <a:pt x="132" y="460"/>
                      </a:moveTo>
                      <a:cubicBezTo>
                        <a:pt x="132" y="462"/>
                        <a:pt x="131" y="463"/>
                        <a:pt x="130" y="464"/>
                      </a:cubicBezTo>
                      <a:cubicBezTo>
                        <a:pt x="130" y="463"/>
                        <a:pt x="130" y="460"/>
                        <a:pt x="130" y="462"/>
                      </a:cubicBezTo>
                      <a:cubicBezTo>
                        <a:pt x="130" y="464"/>
                        <a:pt x="130" y="464"/>
                        <a:pt x="130" y="464"/>
                      </a:cubicBezTo>
                      <a:cubicBezTo>
                        <a:pt x="132" y="464"/>
                        <a:pt x="130" y="470"/>
                        <a:pt x="132" y="469"/>
                      </a:cubicBezTo>
                      <a:cubicBezTo>
                        <a:pt x="131" y="467"/>
                        <a:pt x="134" y="465"/>
                        <a:pt x="131" y="464"/>
                      </a:cubicBezTo>
                      <a:cubicBezTo>
                        <a:pt x="133" y="464"/>
                        <a:pt x="133" y="461"/>
                        <a:pt x="134" y="464"/>
                      </a:cubicBezTo>
                      <a:cubicBezTo>
                        <a:pt x="134" y="462"/>
                        <a:pt x="134" y="462"/>
                        <a:pt x="134" y="462"/>
                      </a:cubicBezTo>
                      <a:cubicBezTo>
                        <a:pt x="132" y="462"/>
                        <a:pt x="133" y="461"/>
                        <a:pt x="132" y="460"/>
                      </a:cubicBezTo>
                      <a:close/>
                      <a:moveTo>
                        <a:pt x="484" y="463"/>
                      </a:moveTo>
                      <a:cubicBezTo>
                        <a:pt x="483" y="459"/>
                        <a:pt x="483" y="457"/>
                        <a:pt x="484" y="451"/>
                      </a:cubicBezTo>
                      <a:cubicBezTo>
                        <a:pt x="483" y="451"/>
                        <a:pt x="483" y="451"/>
                        <a:pt x="483" y="451"/>
                      </a:cubicBezTo>
                      <a:cubicBezTo>
                        <a:pt x="483" y="448"/>
                        <a:pt x="482" y="449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2"/>
                        <a:pt x="482" y="452"/>
                        <a:pt x="482" y="452"/>
                      </a:cubicBezTo>
                      <a:cubicBezTo>
                        <a:pt x="482" y="451"/>
                        <a:pt x="480" y="452"/>
                        <a:pt x="480" y="451"/>
                      </a:cubicBezTo>
                      <a:cubicBezTo>
                        <a:pt x="481" y="451"/>
                        <a:pt x="480" y="449"/>
                        <a:pt x="480" y="449"/>
                      </a:cubicBezTo>
                      <a:cubicBezTo>
                        <a:pt x="480" y="452"/>
                        <a:pt x="480" y="449"/>
                        <a:pt x="478" y="450"/>
                      </a:cubicBezTo>
                      <a:cubicBezTo>
                        <a:pt x="478" y="451"/>
                        <a:pt x="478" y="451"/>
                        <a:pt x="477" y="451"/>
                      </a:cubicBezTo>
                      <a:cubicBezTo>
                        <a:pt x="482" y="450"/>
                        <a:pt x="478" y="459"/>
                        <a:pt x="481" y="462"/>
                      </a:cubicBezTo>
                      <a:cubicBezTo>
                        <a:pt x="481" y="461"/>
                        <a:pt x="482" y="461"/>
                        <a:pt x="482" y="460"/>
                      </a:cubicBezTo>
                      <a:cubicBezTo>
                        <a:pt x="480" y="460"/>
                        <a:pt x="481" y="456"/>
                        <a:pt x="481" y="455"/>
                      </a:cubicBezTo>
                      <a:cubicBezTo>
                        <a:pt x="484" y="454"/>
                        <a:pt x="482" y="457"/>
                        <a:pt x="482" y="458"/>
                      </a:cubicBezTo>
                      <a:cubicBezTo>
                        <a:pt x="482" y="460"/>
                        <a:pt x="483" y="463"/>
                        <a:pt x="484" y="463"/>
                      </a:cubicBezTo>
                      <a:close/>
                      <a:moveTo>
                        <a:pt x="472" y="444"/>
                      </a:moveTo>
                      <a:cubicBezTo>
                        <a:pt x="472" y="444"/>
                        <a:pt x="473" y="444"/>
                        <a:pt x="473" y="444"/>
                      </a:cubicBezTo>
                      <a:cubicBezTo>
                        <a:pt x="472" y="443"/>
                        <a:pt x="471" y="444"/>
                        <a:pt x="470" y="444"/>
                      </a:cubicBezTo>
                      <a:cubicBezTo>
                        <a:pt x="471" y="446"/>
                        <a:pt x="471" y="450"/>
                        <a:pt x="472" y="451"/>
                      </a:cubicBezTo>
                      <a:cubicBezTo>
                        <a:pt x="472" y="450"/>
                        <a:pt x="473" y="451"/>
                        <a:pt x="473" y="450"/>
                      </a:cubicBezTo>
                      <a:cubicBezTo>
                        <a:pt x="470" y="448"/>
                        <a:pt x="473" y="447"/>
                        <a:pt x="472" y="444"/>
                      </a:cubicBezTo>
                      <a:close/>
                      <a:moveTo>
                        <a:pt x="478" y="450"/>
                      </a:moveTo>
                      <a:cubicBezTo>
                        <a:pt x="477" y="448"/>
                        <a:pt x="477" y="448"/>
                        <a:pt x="478" y="446"/>
                      </a:cubicBezTo>
                      <a:cubicBezTo>
                        <a:pt x="476" y="446"/>
                        <a:pt x="476" y="449"/>
                        <a:pt x="478" y="450"/>
                      </a:cubicBezTo>
                      <a:close/>
                      <a:moveTo>
                        <a:pt x="77" y="461"/>
                      </a:moveTo>
                      <a:cubicBezTo>
                        <a:pt x="77" y="461"/>
                        <a:pt x="77" y="462"/>
                        <a:pt x="78" y="461"/>
                      </a:cubicBezTo>
                      <a:cubicBezTo>
                        <a:pt x="77" y="460"/>
                        <a:pt x="79" y="457"/>
                        <a:pt x="77" y="454"/>
                      </a:cubicBezTo>
                      <a:cubicBezTo>
                        <a:pt x="77" y="458"/>
                        <a:pt x="75" y="455"/>
                        <a:pt x="74" y="457"/>
                      </a:cubicBezTo>
                      <a:cubicBezTo>
                        <a:pt x="76" y="457"/>
                        <a:pt x="74" y="464"/>
                        <a:pt x="76" y="462"/>
                      </a:cubicBezTo>
                      <a:cubicBezTo>
                        <a:pt x="76" y="462"/>
                        <a:pt x="76" y="463"/>
                        <a:pt x="76" y="463"/>
                      </a:cubicBezTo>
                      <a:cubicBezTo>
                        <a:pt x="75" y="463"/>
                        <a:pt x="75" y="462"/>
                        <a:pt x="74" y="463"/>
                      </a:cubicBezTo>
                      <a:cubicBezTo>
                        <a:pt x="76" y="463"/>
                        <a:pt x="74" y="466"/>
                        <a:pt x="75" y="465"/>
                      </a:cubicBezTo>
                      <a:cubicBezTo>
                        <a:pt x="76" y="463"/>
                        <a:pt x="77" y="465"/>
                        <a:pt x="77" y="462"/>
                      </a:cubicBezTo>
                      <a:cubicBezTo>
                        <a:pt x="78" y="463"/>
                        <a:pt x="78" y="464"/>
                        <a:pt x="78" y="464"/>
                      </a:cubicBezTo>
                      <a:cubicBezTo>
                        <a:pt x="79" y="461"/>
                        <a:pt x="77" y="464"/>
                        <a:pt x="77" y="461"/>
                      </a:cubicBezTo>
                      <a:close/>
                      <a:moveTo>
                        <a:pt x="53" y="451"/>
                      </a:moveTo>
                      <a:cubicBezTo>
                        <a:pt x="53" y="453"/>
                        <a:pt x="51" y="456"/>
                        <a:pt x="50" y="455"/>
                      </a:cubicBezTo>
                      <a:cubicBezTo>
                        <a:pt x="51" y="456"/>
                        <a:pt x="50" y="459"/>
                        <a:pt x="52" y="460"/>
                      </a:cubicBezTo>
                      <a:cubicBezTo>
                        <a:pt x="51" y="458"/>
                        <a:pt x="51" y="457"/>
                        <a:pt x="52" y="456"/>
                      </a:cubicBezTo>
                      <a:cubicBezTo>
                        <a:pt x="52" y="456"/>
                        <a:pt x="52" y="457"/>
                        <a:pt x="53" y="457"/>
                      </a:cubicBezTo>
                      <a:cubicBezTo>
                        <a:pt x="54" y="456"/>
                        <a:pt x="50" y="455"/>
                        <a:pt x="53" y="454"/>
                      </a:cubicBezTo>
                      <a:cubicBezTo>
                        <a:pt x="54" y="453"/>
                        <a:pt x="55" y="455"/>
                        <a:pt x="55" y="454"/>
                      </a:cubicBezTo>
                      <a:cubicBezTo>
                        <a:pt x="54" y="454"/>
                        <a:pt x="54" y="450"/>
                        <a:pt x="53" y="451"/>
                      </a:cubicBezTo>
                      <a:close/>
                      <a:moveTo>
                        <a:pt x="48" y="446"/>
                      </a:moveTo>
                      <a:cubicBezTo>
                        <a:pt x="48" y="448"/>
                        <a:pt x="49" y="452"/>
                        <a:pt x="47" y="453"/>
                      </a:cubicBezTo>
                      <a:cubicBezTo>
                        <a:pt x="46" y="451"/>
                        <a:pt x="47" y="452"/>
                        <a:pt x="46" y="450"/>
                      </a:cubicBezTo>
                      <a:cubicBezTo>
                        <a:pt x="48" y="447"/>
                        <a:pt x="46" y="439"/>
                        <a:pt x="45" y="436"/>
                      </a:cubicBezTo>
                      <a:cubicBezTo>
                        <a:pt x="45" y="437"/>
                        <a:pt x="45" y="440"/>
                        <a:pt x="44" y="439"/>
                      </a:cubicBezTo>
                      <a:cubicBezTo>
                        <a:pt x="45" y="442"/>
                        <a:pt x="44" y="444"/>
                        <a:pt x="43" y="447"/>
                      </a:cubicBezTo>
                      <a:cubicBezTo>
                        <a:pt x="44" y="445"/>
                        <a:pt x="43" y="444"/>
                        <a:pt x="42" y="443"/>
                      </a:cubicBezTo>
                      <a:cubicBezTo>
                        <a:pt x="44" y="442"/>
                        <a:pt x="40" y="440"/>
                        <a:pt x="42" y="437"/>
                      </a:cubicBezTo>
                      <a:cubicBezTo>
                        <a:pt x="42" y="436"/>
                        <a:pt x="41" y="438"/>
                        <a:pt x="40" y="437"/>
                      </a:cubicBezTo>
                      <a:cubicBezTo>
                        <a:pt x="41" y="436"/>
                        <a:pt x="41" y="432"/>
                        <a:pt x="40" y="433"/>
                      </a:cubicBezTo>
                      <a:cubicBezTo>
                        <a:pt x="40" y="441"/>
                        <a:pt x="40" y="444"/>
                        <a:pt x="41" y="450"/>
                      </a:cubicBezTo>
                      <a:cubicBezTo>
                        <a:pt x="41" y="450"/>
                        <a:pt x="41" y="449"/>
                        <a:pt x="40" y="450"/>
                      </a:cubicBezTo>
                      <a:cubicBezTo>
                        <a:pt x="42" y="450"/>
                        <a:pt x="41" y="453"/>
                        <a:pt x="42" y="454"/>
                      </a:cubicBezTo>
                      <a:cubicBezTo>
                        <a:pt x="43" y="452"/>
                        <a:pt x="41" y="451"/>
                        <a:pt x="42" y="450"/>
                      </a:cubicBezTo>
                      <a:cubicBezTo>
                        <a:pt x="43" y="451"/>
                        <a:pt x="43" y="454"/>
                        <a:pt x="43" y="455"/>
                      </a:cubicBezTo>
                      <a:cubicBezTo>
                        <a:pt x="44" y="460"/>
                        <a:pt x="43" y="454"/>
                        <a:pt x="44" y="452"/>
                      </a:cubicBezTo>
                      <a:cubicBezTo>
                        <a:pt x="44" y="454"/>
                        <a:pt x="45" y="460"/>
                        <a:pt x="46" y="459"/>
                      </a:cubicBezTo>
                      <a:cubicBezTo>
                        <a:pt x="45" y="458"/>
                        <a:pt x="46" y="456"/>
                        <a:pt x="47" y="455"/>
                      </a:cubicBezTo>
                      <a:cubicBezTo>
                        <a:pt x="47" y="456"/>
                        <a:pt x="47" y="459"/>
                        <a:pt x="48" y="457"/>
                      </a:cubicBezTo>
                      <a:cubicBezTo>
                        <a:pt x="48" y="455"/>
                        <a:pt x="48" y="454"/>
                        <a:pt x="50" y="455"/>
                      </a:cubicBezTo>
                      <a:cubicBezTo>
                        <a:pt x="47" y="453"/>
                        <a:pt x="51" y="449"/>
                        <a:pt x="48" y="446"/>
                      </a:cubicBezTo>
                      <a:close/>
                      <a:moveTo>
                        <a:pt x="333" y="440"/>
                      </a:moveTo>
                      <a:cubicBezTo>
                        <a:pt x="333" y="441"/>
                        <a:pt x="333" y="441"/>
                        <a:pt x="332" y="441"/>
                      </a:cubicBezTo>
                      <a:cubicBezTo>
                        <a:pt x="332" y="441"/>
                        <a:pt x="332" y="441"/>
                        <a:pt x="332" y="440"/>
                      </a:cubicBezTo>
                      <a:cubicBezTo>
                        <a:pt x="333" y="441"/>
                        <a:pt x="333" y="440"/>
                        <a:pt x="334" y="440"/>
                      </a:cubicBezTo>
                      <a:cubicBezTo>
                        <a:pt x="333" y="439"/>
                        <a:pt x="334" y="435"/>
                        <a:pt x="332" y="436"/>
                      </a:cubicBezTo>
                      <a:cubicBezTo>
                        <a:pt x="333" y="437"/>
                        <a:pt x="333" y="439"/>
                        <a:pt x="332" y="439"/>
                      </a:cubicBezTo>
                      <a:cubicBezTo>
                        <a:pt x="332" y="439"/>
                        <a:pt x="331" y="439"/>
                        <a:pt x="331" y="439"/>
                      </a:cubicBezTo>
                      <a:cubicBezTo>
                        <a:pt x="332" y="438"/>
                        <a:pt x="331" y="433"/>
                        <a:pt x="330" y="434"/>
                      </a:cubicBezTo>
                      <a:cubicBezTo>
                        <a:pt x="329" y="433"/>
                        <a:pt x="330" y="432"/>
                        <a:pt x="330" y="431"/>
                      </a:cubicBezTo>
                      <a:cubicBezTo>
                        <a:pt x="329" y="431"/>
                        <a:pt x="329" y="431"/>
                        <a:pt x="329" y="431"/>
                      </a:cubicBezTo>
                      <a:cubicBezTo>
                        <a:pt x="329" y="431"/>
                        <a:pt x="328" y="432"/>
                        <a:pt x="328" y="432"/>
                      </a:cubicBezTo>
                      <a:cubicBezTo>
                        <a:pt x="330" y="434"/>
                        <a:pt x="329" y="438"/>
                        <a:pt x="331" y="440"/>
                      </a:cubicBezTo>
                      <a:cubicBezTo>
                        <a:pt x="331" y="440"/>
                        <a:pt x="330" y="440"/>
                        <a:pt x="330" y="439"/>
                      </a:cubicBezTo>
                      <a:cubicBezTo>
                        <a:pt x="330" y="442"/>
                        <a:pt x="330" y="443"/>
                        <a:pt x="332" y="445"/>
                      </a:cubicBezTo>
                      <a:cubicBezTo>
                        <a:pt x="333" y="444"/>
                        <a:pt x="330" y="443"/>
                        <a:pt x="332" y="442"/>
                      </a:cubicBezTo>
                      <a:cubicBezTo>
                        <a:pt x="334" y="443"/>
                        <a:pt x="332" y="446"/>
                        <a:pt x="333" y="447"/>
                      </a:cubicBezTo>
                      <a:cubicBezTo>
                        <a:pt x="335" y="445"/>
                        <a:pt x="333" y="443"/>
                        <a:pt x="334" y="442"/>
                      </a:cubicBezTo>
                      <a:cubicBezTo>
                        <a:pt x="333" y="442"/>
                        <a:pt x="334" y="440"/>
                        <a:pt x="333" y="440"/>
                      </a:cubicBezTo>
                      <a:close/>
                      <a:moveTo>
                        <a:pt x="459" y="439"/>
                      </a:moveTo>
                      <a:cubicBezTo>
                        <a:pt x="458" y="439"/>
                        <a:pt x="459" y="439"/>
                        <a:pt x="457" y="439"/>
                      </a:cubicBezTo>
                      <a:cubicBezTo>
                        <a:pt x="458" y="435"/>
                        <a:pt x="455" y="431"/>
                        <a:pt x="458" y="430"/>
                      </a:cubicBezTo>
                      <a:cubicBezTo>
                        <a:pt x="456" y="430"/>
                        <a:pt x="457" y="427"/>
                        <a:pt x="456" y="426"/>
                      </a:cubicBezTo>
                      <a:cubicBezTo>
                        <a:pt x="455" y="431"/>
                        <a:pt x="456" y="437"/>
                        <a:pt x="457" y="442"/>
                      </a:cubicBezTo>
                      <a:cubicBezTo>
                        <a:pt x="457" y="440"/>
                        <a:pt x="459" y="441"/>
                        <a:pt x="459" y="439"/>
                      </a:cubicBezTo>
                      <a:close/>
                      <a:moveTo>
                        <a:pt x="423" y="438"/>
                      </a:moveTo>
                      <a:cubicBezTo>
                        <a:pt x="424" y="437"/>
                        <a:pt x="426" y="438"/>
                        <a:pt x="426" y="437"/>
                      </a:cubicBezTo>
                      <a:cubicBezTo>
                        <a:pt x="426" y="437"/>
                        <a:pt x="425" y="437"/>
                        <a:pt x="425" y="436"/>
                      </a:cubicBezTo>
                      <a:cubicBezTo>
                        <a:pt x="427" y="435"/>
                        <a:pt x="427" y="437"/>
                        <a:pt x="428" y="437"/>
                      </a:cubicBezTo>
                      <a:cubicBezTo>
                        <a:pt x="428" y="438"/>
                        <a:pt x="427" y="440"/>
                        <a:pt x="428" y="441"/>
                      </a:cubicBezTo>
                      <a:cubicBezTo>
                        <a:pt x="429" y="440"/>
                        <a:pt x="429" y="439"/>
                        <a:pt x="429" y="439"/>
                      </a:cubicBezTo>
                      <a:cubicBezTo>
                        <a:pt x="430" y="440"/>
                        <a:pt x="429" y="440"/>
                        <a:pt x="429" y="441"/>
                      </a:cubicBezTo>
                      <a:cubicBezTo>
                        <a:pt x="431" y="441"/>
                        <a:pt x="431" y="441"/>
                        <a:pt x="431" y="441"/>
                      </a:cubicBezTo>
                      <a:cubicBezTo>
                        <a:pt x="431" y="439"/>
                        <a:pt x="431" y="439"/>
                        <a:pt x="434" y="438"/>
                      </a:cubicBezTo>
                      <a:cubicBezTo>
                        <a:pt x="433" y="438"/>
                        <a:pt x="433" y="438"/>
                        <a:pt x="433" y="437"/>
                      </a:cubicBezTo>
                      <a:cubicBezTo>
                        <a:pt x="431" y="438"/>
                        <a:pt x="430" y="439"/>
                        <a:pt x="429" y="437"/>
                      </a:cubicBezTo>
                      <a:cubicBezTo>
                        <a:pt x="430" y="437"/>
                        <a:pt x="430" y="437"/>
                        <a:pt x="431" y="437"/>
                      </a:cubicBezTo>
                      <a:cubicBezTo>
                        <a:pt x="430" y="435"/>
                        <a:pt x="432" y="435"/>
                        <a:pt x="433" y="436"/>
                      </a:cubicBezTo>
                      <a:cubicBezTo>
                        <a:pt x="432" y="434"/>
                        <a:pt x="433" y="434"/>
                        <a:pt x="433" y="430"/>
                      </a:cubicBezTo>
                      <a:cubicBezTo>
                        <a:pt x="432" y="431"/>
                        <a:pt x="431" y="429"/>
                        <a:pt x="430" y="430"/>
                      </a:cubicBezTo>
                      <a:cubicBezTo>
                        <a:pt x="431" y="430"/>
                        <a:pt x="431" y="430"/>
                        <a:pt x="431" y="430"/>
                      </a:cubicBezTo>
                      <a:cubicBezTo>
                        <a:pt x="431" y="433"/>
                        <a:pt x="431" y="433"/>
                        <a:pt x="432" y="432"/>
                      </a:cubicBezTo>
                      <a:cubicBezTo>
                        <a:pt x="432" y="433"/>
                        <a:pt x="433" y="434"/>
                        <a:pt x="432" y="434"/>
                      </a:cubicBezTo>
                      <a:cubicBezTo>
                        <a:pt x="431" y="433"/>
                        <a:pt x="431" y="434"/>
                        <a:pt x="430" y="434"/>
                      </a:cubicBezTo>
                      <a:cubicBezTo>
                        <a:pt x="432" y="432"/>
                        <a:pt x="429" y="430"/>
                        <a:pt x="430" y="428"/>
                      </a:cubicBezTo>
                      <a:cubicBezTo>
                        <a:pt x="430" y="429"/>
                        <a:pt x="431" y="430"/>
                        <a:pt x="431" y="429"/>
                      </a:cubicBezTo>
                      <a:cubicBezTo>
                        <a:pt x="430" y="429"/>
                        <a:pt x="430" y="428"/>
                        <a:pt x="429" y="427"/>
                      </a:cubicBezTo>
                      <a:cubicBezTo>
                        <a:pt x="432" y="428"/>
                        <a:pt x="430" y="424"/>
                        <a:pt x="429" y="426"/>
                      </a:cubicBezTo>
                      <a:cubicBezTo>
                        <a:pt x="431" y="428"/>
                        <a:pt x="428" y="425"/>
                        <a:pt x="428" y="426"/>
                      </a:cubicBezTo>
                      <a:cubicBezTo>
                        <a:pt x="428" y="430"/>
                        <a:pt x="426" y="432"/>
                        <a:pt x="428" y="435"/>
                      </a:cubicBezTo>
                      <a:cubicBezTo>
                        <a:pt x="427" y="434"/>
                        <a:pt x="428" y="435"/>
                        <a:pt x="426" y="435"/>
                      </a:cubicBezTo>
                      <a:cubicBezTo>
                        <a:pt x="426" y="432"/>
                        <a:pt x="426" y="432"/>
                        <a:pt x="426" y="430"/>
                      </a:cubicBezTo>
                      <a:cubicBezTo>
                        <a:pt x="425" y="430"/>
                        <a:pt x="425" y="431"/>
                        <a:pt x="425" y="430"/>
                      </a:cubicBezTo>
                      <a:cubicBezTo>
                        <a:pt x="425" y="430"/>
                        <a:pt x="425" y="429"/>
                        <a:pt x="424" y="430"/>
                      </a:cubicBezTo>
                      <a:cubicBezTo>
                        <a:pt x="424" y="431"/>
                        <a:pt x="426" y="430"/>
                        <a:pt x="425" y="432"/>
                      </a:cubicBezTo>
                      <a:cubicBezTo>
                        <a:pt x="423" y="431"/>
                        <a:pt x="426" y="438"/>
                        <a:pt x="423" y="438"/>
                      </a:cubicBezTo>
                      <a:close/>
                      <a:moveTo>
                        <a:pt x="278" y="433"/>
                      </a:moveTo>
                      <a:cubicBezTo>
                        <a:pt x="275" y="436"/>
                        <a:pt x="278" y="441"/>
                        <a:pt x="276" y="444"/>
                      </a:cubicBezTo>
                      <a:cubicBezTo>
                        <a:pt x="276" y="440"/>
                        <a:pt x="275" y="435"/>
                        <a:pt x="274" y="434"/>
                      </a:cubicBezTo>
                      <a:cubicBezTo>
                        <a:pt x="274" y="437"/>
                        <a:pt x="275" y="440"/>
                        <a:pt x="274" y="444"/>
                      </a:cubicBezTo>
                      <a:cubicBezTo>
                        <a:pt x="274" y="443"/>
                        <a:pt x="274" y="443"/>
                        <a:pt x="273" y="443"/>
                      </a:cubicBezTo>
                      <a:cubicBezTo>
                        <a:pt x="273" y="443"/>
                        <a:pt x="272" y="446"/>
                        <a:pt x="274" y="446"/>
                      </a:cubicBezTo>
                      <a:cubicBezTo>
                        <a:pt x="274" y="445"/>
                        <a:pt x="274" y="444"/>
                        <a:pt x="275" y="444"/>
                      </a:cubicBezTo>
                      <a:cubicBezTo>
                        <a:pt x="276" y="445"/>
                        <a:pt x="275" y="447"/>
                        <a:pt x="276" y="447"/>
                      </a:cubicBezTo>
                      <a:cubicBezTo>
                        <a:pt x="276" y="444"/>
                        <a:pt x="277" y="444"/>
                        <a:pt x="278" y="445"/>
                      </a:cubicBezTo>
                      <a:cubicBezTo>
                        <a:pt x="277" y="439"/>
                        <a:pt x="278" y="437"/>
                        <a:pt x="278" y="433"/>
                      </a:cubicBezTo>
                      <a:close/>
                      <a:moveTo>
                        <a:pt x="270" y="422"/>
                      </a:moveTo>
                      <a:cubicBezTo>
                        <a:pt x="269" y="422"/>
                        <a:pt x="268" y="421"/>
                        <a:pt x="268" y="420"/>
                      </a:cubicBezTo>
                      <a:cubicBezTo>
                        <a:pt x="268" y="425"/>
                        <a:pt x="266" y="432"/>
                        <a:pt x="267" y="436"/>
                      </a:cubicBezTo>
                      <a:cubicBezTo>
                        <a:pt x="267" y="435"/>
                        <a:pt x="267" y="434"/>
                        <a:pt x="268" y="434"/>
                      </a:cubicBezTo>
                      <a:cubicBezTo>
                        <a:pt x="267" y="439"/>
                        <a:pt x="266" y="442"/>
                        <a:pt x="269" y="446"/>
                      </a:cubicBezTo>
                      <a:cubicBezTo>
                        <a:pt x="272" y="439"/>
                        <a:pt x="268" y="436"/>
                        <a:pt x="271" y="429"/>
                      </a:cubicBezTo>
                      <a:cubicBezTo>
                        <a:pt x="269" y="428"/>
                        <a:pt x="269" y="422"/>
                        <a:pt x="270" y="422"/>
                      </a:cubicBezTo>
                      <a:close/>
                      <a:moveTo>
                        <a:pt x="30" y="435"/>
                      </a:moveTo>
                      <a:cubicBezTo>
                        <a:pt x="30" y="437"/>
                        <a:pt x="30" y="436"/>
                        <a:pt x="28" y="438"/>
                      </a:cubicBezTo>
                      <a:cubicBezTo>
                        <a:pt x="27" y="437"/>
                        <a:pt x="30" y="434"/>
                        <a:pt x="27" y="434"/>
                      </a:cubicBezTo>
                      <a:cubicBezTo>
                        <a:pt x="31" y="432"/>
                        <a:pt x="28" y="421"/>
                        <a:pt x="27" y="416"/>
                      </a:cubicBezTo>
                      <a:cubicBezTo>
                        <a:pt x="26" y="420"/>
                        <a:pt x="28" y="426"/>
                        <a:pt x="26" y="424"/>
                      </a:cubicBezTo>
                      <a:cubicBezTo>
                        <a:pt x="26" y="426"/>
                        <a:pt x="26" y="428"/>
                        <a:pt x="27" y="428"/>
                      </a:cubicBezTo>
                      <a:cubicBezTo>
                        <a:pt x="24" y="433"/>
                        <a:pt x="29" y="438"/>
                        <a:pt x="28" y="443"/>
                      </a:cubicBezTo>
                      <a:cubicBezTo>
                        <a:pt x="27" y="441"/>
                        <a:pt x="27" y="440"/>
                        <a:pt x="24" y="441"/>
                      </a:cubicBezTo>
                      <a:cubicBezTo>
                        <a:pt x="23" y="436"/>
                        <a:pt x="24" y="430"/>
                        <a:pt x="22" y="428"/>
                      </a:cubicBezTo>
                      <a:cubicBezTo>
                        <a:pt x="24" y="424"/>
                        <a:pt x="22" y="415"/>
                        <a:pt x="21" y="411"/>
                      </a:cubicBezTo>
                      <a:cubicBezTo>
                        <a:pt x="21" y="419"/>
                        <a:pt x="20" y="430"/>
                        <a:pt x="23" y="440"/>
                      </a:cubicBezTo>
                      <a:cubicBezTo>
                        <a:pt x="23" y="440"/>
                        <a:pt x="22" y="441"/>
                        <a:pt x="22" y="441"/>
                      </a:cubicBezTo>
                      <a:cubicBezTo>
                        <a:pt x="23" y="444"/>
                        <a:pt x="23" y="446"/>
                        <a:pt x="24" y="450"/>
                      </a:cubicBezTo>
                      <a:cubicBezTo>
                        <a:pt x="25" y="450"/>
                        <a:pt x="26" y="450"/>
                        <a:pt x="27" y="451"/>
                      </a:cubicBezTo>
                      <a:cubicBezTo>
                        <a:pt x="27" y="452"/>
                        <a:pt x="25" y="453"/>
                        <a:pt x="26" y="454"/>
                      </a:cubicBezTo>
                      <a:cubicBezTo>
                        <a:pt x="28" y="452"/>
                        <a:pt x="29" y="450"/>
                        <a:pt x="29" y="448"/>
                      </a:cubicBezTo>
                      <a:cubicBezTo>
                        <a:pt x="31" y="450"/>
                        <a:pt x="32" y="452"/>
                        <a:pt x="33" y="455"/>
                      </a:cubicBezTo>
                      <a:cubicBezTo>
                        <a:pt x="32" y="448"/>
                        <a:pt x="33" y="440"/>
                        <a:pt x="30" y="435"/>
                      </a:cubicBezTo>
                      <a:close/>
                      <a:moveTo>
                        <a:pt x="279" y="431"/>
                      </a:moveTo>
                      <a:cubicBezTo>
                        <a:pt x="281" y="434"/>
                        <a:pt x="278" y="441"/>
                        <a:pt x="281" y="444"/>
                      </a:cubicBezTo>
                      <a:cubicBezTo>
                        <a:pt x="280" y="440"/>
                        <a:pt x="282" y="433"/>
                        <a:pt x="279" y="431"/>
                      </a:cubicBezTo>
                      <a:close/>
                      <a:moveTo>
                        <a:pt x="149" y="441"/>
                      </a:moveTo>
                      <a:cubicBezTo>
                        <a:pt x="149" y="443"/>
                        <a:pt x="150" y="446"/>
                        <a:pt x="149" y="448"/>
                      </a:cubicBezTo>
                      <a:cubicBezTo>
                        <a:pt x="151" y="448"/>
                        <a:pt x="150" y="440"/>
                        <a:pt x="149" y="441"/>
                      </a:cubicBezTo>
                      <a:close/>
                      <a:moveTo>
                        <a:pt x="462" y="431"/>
                      </a:moveTo>
                      <a:cubicBezTo>
                        <a:pt x="462" y="433"/>
                        <a:pt x="463" y="434"/>
                        <a:pt x="463" y="435"/>
                      </a:cubicBezTo>
                      <a:cubicBezTo>
                        <a:pt x="463" y="434"/>
                        <a:pt x="463" y="435"/>
                        <a:pt x="464" y="435"/>
                      </a:cubicBezTo>
                      <a:cubicBezTo>
                        <a:pt x="468" y="432"/>
                        <a:pt x="464" y="434"/>
                        <a:pt x="465" y="431"/>
                      </a:cubicBezTo>
                      <a:cubicBezTo>
                        <a:pt x="463" y="432"/>
                        <a:pt x="463" y="430"/>
                        <a:pt x="462" y="431"/>
                      </a:cubicBezTo>
                      <a:close/>
                      <a:moveTo>
                        <a:pt x="387" y="430"/>
                      </a:moveTo>
                      <a:cubicBezTo>
                        <a:pt x="386" y="431"/>
                        <a:pt x="386" y="428"/>
                        <a:pt x="385" y="430"/>
                      </a:cubicBezTo>
                      <a:cubicBezTo>
                        <a:pt x="386" y="430"/>
                        <a:pt x="386" y="431"/>
                        <a:pt x="385" y="431"/>
                      </a:cubicBezTo>
                      <a:cubicBezTo>
                        <a:pt x="385" y="431"/>
                        <a:pt x="385" y="430"/>
                        <a:pt x="385" y="431"/>
                      </a:cubicBezTo>
                      <a:cubicBezTo>
                        <a:pt x="386" y="431"/>
                        <a:pt x="384" y="433"/>
                        <a:pt x="386" y="432"/>
                      </a:cubicBezTo>
                      <a:cubicBezTo>
                        <a:pt x="385" y="434"/>
                        <a:pt x="386" y="436"/>
                        <a:pt x="386" y="437"/>
                      </a:cubicBezTo>
                      <a:cubicBezTo>
                        <a:pt x="388" y="437"/>
                        <a:pt x="386" y="434"/>
                        <a:pt x="387" y="433"/>
                      </a:cubicBezTo>
                      <a:cubicBezTo>
                        <a:pt x="385" y="433"/>
                        <a:pt x="387" y="431"/>
                        <a:pt x="387" y="430"/>
                      </a:cubicBezTo>
                      <a:close/>
                      <a:moveTo>
                        <a:pt x="452" y="430"/>
                      </a:moveTo>
                      <a:cubicBezTo>
                        <a:pt x="452" y="431"/>
                        <a:pt x="451" y="434"/>
                        <a:pt x="453" y="434"/>
                      </a:cubicBezTo>
                      <a:cubicBezTo>
                        <a:pt x="452" y="432"/>
                        <a:pt x="454" y="431"/>
                        <a:pt x="452" y="430"/>
                      </a:cubicBezTo>
                      <a:close/>
                      <a:moveTo>
                        <a:pt x="313" y="435"/>
                      </a:moveTo>
                      <a:cubicBezTo>
                        <a:pt x="313" y="436"/>
                        <a:pt x="313" y="435"/>
                        <a:pt x="312" y="435"/>
                      </a:cubicBezTo>
                      <a:cubicBezTo>
                        <a:pt x="312" y="436"/>
                        <a:pt x="312" y="438"/>
                        <a:pt x="313" y="438"/>
                      </a:cubicBezTo>
                      <a:cubicBezTo>
                        <a:pt x="312" y="436"/>
                        <a:pt x="314" y="436"/>
                        <a:pt x="313" y="435"/>
                      </a:cubicBezTo>
                      <a:close/>
                      <a:moveTo>
                        <a:pt x="478" y="421"/>
                      </a:moveTo>
                      <a:cubicBezTo>
                        <a:pt x="477" y="421"/>
                        <a:pt x="476" y="421"/>
                        <a:pt x="476" y="420"/>
                      </a:cubicBezTo>
                      <a:cubicBezTo>
                        <a:pt x="477" y="421"/>
                        <a:pt x="476" y="416"/>
                        <a:pt x="474" y="415"/>
                      </a:cubicBezTo>
                      <a:cubicBezTo>
                        <a:pt x="476" y="422"/>
                        <a:pt x="476" y="426"/>
                        <a:pt x="477" y="431"/>
                      </a:cubicBezTo>
                      <a:cubicBezTo>
                        <a:pt x="478" y="431"/>
                        <a:pt x="477" y="424"/>
                        <a:pt x="478" y="421"/>
                      </a:cubicBezTo>
                      <a:close/>
                      <a:moveTo>
                        <a:pt x="401" y="422"/>
                      </a:moveTo>
                      <a:cubicBezTo>
                        <a:pt x="401" y="422"/>
                        <a:pt x="401" y="421"/>
                        <a:pt x="401" y="421"/>
                      </a:cubicBezTo>
                      <a:cubicBezTo>
                        <a:pt x="401" y="421"/>
                        <a:pt x="401" y="421"/>
                        <a:pt x="401" y="422"/>
                      </a:cubicBezTo>
                      <a:close/>
                      <a:moveTo>
                        <a:pt x="400" y="425"/>
                      </a:moveTo>
                      <a:cubicBezTo>
                        <a:pt x="403" y="425"/>
                        <a:pt x="400" y="423"/>
                        <a:pt x="401" y="422"/>
                      </a:cubicBezTo>
                      <a:cubicBezTo>
                        <a:pt x="401" y="422"/>
                        <a:pt x="400" y="422"/>
                        <a:pt x="400" y="422"/>
                      </a:cubicBezTo>
                      <a:cubicBezTo>
                        <a:pt x="401" y="420"/>
                        <a:pt x="400" y="417"/>
                        <a:pt x="399" y="419"/>
                      </a:cubicBezTo>
                      <a:cubicBezTo>
                        <a:pt x="398" y="417"/>
                        <a:pt x="399" y="417"/>
                        <a:pt x="400" y="416"/>
                      </a:cubicBezTo>
                      <a:cubicBezTo>
                        <a:pt x="399" y="416"/>
                        <a:pt x="398" y="415"/>
                        <a:pt x="398" y="415"/>
                      </a:cubicBezTo>
                      <a:cubicBezTo>
                        <a:pt x="398" y="415"/>
                        <a:pt x="398" y="415"/>
                        <a:pt x="398" y="415"/>
                      </a:cubicBezTo>
                      <a:cubicBezTo>
                        <a:pt x="399" y="418"/>
                        <a:pt x="398" y="416"/>
                        <a:pt x="397" y="417"/>
                      </a:cubicBezTo>
                      <a:cubicBezTo>
                        <a:pt x="398" y="422"/>
                        <a:pt x="398" y="425"/>
                        <a:pt x="400" y="431"/>
                      </a:cubicBezTo>
                      <a:cubicBezTo>
                        <a:pt x="401" y="430"/>
                        <a:pt x="402" y="432"/>
                        <a:pt x="402" y="431"/>
                      </a:cubicBezTo>
                      <a:cubicBezTo>
                        <a:pt x="399" y="431"/>
                        <a:pt x="401" y="426"/>
                        <a:pt x="400" y="425"/>
                      </a:cubicBezTo>
                      <a:close/>
                      <a:moveTo>
                        <a:pt x="366" y="424"/>
                      </a:moveTo>
                      <a:cubicBezTo>
                        <a:pt x="367" y="424"/>
                        <a:pt x="365" y="422"/>
                        <a:pt x="367" y="421"/>
                      </a:cubicBezTo>
                      <a:cubicBezTo>
                        <a:pt x="367" y="421"/>
                        <a:pt x="367" y="421"/>
                        <a:pt x="367" y="420"/>
                      </a:cubicBezTo>
                      <a:cubicBezTo>
                        <a:pt x="366" y="421"/>
                        <a:pt x="365" y="421"/>
                        <a:pt x="365" y="420"/>
                      </a:cubicBezTo>
                      <a:cubicBezTo>
                        <a:pt x="365" y="419"/>
                        <a:pt x="365" y="414"/>
                        <a:pt x="364" y="413"/>
                      </a:cubicBezTo>
                      <a:cubicBezTo>
                        <a:pt x="364" y="417"/>
                        <a:pt x="364" y="422"/>
                        <a:pt x="366" y="423"/>
                      </a:cubicBezTo>
                      <a:cubicBezTo>
                        <a:pt x="366" y="425"/>
                        <a:pt x="365" y="429"/>
                        <a:pt x="366" y="433"/>
                      </a:cubicBezTo>
                      <a:cubicBezTo>
                        <a:pt x="366" y="431"/>
                        <a:pt x="365" y="426"/>
                        <a:pt x="368" y="426"/>
                      </a:cubicBezTo>
                      <a:cubicBezTo>
                        <a:pt x="367" y="426"/>
                        <a:pt x="367" y="427"/>
                        <a:pt x="368" y="427"/>
                      </a:cubicBezTo>
                      <a:cubicBezTo>
                        <a:pt x="369" y="424"/>
                        <a:pt x="367" y="426"/>
                        <a:pt x="366" y="424"/>
                      </a:cubicBezTo>
                      <a:close/>
                      <a:moveTo>
                        <a:pt x="330" y="426"/>
                      </a:moveTo>
                      <a:cubicBezTo>
                        <a:pt x="331" y="426"/>
                        <a:pt x="329" y="427"/>
                        <a:pt x="330" y="427"/>
                      </a:cubicBezTo>
                      <a:cubicBezTo>
                        <a:pt x="332" y="426"/>
                        <a:pt x="330" y="433"/>
                        <a:pt x="332" y="434"/>
                      </a:cubicBezTo>
                      <a:cubicBezTo>
                        <a:pt x="332" y="431"/>
                        <a:pt x="332" y="427"/>
                        <a:pt x="331" y="425"/>
                      </a:cubicBezTo>
                      <a:cubicBezTo>
                        <a:pt x="331" y="426"/>
                        <a:pt x="330" y="425"/>
                        <a:pt x="330" y="426"/>
                      </a:cubicBezTo>
                      <a:close/>
                      <a:moveTo>
                        <a:pt x="321" y="430"/>
                      </a:moveTo>
                      <a:cubicBezTo>
                        <a:pt x="321" y="431"/>
                        <a:pt x="320" y="434"/>
                        <a:pt x="322" y="434"/>
                      </a:cubicBezTo>
                      <a:cubicBezTo>
                        <a:pt x="321" y="432"/>
                        <a:pt x="321" y="429"/>
                        <a:pt x="321" y="430"/>
                      </a:cubicBezTo>
                      <a:close/>
                      <a:moveTo>
                        <a:pt x="4" y="152"/>
                      </a:moveTo>
                      <a:cubicBezTo>
                        <a:pt x="3" y="170"/>
                        <a:pt x="5" y="191"/>
                        <a:pt x="4" y="204"/>
                      </a:cubicBezTo>
                      <a:cubicBezTo>
                        <a:pt x="5" y="209"/>
                        <a:pt x="6" y="217"/>
                        <a:pt x="4" y="224"/>
                      </a:cubicBezTo>
                      <a:cubicBezTo>
                        <a:pt x="7" y="229"/>
                        <a:pt x="5" y="239"/>
                        <a:pt x="7" y="246"/>
                      </a:cubicBezTo>
                      <a:cubicBezTo>
                        <a:pt x="6" y="248"/>
                        <a:pt x="6" y="252"/>
                        <a:pt x="8" y="253"/>
                      </a:cubicBezTo>
                      <a:cubicBezTo>
                        <a:pt x="8" y="253"/>
                        <a:pt x="9" y="252"/>
                        <a:pt x="9" y="253"/>
                      </a:cubicBezTo>
                      <a:cubicBezTo>
                        <a:pt x="9" y="258"/>
                        <a:pt x="12" y="265"/>
                        <a:pt x="9" y="269"/>
                      </a:cubicBezTo>
                      <a:cubicBezTo>
                        <a:pt x="9" y="269"/>
                        <a:pt x="9" y="268"/>
                        <a:pt x="8" y="267"/>
                      </a:cubicBezTo>
                      <a:cubicBezTo>
                        <a:pt x="10" y="282"/>
                        <a:pt x="10" y="302"/>
                        <a:pt x="12" y="314"/>
                      </a:cubicBezTo>
                      <a:cubicBezTo>
                        <a:pt x="13" y="310"/>
                        <a:pt x="10" y="303"/>
                        <a:pt x="12" y="299"/>
                      </a:cubicBezTo>
                      <a:cubicBezTo>
                        <a:pt x="13" y="310"/>
                        <a:pt x="14" y="317"/>
                        <a:pt x="14" y="326"/>
                      </a:cubicBezTo>
                      <a:cubicBezTo>
                        <a:pt x="15" y="333"/>
                        <a:pt x="15" y="341"/>
                        <a:pt x="16" y="348"/>
                      </a:cubicBezTo>
                      <a:cubicBezTo>
                        <a:pt x="17" y="356"/>
                        <a:pt x="19" y="363"/>
                        <a:pt x="18" y="367"/>
                      </a:cubicBezTo>
                      <a:cubicBezTo>
                        <a:pt x="22" y="368"/>
                        <a:pt x="26" y="372"/>
                        <a:pt x="25" y="378"/>
                      </a:cubicBezTo>
                      <a:cubicBezTo>
                        <a:pt x="26" y="377"/>
                        <a:pt x="26" y="379"/>
                        <a:pt x="27" y="378"/>
                      </a:cubicBezTo>
                      <a:cubicBezTo>
                        <a:pt x="26" y="368"/>
                        <a:pt x="27" y="362"/>
                        <a:pt x="29" y="354"/>
                      </a:cubicBezTo>
                      <a:cubicBezTo>
                        <a:pt x="30" y="356"/>
                        <a:pt x="31" y="353"/>
                        <a:pt x="31" y="354"/>
                      </a:cubicBezTo>
                      <a:cubicBezTo>
                        <a:pt x="32" y="355"/>
                        <a:pt x="30" y="358"/>
                        <a:pt x="32" y="359"/>
                      </a:cubicBezTo>
                      <a:cubicBezTo>
                        <a:pt x="32" y="352"/>
                        <a:pt x="30" y="349"/>
                        <a:pt x="29" y="343"/>
                      </a:cubicBezTo>
                      <a:cubicBezTo>
                        <a:pt x="29" y="347"/>
                        <a:pt x="31" y="351"/>
                        <a:pt x="28" y="353"/>
                      </a:cubicBezTo>
                      <a:cubicBezTo>
                        <a:pt x="29" y="347"/>
                        <a:pt x="26" y="343"/>
                        <a:pt x="31" y="340"/>
                      </a:cubicBezTo>
                      <a:cubicBezTo>
                        <a:pt x="30" y="341"/>
                        <a:pt x="31" y="343"/>
                        <a:pt x="32" y="342"/>
                      </a:cubicBezTo>
                      <a:cubicBezTo>
                        <a:pt x="30" y="340"/>
                        <a:pt x="32" y="338"/>
                        <a:pt x="33" y="337"/>
                      </a:cubicBezTo>
                      <a:cubicBezTo>
                        <a:pt x="29" y="335"/>
                        <a:pt x="34" y="334"/>
                        <a:pt x="33" y="332"/>
                      </a:cubicBezTo>
                      <a:cubicBezTo>
                        <a:pt x="37" y="343"/>
                        <a:pt x="33" y="353"/>
                        <a:pt x="37" y="362"/>
                      </a:cubicBezTo>
                      <a:cubicBezTo>
                        <a:pt x="37" y="359"/>
                        <a:pt x="37" y="359"/>
                        <a:pt x="37" y="359"/>
                      </a:cubicBezTo>
                      <a:cubicBezTo>
                        <a:pt x="41" y="358"/>
                        <a:pt x="40" y="354"/>
                        <a:pt x="42" y="351"/>
                      </a:cubicBezTo>
                      <a:cubicBezTo>
                        <a:pt x="41" y="347"/>
                        <a:pt x="38" y="334"/>
                        <a:pt x="42" y="337"/>
                      </a:cubicBezTo>
                      <a:cubicBezTo>
                        <a:pt x="43" y="333"/>
                        <a:pt x="39" y="331"/>
                        <a:pt x="41" y="328"/>
                      </a:cubicBezTo>
                      <a:cubicBezTo>
                        <a:pt x="41" y="328"/>
                        <a:pt x="41" y="329"/>
                        <a:pt x="42" y="329"/>
                      </a:cubicBezTo>
                      <a:cubicBezTo>
                        <a:pt x="40" y="324"/>
                        <a:pt x="43" y="320"/>
                        <a:pt x="40" y="316"/>
                      </a:cubicBezTo>
                      <a:cubicBezTo>
                        <a:pt x="40" y="320"/>
                        <a:pt x="42" y="323"/>
                        <a:pt x="40" y="326"/>
                      </a:cubicBezTo>
                      <a:cubicBezTo>
                        <a:pt x="38" y="324"/>
                        <a:pt x="39" y="324"/>
                        <a:pt x="40" y="322"/>
                      </a:cubicBezTo>
                      <a:cubicBezTo>
                        <a:pt x="41" y="318"/>
                        <a:pt x="39" y="314"/>
                        <a:pt x="38" y="311"/>
                      </a:cubicBezTo>
                      <a:cubicBezTo>
                        <a:pt x="38" y="309"/>
                        <a:pt x="39" y="308"/>
                        <a:pt x="39" y="306"/>
                      </a:cubicBezTo>
                      <a:cubicBezTo>
                        <a:pt x="38" y="303"/>
                        <a:pt x="35" y="291"/>
                        <a:pt x="36" y="286"/>
                      </a:cubicBezTo>
                      <a:cubicBezTo>
                        <a:pt x="36" y="281"/>
                        <a:pt x="38" y="282"/>
                        <a:pt x="42" y="282"/>
                      </a:cubicBezTo>
                      <a:cubicBezTo>
                        <a:pt x="42" y="288"/>
                        <a:pt x="43" y="301"/>
                        <a:pt x="43" y="307"/>
                      </a:cubicBezTo>
                      <a:cubicBezTo>
                        <a:pt x="46" y="307"/>
                        <a:pt x="46" y="310"/>
                        <a:pt x="46" y="312"/>
                      </a:cubicBezTo>
                      <a:cubicBezTo>
                        <a:pt x="49" y="314"/>
                        <a:pt x="47" y="320"/>
                        <a:pt x="48" y="325"/>
                      </a:cubicBezTo>
                      <a:cubicBezTo>
                        <a:pt x="52" y="327"/>
                        <a:pt x="50" y="332"/>
                        <a:pt x="52" y="337"/>
                      </a:cubicBezTo>
                      <a:cubicBezTo>
                        <a:pt x="51" y="337"/>
                        <a:pt x="51" y="337"/>
                        <a:pt x="51" y="336"/>
                      </a:cubicBezTo>
                      <a:cubicBezTo>
                        <a:pt x="52" y="351"/>
                        <a:pt x="56" y="361"/>
                        <a:pt x="54" y="377"/>
                      </a:cubicBezTo>
                      <a:cubicBezTo>
                        <a:pt x="59" y="375"/>
                        <a:pt x="54" y="373"/>
                        <a:pt x="57" y="368"/>
                      </a:cubicBezTo>
                      <a:cubicBezTo>
                        <a:pt x="56" y="368"/>
                        <a:pt x="55" y="369"/>
                        <a:pt x="55" y="368"/>
                      </a:cubicBezTo>
                      <a:cubicBezTo>
                        <a:pt x="58" y="367"/>
                        <a:pt x="56" y="367"/>
                        <a:pt x="56" y="365"/>
                      </a:cubicBezTo>
                      <a:cubicBezTo>
                        <a:pt x="61" y="360"/>
                        <a:pt x="54" y="346"/>
                        <a:pt x="57" y="342"/>
                      </a:cubicBezTo>
                      <a:cubicBezTo>
                        <a:pt x="55" y="334"/>
                        <a:pt x="55" y="323"/>
                        <a:pt x="55" y="315"/>
                      </a:cubicBezTo>
                      <a:cubicBezTo>
                        <a:pt x="56" y="315"/>
                        <a:pt x="56" y="316"/>
                        <a:pt x="57" y="316"/>
                      </a:cubicBezTo>
                      <a:cubicBezTo>
                        <a:pt x="57" y="324"/>
                        <a:pt x="58" y="330"/>
                        <a:pt x="60" y="340"/>
                      </a:cubicBezTo>
                      <a:cubicBezTo>
                        <a:pt x="60" y="341"/>
                        <a:pt x="62" y="341"/>
                        <a:pt x="62" y="342"/>
                      </a:cubicBezTo>
                      <a:cubicBezTo>
                        <a:pt x="59" y="345"/>
                        <a:pt x="64" y="351"/>
                        <a:pt x="61" y="351"/>
                      </a:cubicBezTo>
                      <a:cubicBezTo>
                        <a:pt x="61" y="351"/>
                        <a:pt x="61" y="347"/>
                        <a:pt x="60" y="348"/>
                      </a:cubicBezTo>
                      <a:cubicBezTo>
                        <a:pt x="60" y="351"/>
                        <a:pt x="61" y="352"/>
                        <a:pt x="60" y="354"/>
                      </a:cubicBezTo>
                      <a:cubicBezTo>
                        <a:pt x="62" y="358"/>
                        <a:pt x="62" y="365"/>
                        <a:pt x="63" y="367"/>
                      </a:cubicBezTo>
                      <a:cubicBezTo>
                        <a:pt x="62" y="369"/>
                        <a:pt x="63" y="368"/>
                        <a:pt x="63" y="370"/>
                      </a:cubicBezTo>
                      <a:cubicBezTo>
                        <a:pt x="62" y="370"/>
                        <a:pt x="62" y="369"/>
                        <a:pt x="62" y="370"/>
                      </a:cubicBezTo>
                      <a:cubicBezTo>
                        <a:pt x="62" y="371"/>
                        <a:pt x="63" y="370"/>
                        <a:pt x="63" y="371"/>
                      </a:cubicBezTo>
                      <a:cubicBezTo>
                        <a:pt x="62" y="372"/>
                        <a:pt x="64" y="373"/>
                        <a:pt x="64" y="375"/>
                      </a:cubicBezTo>
                      <a:cubicBezTo>
                        <a:pt x="64" y="372"/>
                        <a:pt x="66" y="367"/>
                        <a:pt x="66" y="361"/>
                      </a:cubicBezTo>
                      <a:cubicBezTo>
                        <a:pt x="66" y="357"/>
                        <a:pt x="64" y="353"/>
                        <a:pt x="66" y="351"/>
                      </a:cubicBezTo>
                      <a:cubicBezTo>
                        <a:pt x="66" y="351"/>
                        <a:pt x="67" y="352"/>
                        <a:pt x="67" y="352"/>
                      </a:cubicBezTo>
                      <a:cubicBezTo>
                        <a:pt x="67" y="353"/>
                        <a:pt x="65" y="354"/>
                        <a:pt x="67" y="355"/>
                      </a:cubicBezTo>
                      <a:cubicBezTo>
                        <a:pt x="67" y="354"/>
                        <a:pt x="68" y="354"/>
                        <a:pt x="68" y="354"/>
                      </a:cubicBezTo>
                      <a:cubicBezTo>
                        <a:pt x="68" y="340"/>
                        <a:pt x="67" y="321"/>
                        <a:pt x="68" y="308"/>
                      </a:cubicBezTo>
                      <a:cubicBezTo>
                        <a:pt x="69" y="308"/>
                        <a:pt x="70" y="309"/>
                        <a:pt x="70" y="310"/>
                      </a:cubicBezTo>
                      <a:cubicBezTo>
                        <a:pt x="67" y="309"/>
                        <a:pt x="72" y="317"/>
                        <a:pt x="69" y="318"/>
                      </a:cubicBezTo>
                      <a:cubicBezTo>
                        <a:pt x="70" y="319"/>
                        <a:pt x="71" y="322"/>
                        <a:pt x="72" y="321"/>
                      </a:cubicBezTo>
                      <a:cubicBezTo>
                        <a:pt x="72" y="312"/>
                        <a:pt x="69" y="299"/>
                        <a:pt x="70" y="288"/>
                      </a:cubicBezTo>
                      <a:cubicBezTo>
                        <a:pt x="72" y="313"/>
                        <a:pt x="73" y="332"/>
                        <a:pt x="76" y="358"/>
                      </a:cubicBezTo>
                      <a:cubicBezTo>
                        <a:pt x="77" y="352"/>
                        <a:pt x="76" y="348"/>
                        <a:pt x="77" y="340"/>
                      </a:cubicBezTo>
                      <a:cubicBezTo>
                        <a:pt x="79" y="347"/>
                        <a:pt x="78" y="353"/>
                        <a:pt x="80" y="357"/>
                      </a:cubicBezTo>
                      <a:cubicBezTo>
                        <a:pt x="81" y="349"/>
                        <a:pt x="80" y="341"/>
                        <a:pt x="78" y="333"/>
                      </a:cubicBezTo>
                      <a:cubicBezTo>
                        <a:pt x="80" y="334"/>
                        <a:pt x="79" y="331"/>
                        <a:pt x="80" y="332"/>
                      </a:cubicBezTo>
                      <a:cubicBezTo>
                        <a:pt x="86" y="339"/>
                        <a:pt x="84" y="358"/>
                        <a:pt x="86" y="363"/>
                      </a:cubicBezTo>
                      <a:cubicBezTo>
                        <a:pt x="87" y="362"/>
                        <a:pt x="88" y="360"/>
                        <a:pt x="89" y="359"/>
                      </a:cubicBezTo>
                      <a:cubicBezTo>
                        <a:pt x="91" y="359"/>
                        <a:pt x="90" y="362"/>
                        <a:pt x="91" y="362"/>
                      </a:cubicBezTo>
                      <a:cubicBezTo>
                        <a:pt x="90" y="358"/>
                        <a:pt x="92" y="353"/>
                        <a:pt x="92" y="349"/>
                      </a:cubicBezTo>
                      <a:cubicBezTo>
                        <a:pt x="94" y="349"/>
                        <a:pt x="94" y="351"/>
                        <a:pt x="94" y="354"/>
                      </a:cubicBezTo>
                      <a:cubicBezTo>
                        <a:pt x="95" y="354"/>
                        <a:pt x="95" y="353"/>
                        <a:pt x="96" y="353"/>
                      </a:cubicBezTo>
                      <a:cubicBezTo>
                        <a:pt x="97" y="351"/>
                        <a:pt x="95" y="351"/>
                        <a:pt x="95" y="348"/>
                      </a:cubicBezTo>
                      <a:cubicBezTo>
                        <a:pt x="96" y="349"/>
                        <a:pt x="96" y="348"/>
                        <a:pt x="97" y="347"/>
                      </a:cubicBezTo>
                      <a:cubicBezTo>
                        <a:pt x="97" y="349"/>
                        <a:pt x="99" y="349"/>
                        <a:pt x="99" y="350"/>
                      </a:cubicBezTo>
                      <a:cubicBezTo>
                        <a:pt x="97" y="361"/>
                        <a:pt x="102" y="371"/>
                        <a:pt x="102" y="378"/>
                      </a:cubicBezTo>
                      <a:cubicBezTo>
                        <a:pt x="103" y="374"/>
                        <a:pt x="103" y="369"/>
                        <a:pt x="104" y="366"/>
                      </a:cubicBezTo>
                      <a:cubicBezTo>
                        <a:pt x="105" y="366"/>
                        <a:pt x="103" y="369"/>
                        <a:pt x="105" y="370"/>
                      </a:cubicBezTo>
                      <a:cubicBezTo>
                        <a:pt x="107" y="365"/>
                        <a:pt x="103" y="362"/>
                        <a:pt x="104" y="356"/>
                      </a:cubicBezTo>
                      <a:cubicBezTo>
                        <a:pt x="105" y="355"/>
                        <a:pt x="106" y="353"/>
                        <a:pt x="105" y="352"/>
                      </a:cubicBezTo>
                      <a:cubicBezTo>
                        <a:pt x="104" y="352"/>
                        <a:pt x="104" y="352"/>
                        <a:pt x="104" y="352"/>
                      </a:cubicBezTo>
                      <a:cubicBezTo>
                        <a:pt x="103" y="342"/>
                        <a:pt x="102" y="333"/>
                        <a:pt x="102" y="321"/>
                      </a:cubicBezTo>
                      <a:cubicBezTo>
                        <a:pt x="103" y="322"/>
                        <a:pt x="103" y="320"/>
                        <a:pt x="105" y="320"/>
                      </a:cubicBezTo>
                      <a:cubicBezTo>
                        <a:pt x="105" y="324"/>
                        <a:pt x="106" y="329"/>
                        <a:pt x="106" y="333"/>
                      </a:cubicBezTo>
                      <a:cubicBezTo>
                        <a:pt x="108" y="333"/>
                        <a:pt x="107" y="336"/>
                        <a:pt x="107" y="338"/>
                      </a:cubicBezTo>
                      <a:cubicBezTo>
                        <a:pt x="108" y="344"/>
                        <a:pt x="108" y="352"/>
                        <a:pt x="109" y="357"/>
                      </a:cubicBezTo>
                      <a:cubicBezTo>
                        <a:pt x="109" y="357"/>
                        <a:pt x="108" y="357"/>
                        <a:pt x="108" y="358"/>
                      </a:cubicBezTo>
                      <a:cubicBezTo>
                        <a:pt x="111" y="363"/>
                        <a:pt x="110" y="373"/>
                        <a:pt x="110" y="381"/>
                      </a:cubicBezTo>
                      <a:cubicBezTo>
                        <a:pt x="110" y="384"/>
                        <a:pt x="110" y="387"/>
                        <a:pt x="112" y="388"/>
                      </a:cubicBezTo>
                      <a:cubicBezTo>
                        <a:pt x="111" y="384"/>
                        <a:pt x="114" y="373"/>
                        <a:pt x="111" y="377"/>
                      </a:cubicBezTo>
                      <a:cubicBezTo>
                        <a:pt x="112" y="376"/>
                        <a:pt x="110" y="374"/>
                        <a:pt x="111" y="373"/>
                      </a:cubicBezTo>
                      <a:cubicBezTo>
                        <a:pt x="112" y="373"/>
                        <a:pt x="112" y="375"/>
                        <a:pt x="112" y="375"/>
                      </a:cubicBezTo>
                      <a:cubicBezTo>
                        <a:pt x="112" y="371"/>
                        <a:pt x="112" y="366"/>
                        <a:pt x="112" y="361"/>
                      </a:cubicBezTo>
                      <a:cubicBezTo>
                        <a:pt x="113" y="363"/>
                        <a:pt x="114" y="366"/>
                        <a:pt x="113" y="369"/>
                      </a:cubicBezTo>
                      <a:cubicBezTo>
                        <a:pt x="115" y="363"/>
                        <a:pt x="112" y="357"/>
                        <a:pt x="113" y="351"/>
                      </a:cubicBezTo>
                      <a:cubicBezTo>
                        <a:pt x="113" y="346"/>
                        <a:pt x="114" y="341"/>
                        <a:pt x="112" y="336"/>
                      </a:cubicBezTo>
                      <a:cubicBezTo>
                        <a:pt x="113" y="336"/>
                        <a:pt x="113" y="335"/>
                        <a:pt x="114" y="335"/>
                      </a:cubicBezTo>
                      <a:cubicBezTo>
                        <a:pt x="115" y="338"/>
                        <a:pt x="113" y="346"/>
                        <a:pt x="116" y="349"/>
                      </a:cubicBezTo>
                      <a:cubicBezTo>
                        <a:pt x="115" y="350"/>
                        <a:pt x="114" y="357"/>
                        <a:pt x="116" y="358"/>
                      </a:cubicBezTo>
                      <a:cubicBezTo>
                        <a:pt x="115" y="363"/>
                        <a:pt x="117" y="371"/>
                        <a:pt x="118" y="376"/>
                      </a:cubicBezTo>
                      <a:cubicBezTo>
                        <a:pt x="119" y="376"/>
                        <a:pt x="118" y="369"/>
                        <a:pt x="120" y="372"/>
                      </a:cubicBezTo>
                      <a:cubicBezTo>
                        <a:pt x="118" y="363"/>
                        <a:pt x="118" y="351"/>
                        <a:pt x="119" y="346"/>
                      </a:cubicBezTo>
                      <a:cubicBezTo>
                        <a:pt x="119" y="346"/>
                        <a:pt x="119" y="347"/>
                        <a:pt x="118" y="347"/>
                      </a:cubicBezTo>
                      <a:cubicBezTo>
                        <a:pt x="118" y="343"/>
                        <a:pt x="117" y="342"/>
                        <a:pt x="119" y="339"/>
                      </a:cubicBezTo>
                      <a:cubicBezTo>
                        <a:pt x="117" y="339"/>
                        <a:pt x="117" y="335"/>
                        <a:pt x="118" y="335"/>
                      </a:cubicBezTo>
                      <a:cubicBezTo>
                        <a:pt x="123" y="345"/>
                        <a:pt x="120" y="354"/>
                        <a:pt x="124" y="364"/>
                      </a:cubicBezTo>
                      <a:cubicBezTo>
                        <a:pt x="122" y="368"/>
                        <a:pt x="122" y="375"/>
                        <a:pt x="125" y="380"/>
                      </a:cubicBezTo>
                      <a:cubicBezTo>
                        <a:pt x="126" y="369"/>
                        <a:pt x="124" y="364"/>
                        <a:pt x="124" y="351"/>
                      </a:cubicBezTo>
                      <a:cubicBezTo>
                        <a:pt x="125" y="351"/>
                        <a:pt x="125" y="349"/>
                        <a:pt x="126" y="348"/>
                      </a:cubicBezTo>
                      <a:cubicBezTo>
                        <a:pt x="126" y="352"/>
                        <a:pt x="127" y="353"/>
                        <a:pt x="127" y="356"/>
                      </a:cubicBezTo>
                      <a:cubicBezTo>
                        <a:pt x="130" y="357"/>
                        <a:pt x="127" y="361"/>
                        <a:pt x="129" y="361"/>
                      </a:cubicBezTo>
                      <a:cubicBezTo>
                        <a:pt x="127" y="355"/>
                        <a:pt x="130" y="348"/>
                        <a:pt x="128" y="344"/>
                      </a:cubicBezTo>
                      <a:cubicBezTo>
                        <a:pt x="128" y="344"/>
                        <a:pt x="127" y="345"/>
                        <a:pt x="127" y="345"/>
                      </a:cubicBezTo>
                      <a:cubicBezTo>
                        <a:pt x="130" y="341"/>
                        <a:pt x="127" y="334"/>
                        <a:pt x="129" y="331"/>
                      </a:cubicBezTo>
                      <a:cubicBezTo>
                        <a:pt x="130" y="335"/>
                        <a:pt x="131" y="340"/>
                        <a:pt x="131" y="345"/>
                      </a:cubicBezTo>
                      <a:cubicBezTo>
                        <a:pt x="131" y="345"/>
                        <a:pt x="130" y="345"/>
                        <a:pt x="130" y="345"/>
                      </a:cubicBezTo>
                      <a:cubicBezTo>
                        <a:pt x="131" y="349"/>
                        <a:pt x="131" y="351"/>
                        <a:pt x="130" y="354"/>
                      </a:cubicBezTo>
                      <a:cubicBezTo>
                        <a:pt x="130" y="355"/>
                        <a:pt x="130" y="356"/>
                        <a:pt x="130" y="357"/>
                      </a:cubicBezTo>
                      <a:cubicBezTo>
                        <a:pt x="132" y="356"/>
                        <a:pt x="132" y="356"/>
                        <a:pt x="132" y="358"/>
                      </a:cubicBezTo>
                      <a:cubicBezTo>
                        <a:pt x="131" y="365"/>
                        <a:pt x="134" y="371"/>
                        <a:pt x="133" y="377"/>
                      </a:cubicBezTo>
                      <a:cubicBezTo>
                        <a:pt x="133" y="376"/>
                        <a:pt x="133" y="376"/>
                        <a:pt x="133" y="377"/>
                      </a:cubicBezTo>
                      <a:cubicBezTo>
                        <a:pt x="134" y="384"/>
                        <a:pt x="135" y="391"/>
                        <a:pt x="135" y="397"/>
                      </a:cubicBezTo>
                      <a:cubicBezTo>
                        <a:pt x="135" y="398"/>
                        <a:pt x="136" y="398"/>
                        <a:pt x="137" y="398"/>
                      </a:cubicBezTo>
                      <a:cubicBezTo>
                        <a:pt x="139" y="392"/>
                        <a:pt x="136" y="380"/>
                        <a:pt x="138" y="375"/>
                      </a:cubicBezTo>
                      <a:cubicBezTo>
                        <a:pt x="138" y="376"/>
                        <a:pt x="137" y="377"/>
                        <a:pt x="137" y="378"/>
                      </a:cubicBezTo>
                      <a:cubicBezTo>
                        <a:pt x="138" y="378"/>
                        <a:pt x="138" y="377"/>
                        <a:pt x="139" y="377"/>
                      </a:cubicBezTo>
                      <a:cubicBezTo>
                        <a:pt x="139" y="383"/>
                        <a:pt x="139" y="388"/>
                        <a:pt x="141" y="392"/>
                      </a:cubicBezTo>
                      <a:cubicBezTo>
                        <a:pt x="140" y="393"/>
                        <a:pt x="140" y="392"/>
                        <a:pt x="139" y="392"/>
                      </a:cubicBezTo>
                      <a:cubicBezTo>
                        <a:pt x="139" y="393"/>
                        <a:pt x="140" y="395"/>
                        <a:pt x="139" y="396"/>
                      </a:cubicBezTo>
                      <a:cubicBezTo>
                        <a:pt x="140" y="396"/>
                        <a:pt x="140" y="397"/>
                        <a:pt x="141" y="396"/>
                      </a:cubicBezTo>
                      <a:cubicBezTo>
                        <a:pt x="142" y="392"/>
                        <a:pt x="143" y="390"/>
                        <a:pt x="142" y="386"/>
                      </a:cubicBezTo>
                      <a:cubicBezTo>
                        <a:pt x="142" y="389"/>
                        <a:pt x="139" y="384"/>
                        <a:pt x="142" y="383"/>
                      </a:cubicBezTo>
                      <a:cubicBezTo>
                        <a:pt x="142" y="384"/>
                        <a:pt x="142" y="385"/>
                        <a:pt x="143" y="385"/>
                      </a:cubicBezTo>
                      <a:cubicBezTo>
                        <a:pt x="143" y="380"/>
                        <a:pt x="142" y="375"/>
                        <a:pt x="141" y="372"/>
                      </a:cubicBezTo>
                      <a:cubicBezTo>
                        <a:pt x="141" y="373"/>
                        <a:pt x="142" y="375"/>
                        <a:pt x="141" y="375"/>
                      </a:cubicBezTo>
                      <a:cubicBezTo>
                        <a:pt x="140" y="370"/>
                        <a:pt x="140" y="366"/>
                        <a:pt x="139" y="362"/>
                      </a:cubicBezTo>
                      <a:cubicBezTo>
                        <a:pt x="137" y="365"/>
                        <a:pt x="141" y="369"/>
                        <a:pt x="139" y="370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39" y="371"/>
                        <a:pt x="139" y="371"/>
                        <a:pt x="139" y="371"/>
                      </a:cubicBezTo>
                      <a:cubicBezTo>
                        <a:pt x="140" y="373"/>
                        <a:pt x="138" y="374"/>
                        <a:pt x="137" y="375"/>
                      </a:cubicBezTo>
                      <a:cubicBezTo>
                        <a:pt x="138" y="372"/>
                        <a:pt x="134" y="368"/>
                        <a:pt x="138" y="367"/>
                      </a:cubicBezTo>
                      <a:cubicBezTo>
                        <a:pt x="135" y="365"/>
                        <a:pt x="135" y="360"/>
                        <a:pt x="137" y="358"/>
                      </a:cubicBezTo>
                      <a:cubicBezTo>
                        <a:pt x="139" y="359"/>
                        <a:pt x="139" y="358"/>
                        <a:pt x="140" y="360"/>
                      </a:cubicBezTo>
                      <a:cubicBezTo>
                        <a:pt x="141" y="358"/>
                        <a:pt x="138" y="355"/>
                        <a:pt x="140" y="353"/>
                      </a:cubicBezTo>
                      <a:cubicBezTo>
                        <a:pt x="146" y="357"/>
                        <a:pt x="144" y="370"/>
                        <a:pt x="144" y="378"/>
                      </a:cubicBezTo>
                      <a:cubicBezTo>
                        <a:pt x="144" y="377"/>
                        <a:pt x="144" y="377"/>
                        <a:pt x="145" y="377"/>
                      </a:cubicBezTo>
                      <a:cubicBezTo>
                        <a:pt x="145" y="381"/>
                        <a:pt x="144" y="385"/>
                        <a:pt x="146" y="387"/>
                      </a:cubicBezTo>
                      <a:cubicBezTo>
                        <a:pt x="145" y="386"/>
                        <a:pt x="146" y="385"/>
                        <a:pt x="147" y="384"/>
                      </a:cubicBezTo>
                      <a:cubicBezTo>
                        <a:pt x="145" y="383"/>
                        <a:pt x="147" y="379"/>
                        <a:pt x="148" y="378"/>
                      </a:cubicBezTo>
                      <a:cubicBezTo>
                        <a:pt x="148" y="380"/>
                        <a:pt x="149" y="382"/>
                        <a:pt x="149" y="383"/>
                      </a:cubicBezTo>
                      <a:cubicBezTo>
                        <a:pt x="150" y="381"/>
                        <a:pt x="150" y="385"/>
                        <a:pt x="151" y="385"/>
                      </a:cubicBezTo>
                      <a:cubicBezTo>
                        <a:pt x="152" y="383"/>
                        <a:pt x="150" y="382"/>
                        <a:pt x="151" y="382"/>
                      </a:cubicBezTo>
                      <a:cubicBezTo>
                        <a:pt x="152" y="383"/>
                        <a:pt x="151" y="378"/>
                        <a:pt x="153" y="379"/>
                      </a:cubicBezTo>
                      <a:cubicBezTo>
                        <a:pt x="153" y="381"/>
                        <a:pt x="153" y="384"/>
                        <a:pt x="153" y="385"/>
                      </a:cubicBezTo>
                      <a:cubicBezTo>
                        <a:pt x="153" y="384"/>
                        <a:pt x="154" y="384"/>
                        <a:pt x="155" y="384"/>
                      </a:cubicBezTo>
                      <a:cubicBezTo>
                        <a:pt x="157" y="389"/>
                        <a:pt x="157" y="397"/>
                        <a:pt x="160" y="402"/>
                      </a:cubicBezTo>
                      <a:cubicBezTo>
                        <a:pt x="158" y="404"/>
                        <a:pt x="159" y="408"/>
                        <a:pt x="161" y="410"/>
                      </a:cubicBezTo>
                      <a:cubicBezTo>
                        <a:pt x="160" y="410"/>
                        <a:pt x="159" y="410"/>
                        <a:pt x="159" y="412"/>
                      </a:cubicBezTo>
                      <a:cubicBezTo>
                        <a:pt x="161" y="411"/>
                        <a:pt x="160" y="414"/>
                        <a:pt x="161" y="414"/>
                      </a:cubicBezTo>
                      <a:cubicBezTo>
                        <a:pt x="160" y="416"/>
                        <a:pt x="161" y="425"/>
                        <a:pt x="163" y="426"/>
                      </a:cubicBezTo>
                      <a:cubicBezTo>
                        <a:pt x="160" y="399"/>
                        <a:pt x="159" y="377"/>
                        <a:pt x="158" y="351"/>
                      </a:cubicBezTo>
                      <a:cubicBezTo>
                        <a:pt x="160" y="352"/>
                        <a:pt x="158" y="353"/>
                        <a:pt x="161" y="353"/>
                      </a:cubicBezTo>
                      <a:cubicBezTo>
                        <a:pt x="162" y="347"/>
                        <a:pt x="160" y="337"/>
                        <a:pt x="161" y="333"/>
                      </a:cubicBezTo>
                      <a:cubicBezTo>
                        <a:pt x="160" y="332"/>
                        <a:pt x="160" y="324"/>
                        <a:pt x="161" y="321"/>
                      </a:cubicBezTo>
                      <a:cubicBezTo>
                        <a:pt x="161" y="330"/>
                        <a:pt x="162" y="345"/>
                        <a:pt x="164" y="351"/>
                      </a:cubicBezTo>
                      <a:cubicBezTo>
                        <a:pt x="164" y="350"/>
                        <a:pt x="165" y="350"/>
                        <a:pt x="166" y="349"/>
                      </a:cubicBezTo>
                      <a:cubicBezTo>
                        <a:pt x="166" y="351"/>
                        <a:pt x="166" y="355"/>
                        <a:pt x="166" y="353"/>
                      </a:cubicBezTo>
                      <a:cubicBezTo>
                        <a:pt x="167" y="350"/>
                        <a:pt x="165" y="345"/>
                        <a:pt x="167" y="341"/>
                      </a:cubicBezTo>
                      <a:cubicBezTo>
                        <a:pt x="168" y="348"/>
                        <a:pt x="170" y="357"/>
                        <a:pt x="170" y="363"/>
                      </a:cubicBezTo>
                      <a:cubicBezTo>
                        <a:pt x="170" y="366"/>
                        <a:pt x="168" y="370"/>
                        <a:pt x="169" y="373"/>
                      </a:cubicBezTo>
                      <a:cubicBezTo>
                        <a:pt x="169" y="374"/>
                        <a:pt x="170" y="376"/>
                        <a:pt x="170" y="377"/>
                      </a:cubicBezTo>
                      <a:cubicBezTo>
                        <a:pt x="172" y="389"/>
                        <a:pt x="172" y="400"/>
                        <a:pt x="174" y="410"/>
                      </a:cubicBezTo>
                      <a:cubicBezTo>
                        <a:pt x="176" y="408"/>
                        <a:pt x="173" y="406"/>
                        <a:pt x="176" y="404"/>
                      </a:cubicBezTo>
                      <a:cubicBezTo>
                        <a:pt x="174" y="402"/>
                        <a:pt x="175" y="398"/>
                        <a:pt x="174" y="395"/>
                      </a:cubicBezTo>
                      <a:cubicBezTo>
                        <a:pt x="176" y="389"/>
                        <a:pt x="174" y="377"/>
                        <a:pt x="173" y="369"/>
                      </a:cubicBezTo>
                      <a:cubicBezTo>
                        <a:pt x="173" y="352"/>
                        <a:pt x="172" y="336"/>
                        <a:pt x="171" y="323"/>
                      </a:cubicBezTo>
                      <a:cubicBezTo>
                        <a:pt x="175" y="318"/>
                        <a:pt x="171" y="309"/>
                        <a:pt x="170" y="303"/>
                      </a:cubicBezTo>
                      <a:cubicBezTo>
                        <a:pt x="171" y="302"/>
                        <a:pt x="172" y="302"/>
                        <a:pt x="172" y="301"/>
                      </a:cubicBezTo>
                      <a:cubicBezTo>
                        <a:pt x="172" y="298"/>
                        <a:pt x="171" y="294"/>
                        <a:pt x="174" y="293"/>
                      </a:cubicBezTo>
                      <a:cubicBezTo>
                        <a:pt x="175" y="301"/>
                        <a:pt x="174" y="308"/>
                        <a:pt x="176" y="317"/>
                      </a:cubicBezTo>
                      <a:cubicBezTo>
                        <a:pt x="177" y="313"/>
                        <a:pt x="175" y="307"/>
                        <a:pt x="177" y="305"/>
                      </a:cubicBezTo>
                      <a:cubicBezTo>
                        <a:pt x="179" y="325"/>
                        <a:pt x="178" y="342"/>
                        <a:pt x="182" y="358"/>
                      </a:cubicBezTo>
                      <a:cubicBezTo>
                        <a:pt x="182" y="352"/>
                        <a:pt x="180" y="347"/>
                        <a:pt x="182" y="343"/>
                      </a:cubicBezTo>
                      <a:cubicBezTo>
                        <a:pt x="184" y="343"/>
                        <a:pt x="184" y="343"/>
                        <a:pt x="184" y="343"/>
                      </a:cubicBezTo>
                      <a:cubicBezTo>
                        <a:pt x="184" y="347"/>
                        <a:pt x="183" y="349"/>
                        <a:pt x="185" y="352"/>
                      </a:cubicBezTo>
                      <a:cubicBezTo>
                        <a:pt x="185" y="347"/>
                        <a:pt x="184" y="343"/>
                        <a:pt x="184" y="339"/>
                      </a:cubicBezTo>
                      <a:cubicBezTo>
                        <a:pt x="184" y="338"/>
                        <a:pt x="183" y="335"/>
                        <a:pt x="186" y="334"/>
                      </a:cubicBezTo>
                      <a:cubicBezTo>
                        <a:pt x="189" y="341"/>
                        <a:pt x="186" y="351"/>
                        <a:pt x="189" y="360"/>
                      </a:cubicBezTo>
                      <a:cubicBezTo>
                        <a:pt x="189" y="357"/>
                        <a:pt x="191" y="361"/>
                        <a:pt x="191" y="359"/>
                      </a:cubicBezTo>
                      <a:cubicBezTo>
                        <a:pt x="192" y="352"/>
                        <a:pt x="189" y="347"/>
                        <a:pt x="192" y="340"/>
                      </a:cubicBezTo>
                      <a:cubicBezTo>
                        <a:pt x="192" y="342"/>
                        <a:pt x="192" y="343"/>
                        <a:pt x="193" y="343"/>
                      </a:cubicBezTo>
                      <a:cubicBezTo>
                        <a:pt x="191" y="343"/>
                        <a:pt x="192" y="355"/>
                        <a:pt x="193" y="352"/>
                      </a:cubicBezTo>
                      <a:cubicBezTo>
                        <a:pt x="193" y="354"/>
                        <a:pt x="193" y="358"/>
                        <a:pt x="194" y="358"/>
                      </a:cubicBezTo>
                      <a:cubicBezTo>
                        <a:pt x="194" y="355"/>
                        <a:pt x="193" y="353"/>
                        <a:pt x="194" y="351"/>
                      </a:cubicBezTo>
                      <a:cubicBezTo>
                        <a:pt x="194" y="352"/>
                        <a:pt x="194" y="353"/>
                        <a:pt x="195" y="352"/>
                      </a:cubicBezTo>
                      <a:cubicBezTo>
                        <a:pt x="196" y="347"/>
                        <a:pt x="192" y="343"/>
                        <a:pt x="196" y="340"/>
                      </a:cubicBezTo>
                      <a:cubicBezTo>
                        <a:pt x="194" y="340"/>
                        <a:pt x="197" y="339"/>
                        <a:pt x="194" y="338"/>
                      </a:cubicBezTo>
                      <a:cubicBezTo>
                        <a:pt x="196" y="337"/>
                        <a:pt x="195" y="334"/>
                        <a:pt x="193" y="332"/>
                      </a:cubicBezTo>
                      <a:cubicBezTo>
                        <a:pt x="193" y="333"/>
                        <a:pt x="194" y="334"/>
                        <a:pt x="193" y="334"/>
                      </a:cubicBezTo>
                      <a:cubicBezTo>
                        <a:pt x="192" y="334"/>
                        <a:pt x="193" y="330"/>
                        <a:pt x="194" y="332"/>
                      </a:cubicBezTo>
                      <a:cubicBezTo>
                        <a:pt x="194" y="323"/>
                        <a:pt x="191" y="320"/>
                        <a:pt x="195" y="313"/>
                      </a:cubicBezTo>
                      <a:cubicBezTo>
                        <a:pt x="197" y="316"/>
                        <a:pt x="196" y="321"/>
                        <a:pt x="196" y="325"/>
                      </a:cubicBezTo>
                      <a:cubicBezTo>
                        <a:pt x="197" y="327"/>
                        <a:pt x="198" y="329"/>
                        <a:pt x="198" y="331"/>
                      </a:cubicBezTo>
                      <a:cubicBezTo>
                        <a:pt x="198" y="332"/>
                        <a:pt x="197" y="333"/>
                        <a:pt x="197" y="335"/>
                      </a:cubicBezTo>
                      <a:cubicBezTo>
                        <a:pt x="197" y="338"/>
                        <a:pt x="199" y="344"/>
                        <a:pt x="198" y="344"/>
                      </a:cubicBezTo>
                      <a:cubicBezTo>
                        <a:pt x="199" y="345"/>
                        <a:pt x="199" y="346"/>
                        <a:pt x="200" y="347"/>
                      </a:cubicBezTo>
                      <a:cubicBezTo>
                        <a:pt x="199" y="347"/>
                        <a:pt x="199" y="347"/>
                        <a:pt x="199" y="347"/>
                      </a:cubicBezTo>
                      <a:cubicBezTo>
                        <a:pt x="200" y="347"/>
                        <a:pt x="199" y="353"/>
                        <a:pt x="201" y="351"/>
                      </a:cubicBezTo>
                      <a:cubicBezTo>
                        <a:pt x="200" y="352"/>
                        <a:pt x="200" y="353"/>
                        <a:pt x="200" y="354"/>
                      </a:cubicBezTo>
                      <a:cubicBezTo>
                        <a:pt x="202" y="356"/>
                        <a:pt x="199" y="357"/>
                        <a:pt x="202" y="358"/>
                      </a:cubicBezTo>
                      <a:cubicBezTo>
                        <a:pt x="201" y="358"/>
                        <a:pt x="202" y="360"/>
                        <a:pt x="202" y="361"/>
                      </a:cubicBezTo>
                      <a:cubicBezTo>
                        <a:pt x="201" y="360"/>
                        <a:pt x="200" y="360"/>
                        <a:pt x="200" y="361"/>
                      </a:cubicBezTo>
                      <a:cubicBezTo>
                        <a:pt x="203" y="363"/>
                        <a:pt x="201" y="362"/>
                        <a:pt x="201" y="364"/>
                      </a:cubicBezTo>
                      <a:cubicBezTo>
                        <a:pt x="202" y="364"/>
                        <a:pt x="202" y="363"/>
                        <a:pt x="203" y="363"/>
                      </a:cubicBezTo>
                      <a:cubicBezTo>
                        <a:pt x="203" y="366"/>
                        <a:pt x="202" y="370"/>
                        <a:pt x="203" y="370"/>
                      </a:cubicBezTo>
                      <a:cubicBezTo>
                        <a:pt x="202" y="371"/>
                        <a:pt x="202" y="370"/>
                        <a:pt x="201" y="370"/>
                      </a:cubicBezTo>
                      <a:cubicBezTo>
                        <a:pt x="205" y="377"/>
                        <a:pt x="203" y="391"/>
                        <a:pt x="207" y="401"/>
                      </a:cubicBezTo>
                      <a:cubicBezTo>
                        <a:pt x="208" y="401"/>
                        <a:pt x="209" y="400"/>
                        <a:pt x="210" y="401"/>
                      </a:cubicBezTo>
                      <a:cubicBezTo>
                        <a:pt x="210" y="402"/>
                        <a:pt x="209" y="404"/>
                        <a:pt x="211" y="405"/>
                      </a:cubicBezTo>
                      <a:cubicBezTo>
                        <a:pt x="211" y="404"/>
                        <a:pt x="212" y="402"/>
                        <a:pt x="212" y="399"/>
                      </a:cubicBezTo>
                      <a:cubicBezTo>
                        <a:pt x="212" y="399"/>
                        <a:pt x="213" y="399"/>
                        <a:pt x="214" y="399"/>
                      </a:cubicBezTo>
                      <a:cubicBezTo>
                        <a:pt x="214" y="381"/>
                        <a:pt x="210" y="368"/>
                        <a:pt x="211" y="358"/>
                      </a:cubicBezTo>
                      <a:cubicBezTo>
                        <a:pt x="212" y="358"/>
                        <a:pt x="212" y="358"/>
                        <a:pt x="213" y="358"/>
                      </a:cubicBezTo>
                      <a:cubicBezTo>
                        <a:pt x="216" y="371"/>
                        <a:pt x="214" y="387"/>
                        <a:pt x="218" y="400"/>
                      </a:cubicBezTo>
                      <a:cubicBezTo>
                        <a:pt x="216" y="394"/>
                        <a:pt x="218" y="390"/>
                        <a:pt x="218" y="385"/>
                      </a:cubicBezTo>
                      <a:cubicBezTo>
                        <a:pt x="216" y="386"/>
                        <a:pt x="216" y="383"/>
                        <a:pt x="217" y="382"/>
                      </a:cubicBezTo>
                      <a:cubicBezTo>
                        <a:pt x="217" y="382"/>
                        <a:pt x="217" y="384"/>
                        <a:pt x="218" y="384"/>
                      </a:cubicBezTo>
                      <a:cubicBezTo>
                        <a:pt x="218" y="381"/>
                        <a:pt x="218" y="381"/>
                        <a:pt x="216" y="381"/>
                      </a:cubicBezTo>
                      <a:cubicBezTo>
                        <a:pt x="216" y="379"/>
                        <a:pt x="217" y="378"/>
                        <a:pt x="218" y="378"/>
                      </a:cubicBezTo>
                      <a:cubicBezTo>
                        <a:pt x="218" y="373"/>
                        <a:pt x="215" y="362"/>
                        <a:pt x="217" y="360"/>
                      </a:cubicBezTo>
                      <a:cubicBezTo>
                        <a:pt x="216" y="352"/>
                        <a:pt x="216" y="343"/>
                        <a:pt x="216" y="333"/>
                      </a:cubicBezTo>
                      <a:cubicBezTo>
                        <a:pt x="217" y="335"/>
                        <a:pt x="216" y="345"/>
                        <a:pt x="219" y="341"/>
                      </a:cubicBezTo>
                      <a:cubicBezTo>
                        <a:pt x="221" y="361"/>
                        <a:pt x="220" y="375"/>
                        <a:pt x="223" y="394"/>
                      </a:cubicBezTo>
                      <a:cubicBezTo>
                        <a:pt x="224" y="389"/>
                        <a:pt x="222" y="382"/>
                        <a:pt x="223" y="377"/>
                      </a:cubicBezTo>
                      <a:cubicBezTo>
                        <a:pt x="223" y="377"/>
                        <a:pt x="223" y="378"/>
                        <a:pt x="224" y="378"/>
                      </a:cubicBezTo>
                      <a:cubicBezTo>
                        <a:pt x="223" y="374"/>
                        <a:pt x="224" y="376"/>
                        <a:pt x="224" y="372"/>
                      </a:cubicBezTo>
                      <a:cubicBezTo>
                        <a:pt x="224" y="366"/>
                        <a:pt x="224" y="359"/>
                        <a:pt x="224" y="356"/>
                      </a:cubicBezTo>
                      <a:cubicBezTo>
                        <a:pt x="227" y="360"/>
                        <a:pt x="226" y="369"/>
                        <a:pt x="226" y="373"/>
                      </a:cubicBezTo>
                      <a:cubicBezTo>
                        <a:pt x="226" y="373"/>
                        <a:pt x="225" y="371"/>
                        <a:pt x="225" y="373"/>
                      </a:cubicBezTo>
                      <a:cubicBezTo>
                        <a:pt x="228" y="374"/>
                        <a:pt x="225" y="379"/>
                        <a:pt x="225" y="382"/>
                      </a:cubicBezTo>
                      <a:cubicBezTo>
                        <a:pt x="227" y="382"/>
                        <a:pt x="227" y="384"/>
                        <a:pt x="228" y="384"/>
                      </a:cubicBezTo>
                      <a:cubicBezTo>
                        <a:pt x="228" y="383"/>
                        <a:pt x="228" y="382"/>
                        <a:pt x="228" y="382"/>
                      </a:cubicBezTo>
                      <a:cubicBezTo>
                        <a:pt x="229" y="383"/>
                        <a:pt x="229" y="383"/>
                        <a:pt x="229" y="383"/>
                      </a:cubicBezTo>
                      <a:cubicBezTo>
                        <a:pt x="229" y="387"/>
                        <a:pt x="230" y="392"/>
                        <a:pt x="231" y="395"/>
                      </a:cubicBezTo>
                      <a:cubicBezTo>
                        <a:pt x="232" y="394"/>
                        <a:pt x="230" y="389"/>
                        <a:pt x="233" y="388"/>
                      </a:cubicBezTo>
                      <a:cubicBezTo>
                        <a:pt x="233" y="389"/>
                        <a:pt x="234" y="389"/>
                        <a:pt x="234" y="390"/>
                      </a:cubicBezTo>
                      <a:cubicBezTo>
                        <a:pt x="233" y="385"/>
                        <a:pt x="237" y="380"/>
                        <a:pt x="234" y="379"/>
                      </a:cubicBezTo>
                      <a:cubicBezTo>
                        <a:pt x="234" y="372"/>
                        <a:pt x="233" y="369"/>
                        <a:pt x="234" y="362"/>
                      </a:cubicBezTo>
                      <a:cubicBezTo>
                        <a:pt x="234" y="365"/>
                        <a:pt x="235" y="367"/>
                        <a:pt x="236" y="368"/>
                      </a:cubicBezTo>
                      <a:cubicBezTo>
                        <a:pt x="236" y="368"/>
                        <a:pt x="235" y="367"/>
                        <a:pt x="236" y="367"/>
                      </a:cubicBezTo>
                      <a:cubicBezTo>
                        <a:pt x="241" y="374"/>
                        <a:pt x="237" y="388"/>
                        <a:pt x="241" y="396"/>
                      </a:cubicBezTo>
                      <a:cubicBezTo>
                        <a:pt x="241" y="397"/>
                        <a:pt x="239" y="397"/>
                        <a:pt x="240" y="398"/>
                      </a:cubicBezTo>
                      <a:cubicBezTo>
                        <a:pt x="242" y="398"/>
                        <a:pt x="242" y="398"/>
                        <a:pt x="242" y="398"/>
                      </a:cubicBezTo>
                      <a:cubicBezTo>
                        <a:pt x="242" y="395"/>
                        <a:pt x="240" y="391"/>
                        <a:pt x="243" y="392"/>
                      </a:cubicBezTo>
                      <a:cubicBezTo>
                        <a:pt x="240" y="389"/>
                        <a:pt x="243" y="386"/>
                        <a:pt x="247" y="384"/>
                      </a:cubicBezTo>
                      <a:cubicBezTo>
                        <a:pt x="250" y="386"/>
                        <a:pt x="249" y="393"/>
                        <a:pt x="249" y="397"/>
                      </a:cubicBezTo>
                      <a:cubicBezTo>
                        <a:pt x="251" y="397"/>
                        <a:pt x="251" y="397"/>
                        <a:pt x="251" y="397"/>
                      </a:cubicBezTo>
                      <a:cubicBezTo>
                        <a:pt x="251" y="394"/>
                        <a:pt x="250" y="394"/>
                        <a:pt x="252" y="391"/>
                      </a:cubicBezTo>
                      <a:cubicBezTo>
                        <a:pt x="251" y="391"/>
                        <a:pt x="250" y="390"/>
                        <a:pt x="250" y="389"/>
                      </a:cubicBezTo>
                      <a:cubicBezTo>
                        <a:pt x="251" y="389"/>
                        <a:pt x="251" y="388"/>
                        <a:pt x="251" y="388"/>
                      </a:cubicBezTo>
                      <a:cubicBezTo>
                        <a:pt x="253" y="389"/>
                        <a:pt x="251" y="392"/>
                        <a:pt x="253" y="393"/>
                      </a:cubicBezTo>
                      <a:cubicBezTo>
                        <a:pt x="253" y="392"/>
                        <a:pt x="253" y="392"/>
                        <a:pt x="254" y="392"/>
                      </a:cubicBezTo>
                      <a:cubicBezTo>
                        <a:pt x="253" y="395"/>
                        <a:pt x="256" y="395"/>
                        <a:pt x="255" y="399"/>
                      </a:cubicBezTo>
                      <a:cubicBezTo>
                        <a:pt x="257" y="399"/>
                        <a:pt x="257" y="400"/>
                        <a:pt x="258" y="401"/>
                      </a:cubicBezTo>
                      <a:cubicBezTo>
                        <a:pt x="257" y="408"/>
                        <a:pt x="259" y="413"/>
                        <a:pt x="258" y="424"/>
                      </a:cubicBezTo>
                      <a:cubicBezTo>
                        <a:pt x="260" y="424"/>
                        <a:pt x="260" y="424"/>
                        <a:pt x="260" y="424"/>
                      </a:cubicBezTo>
                      <a:cubicBezTo>
                        <a:pt x="261" y="423"/>
                        <a:pt x="260" y="421"/>
                        <a:pt x="261" y="421"/>
                      </a:cubicBezTo>
                      <a:cubicBezTo>
                        <a:pt x="264" y="424"/>
                        <a:pt x="261" y="429"/>
                        <a:pt x="263" y="431"/>
                      </a:cubicBezTo>
                      <a:cubicBezTo>
                        <a:pt x="263" y="428"/>
                        <a:pt x="263" y="421"/>
                        <a:pt x="261" y="418"/>
                      </a:cubicBezTo>
                      <a:cubicBezTo>
                        <a:pt x="261" y="419"/>
                        <a:pt x="262" y="420"/>
                        <a:pt x="260" y="420"/>
                      </a:cubicBezTo>
                      <a:cubicBezTo>
                        <a:pt x="260" y="418"/>
                        <a:pt x="261" y="417"/>
                        <a:pt x="261" y="415"/>
                      </a:cubicBezTo>
                      <a:cubicBezTo>
                        <a:pt x="261" y="415"/>
                        <a:pt x="260" y="416"/>
                        <a:pt x="260" y="415"/>
                      </a:cubicBezTo>
                      <a:cubicBezTo>
                        <a:pt x="260" y="409"/>
                        <a:pt x="258" y="405"/>
                        <a:pt x="261" y="399"/>
                      </a:cubicBezTo>
                      <a:cubicBezTo>
                        <a:pt x="263" y="399"/>
                        <a:pt x="263" y="399"/>
                        <a:pt x="263" y="399"/>
                      </a:cubicBezTo>
                      <a:cubicBezTo>
                        <a:pt x="263" y="401"/>
                        <a:pt x="263" y="402"/>
                        <a:pt x="264" y="400"/>
                      </a:cubicBezTo>
                      <a:cubicBezTo>
                        <a:pt x="263" y="404"/>
                        <a:pt x="263" y="413"/>
                        <a:pt x="264" y="417"/>
                      </a:cubicBezTo>
                      <a:cubicBezTo>
                        <a:pt x="266" y="414"/>
                        <a:pt x="266" y="422"/>
                        <a:pt x="267" y="420"/>
                      </a:cubicBezTo>
                      <a:cubicBezTo>
                        <a:pt x="268" y="415"/>
                        <a:pt x="268" y="414"/>
                        <a:pt x="267" y="410"/>
                      </a:cubicBezTo>
                      <a:cubicBezTo>
                        <a:pt x="269" y="410"/>
                        <a:pt x="266" y="407"/>
                        <a:pt x="269" y="408"/>
                      </a:cubicBezTo>
                      <a:cubicBezTo>
                        <a:pt x="269" y="404"/>
                        <a:pt x="269" y="404"/>
                        <a:pt x="269" y="404"/>
                      </a:cubicBezTo>
                      <a:cubicBezTo>
                        <a:pt x="267" y="404"/>
                        <a:pt x="266" y="402"/>
                        <a:pt x="264" y="402"/>
                      </a:cubicBezTo>
                      <a:cubicBezTo>
                        <a:pt x="266" y="393"/>
                        <a:pt x="264" y="387"/>
                        <a:pt x="269" y="379"/>
                      </a:cubicBezTo>
                      <a:cubicBezTo>
                        <a:pt x="273" y="383"/>
                        <a:pt x="268" y="389"/>
                        <a:pt x="270" y="396"/>
                      </a:cubicBezTo>
                      <a:cubicBezTo>
                        <a:pt x="270" y="395"/>
                        <a:pt x="271" y="395"/>
                        <a:pt x="271" y="395"/>
                      </a:cubicBezTo>
                      <a:cubicBezTo>
                        <a:pt x="269" y="399"/>
                        <a:pt x="271" y="409"/>
                        <a:pt x="271" y="399"/>
                      </a:cubicBezTo>
                      <a:cubicBezTo>
                        <a:pt x="271" y="400"/>
                        <a:pt x="270" y="402"/>
                        <a:pt x="272" y="402"/>
                      </a:cubicBezTo>
                      <a:cubicBezTo>
                        <a:pt x="274" y="395"/>
                        <a:pt x="276" y="384"/>
                        <a:pt x="274" y="377"/>
                      </a:cubicBezTo>
                      <a:cubicBezTo>
                        <a:pt x="280" y="373"/>
                        <a:pt x="274" y="360"/>
                        <a:pt x="276" y="352"/>
                      </a:cubicBezTo>
                      <a:cubicBezTo>
                        <a:pt x="275" y="353"/>
                        <a:pt x="277" y="354"/>
                        <a:pt x="278" y="356"/>
                      </a:cubicBezTo>
                      <a:cubicBezTo>
                        <a:pt x="278" y="356"/>
                        <a:pt x="277" y="365"/>
                        <a:pt x="277" y="360"/>
                      </a:cubicBezTo>
                      <a:cubicBezTo>
                        <a:pt x="276" y="365"/>
                        <a:pt x="279" y="367"/>
                        <a:pt x="277" y="369"/>
                      </a:cubicBezTo>
                      <a:cubicBezTo>
                        <a:pt x="277" y="370"/>
                        <a:pt x="278" y="368"/>
                        <a:pt x="278" y="369"/>
                      </a:cubicBezTo>
                      <a:cubicBezTo>
                        <a:pt x="277" y="372"/>
                        <a:pt x="279" y="375"/>
                        <a:pt x="279" y="379"/>
                      </a:cubicBezTo>
                      <a:cubicBezTo>
                        <a:pt x="280" y="381"/>
                        <a:pt x="279" y="376"/>
                        <a:pt x="280" y="377"/>
                      </a:cubicBezTo>
                      <a:cubicBezTo>
                        <a:pt x="279" y="375"/>
                        <a:pt x="279" y="372"/>
                        <a:pt x="280" y="371"/>
                      </a:cubicBezTo>
                      <a:cubicBezTo>
                        <a:pt x="280" y="372"/>
                        <a:pt x="282" y="369"/>
                        <a:pt x="282" y="368"/>
                      </a:cubicBezTo>
                      <a:cubicBezTo>
                        <a:pt x="284" y="370"/>
                        <a:pt x="280" y="371"/>
                        <a:pt x="282" y="371"/>
                      </a:cubicBezTo>
                      <a:cubicBezTo>
                        <a:pt x="283" y="371"/>
                        <a:pt x="282" y="374"/>
                        <a:pt x="284" y="372"/>
                      </a:cubicBezTo>
                      <a:cubicBezTo>
                        <a:pt x="282" y="374"/>
                        <a:pt x="285" y="374"/>
                        <a:pt x="285" y="375"/>
                      </a:cubicBezTo>
                      <a:cubicBezTo>
                        <a:pt x="285" y="379"/>
                        <a:pt x="281" y="383"/>
                        <a:pt x="284" y="386"/>
                      </a:cubicBezTo>
                      <a:cubicBezTo>
                        <a:pt x="285" y="385"/>
                        <a:pt x="285" y="385"/>
                        <a:pt x="285" y="385"/>
                      </a:cubicBezTo>
                      <a:cubicBezTo>
                        <a:pt x="287" y="395"/>
                        <a:pt x="285" y="405"/>
                        <a:pt x="288" y="416"/>
                      </a:cubicBezTo>
                      <a:cubicBezTo>
                        <a:pt x="289" y="414"/>
                        <a:pt x="288" y="414"/>
                        <a:pt x="289" y="412"/>
                      </a:cubicBezTo>
                      <a:cubicBezTo>
                        <a:pt x="289" y="413"/>
                        <a:pt x="289" y="414"/>
                        <a:pt x="290" y="413"/>
                      </a:cubicBezTo>
                      <a:cubicBezTo>
                        <a:pt x="291" y="412"/>
                        <a:pt x="286" y="404"/>
                        <a:pt x="291" y="402"/>
                      </a:cubicBezTo>
                      <a:cubicBezTo>
                        <a:pt x="291" y="403"/>
                        <a:pt x="291" y="406"/>
                        <a:pt x="292" y="404"/>
                      </a:cubicBezTo>
                      <a:cubicBezTo>
                        <a:pt x="291" y="400"/>
                        <a:pt x="293" y="400"/>
                        <a:pt x="292" y="397"/>
                      </a:cubicBezTo>
                      <a:cubicBezTo>
                        <a:pt x="293" y="399"/>
                        <a:pt x="295" y="396"/>
                        <a:pt x="294" y="395"/>
                      </a:cubicBezTo>
                      <a:cubicBezTo>
                        <a:pt x="294" y="396"/>
                        <a:pt x="293" y="396"/>
                        <a:pt x="293" y="396"/>
                      </a:cubicBezTo>
                      <a:cubicBezTo>
                        <a:pt x="293" y="391"/>
                        <a:pt x="294" y="386"/>
                        <a:pt x="293" y="383"/>
                      </a:cubicBezTo>
                      <a:cubicBezTo>
                        <a:pt x="293" y="380"/>
                        <a:pt x="292" y="380"/>
                        <a:pt x="291" y="380"/>
                      </a:cubicBezTo>
                      <a:cubicBezTo>
                        <a:pt x="293" y="379"/>
                        <a:pt x="292" y="375"/>
                        <a:pt x="291" y="375"/>
                      </a:cubicBezTo>
                      <a:cubicBezTo>
                        <a:pt x="291" y="377"/>
                        <a:pt x="291" y="380"/>
                        <a:pt x="291" y="381"/>
                      </a:cubicBezTo>
                      <a:cubicBezTo>
                        <a:pt x="289" y="378"/>
                        <a:pt x="288" y="371"/>
                        <a:pt x="291" y="367"/>
                      </a:cubicBezTo>
                      <a:cubicBezTo>
                        <a:pt x="291" y="368"/>
                        <a:pt x="290" y="371"/>
                        <a:pt x="291" y="370"/>
                      </a:cubicBezTo>
                      <a:cubicBezTo>
                        <a:pt x="292" y="357"/>
                        <a:pt x="289" y="341"/>
                        <a:pt x="290" y="323"/>
                      </a:cubicBezTo>
                      <a:cubicBezTo>
                        <a:pt x="292" y="330"/>
                        <a:pt x="290" y="333"/>
                        <a:pt x="292" y="336"/>
                      </a:cubicBezTo>
                      <a:cubicBezTo>
                        <a:pt x="292" y="335"/>
                        <a:pt x="291" y="332"/>
                        <a:pt x="292" y="331"/>
                      </a:cubicBezTo>
                      <a:cubicBezTo>
                        <a:pt x="296" y="350"/>
                        <a:pt x="296" y="370"/>
                        <a:pt x="297" y="386"/>
                      </a:cubicBezTo>
                      <a:cubicBezTo>
                        <a:pt x="298" y="385"/>
                        <a:pt x="297" y="384"/>
                        <a:pt x="299" y="384"/>
                      </a:cubicBezTo>
                      <a:cubicBezTo>
                        <a:pt x="298" y="396"/>
                        <a:pt x="301" y="399"/>
                        <a:pt x="302" y="412"/>
                      </a:cubicBezTo>
                      <a:cubicBezTo>
                        <a:pt x="302" y="409"/>
                        <a:pt x="302" y="403"/>
                        <a:pt x="301" y="400"/>
                      </a:cubicBezTo>
                      <a:cubicBezTo>
                        <a:pt x="302" y="400"/>
                        <a:pt x="302" y="401"/>
                        <a:pt x="303" y="401"/>
                      </a:cubicBezTo>
                      <a:cubicBezTo>
                        <a:pt x="302" y="392"/>
                        <a:pt x="302" y="390"/>
                        <a:pt x="301" y="384"/>
                      </a:cubicBezTo>
                      <a:cubicBezTo>
                        <a:pt x="300" y="388"/>
                        <a:pt x="302" y="395"/>
                        <a:pt x="300" y="398"/>
                      </a:cubicBezTo>
                      <a:cubicBezTo>
                        <a:pt x="300" y="393"/>
                        <a:pt x="300" y="384"/>
                        <a:pt x="298" y="381"/>
                      </a:cubicBezTo>
                      <a:cubicBezTo>
                        <a:pt x="299" y="375"/>
                        <a:pt x="295" y="364"/>
                        <a:pt x="299" y="356"/>
                      </a:cubicBezTo>
                      <a:cubicBezTo>
                        <a:pt x="298" y="346"/>
                        <a:pt x="303" y="336"/>
                        <a:pt x="301" y="325"/>
                      </a:cubicBezTo>
                      <a:cubicBezTo>
                        <a:pt x="304" y="321"/>
                        <a:pt x="303" y="329"/>
                        <a:pt x="304" y="333"/>
                      </a:cubicBezTo>
                      <a:cubicBezTo>
                        <a:pt x="304" y="339"/>
                        <a:pt x="305" y="346"/>
                        <a:pt x="305" y="349"/>
                      </a:cubicBezTo>
                      <a:cubicBezTo>
                        <a:pt x="305" y="349"/>
                        <a:pt x="305" y="348"/>
                        <a:pt x="305" y="349"/>
                      </a:cubicBezTo>
                      <a:cubicBezTo>
                        <a:pt x="306" y="353"/>
                        <a:pt x="306" y="359"/>
                        <a:pt x="307" y="363"/>
                      </a:cubicBezTo>
                      <a:cubicBezTo>
                        <a:pt x="308" y="347"/>
                        <a:pt x="306" y="336"/>
                        <a:pt x="306" y="321"/>
                      </a:cubicBezTo>
                      <a:cubicBezTo>
                        <a:pt x="308" y="323"/>
                        <a:pt x="306" y="318"/>
                        <a:pt x="308" y="319"/>
                      </a:cubicBezTo>
                      <a:cubicBezTo>
                        <a:pt x="306" y="320"/>
                        <a:pt x="308" y="324"/>
                        <a:pt x="306" y="322"/>
                      </a:cubicBezTo>
                      <a:cubicBezTo>
                        <a:pt x="306" y="324"/>
                        <a:pt x="307" y="324"/>
                        <a:pt x="307" y="325"/>
                      </a:cubicBezTo>
                      <a:cubicBezTo>
                        <a:pt x="308" y="331"/>
                        <a:pt x="307" y="326"/>
                        <a:pt x="307" y="323"/>
                      </a:cubicBezTo>
                      <a:cubicBezTo>
                        <a:pt x="309" y="326"/>
                        <a:pt x="307" y="329"/>
                        <a:pt x="309" y="330"/>
                      </a:cubicBezTo>
                      <a:cubicBezTo>
                        <a:pt x="310" y="326"/>
                        <a:pt x="307" y="321"/>
                        <a:pt x="310" y="316"/>
                      </a:cubicBezTo>
                      <a:cubicBezTo>
                        <a:pt x="310" y="318"/>
                        <a:pt x="309" y="319"/>
                        <a:pt x="310" y="321"/>
                      </a:cubicBezTo>
                      <a:cubicBezTo>
                        <a:pt x="310" y="320"/>
                        <a:pt x="310" y="319"/>
                        <a:pt x="311" y="319"/>
                      </a:cubicBezTo>
                      <a:cubicBezTo>
                        <a:pt x="311" y="320"/>
                        <a:pt x="312" y="321"/>
                        <a:pt x="311" y="322"/>
                      </a:cubicBezTo>
                      <a:cubicBezTo>
                        <a:pt x="310" y="322"/>
                        <a:pt x="310" y="321"/>
                        <a:pt x="310" y="321"/>
                      </a:cubicBezTo>
                      <a:cubicBezTo>
                        <a:pt x="311" y="324"/>
                        <a:pt x="309" y="332"/>
                        <a:pt x="311" y="337"/>
                      </a:cubicBezTo>
                      <a:cubicBezTo>
                        <a:pt x="312" y="336"/>
                        <a:pt x="311" y="336"/>
                        <a:pt x="312" y="335"/>
                      </a:cubicBezTo>
                      <a:cubicBezTo>
                        <a:pt x="312" y="336"/>
                        <a:pt x="314" y="336"/>
                        <a:pt x="313" y="337"/>
                      </a:cubicBezTo>
                      <a:cubicBezTo>
                        <a:pt x="313" y="340"/>
                        <a:pt x="315" y="350"/>
                        <a:pt x="318" y="356"/>
                      </a:cubicBezTo>
                      <a:cubicBezTo>
                        <a:pt x="316" y="355"/>
                        <a:pt x="317" y="357"/>
                        <a:pt x="317" y="358"/>
                      </a:cubicBezTo>
                      <a:cubicBezTo>
                        <a:pt x="318" y="358"/>
                        <a:pt x="319" y="359"/>
                        <a:pt x="319" y="360"/>
                      </a:cubicBezTo>
                      <a:cubicBezTo>
                        <a:pt x="319" y="374"/>
                        <a:pt x="323" y="384"/>
                        <a:pt x="322" y="397"/>
                      </a:cubicBezTo>
                      <a:cubicBezTo>
                        <a:pt x="320" y="394"/>
                        <a:pt x="320" y="390"/>
                        <a:pt x="320" y="387"/>
                      </a:cubicBezTo>
                      <a:cubicBezTo>
                        <a:pt x="320" y="387"/>
                        <a:pt x="319" y="384"/>
                        <a:pt x="319" y="384"/>
                      </a:cubicBezTo>
                      <a:cubicBezTo>
                        <a:pt x="318" y="386"/>
                        <a:pt x="319" y="389"/>
                        <a:pt x="319" y="392"/>
                      </a:cubicBezTo>
                      <a:cubicBezTo>
                        <a:pt x="319" y="396"/>
                        <a:pt x="324" y="400"/>
                        <a:pt x="324" y="406"/>
                      </a:cubicBezTo>
                      <a:cubicBezTo>
                        <a:pt x="326" y="406"/>
                        <a:pt x="326" y="406"/>
                        <a:pt x="326" y="406"/>
                      </a:cubicBezTo>
                      <a:cubicBezTo>
                        <a:pt x="326" y="399"/>
                        <a:pt x="324" y="397"/>
                        <a:pt x="323" y="392"/>
                      </a:cubicBezTo>
                      <a:cubicBezTo>
                        <a:pt x="324" y="391"/>
                        <a:pt x="324" y="391"/>
                        <a:pt x="324" y="389"/>
                      </a:cubicBezTo>
                      <a:cubicBezTo>
                        <a:pt x="326" y="375"/>
                        <a:pt x="319" y="361"/>
                        <a:pt x="324" y="353"/>
                      </a:cubicBezTo>
                      <a:cubicBezTo>
                        <a:pt x="327" y="353"/>
                        <a:pt x="326" y="362"/>
                        <a:pt x="325" y="357"/>
                      </a:cubicBezTo>
                      <a:cubicBezTo>
                        <a:pt x="324" y="362"/>
                        <a:pt x="326" y="362"/>
                        <a:pt x="325" y="368"/>
                      </a:cubicBezTo>
                      <a:cubicBezTo>
                        <a:pt x="326" y="368"/>
                        <a:pt x="328" y="367"/>
                        <a:pt x="327" y="369"/>
                      </a:cubicBezTo>
                      <a:cubicBezTo>
                        <a:pt x="327" y="370"/>
                        <a:pt x="326" y="368"/>
                        <a:pt x="325" y="369"/>
                      </a:cubicBezTo>
                      <a:cubicBezTo>
                        <a:pt x="323" y="374"/>
                        <a:pt x="326" y="382"/>
                        <a:pt x="326" y="386"/>
                      </a:cubicBezTo>
                      <a:cubicBezTo>
                        <a:pt x="326" y="385"/>
                        <a:pt x="326" y="384"/>
                        <a:pt x="327" y="385"/>
                      </a:cubicBezTo>
                      <a:cubicBezTo>
                        <a:pt x="328" y="389"/>
                        <a:pt x="325" y="389"/>
                        <a:pt x="326" y="393"/>
                      </a:cubicBezTo>
                      <a:cubicBezTo>
                        <a:pt x="329" y="391"/>
                        <a:pt x="328" y="398"/>
                        <a:pt x="330" y="399"/>
                      </a:cubicBezTo>
                      <a:cubicBezTo>
                        <a:pt x="330" y="395"/>
                        <a:pt x="329" y="389"/>
                        <a:pt x="329" y="384"/>
                      </a:cubicBezTo>
                      <a:cubicBezTo>
                        <a:pt x="330" y="385"/>
                        <a:pt x="331" y="384"/>
                        <a:pt x="332" y="385"/>
                      </a:cubicBezTo>
                      <a:cubicBezTo>
                        <a:pt x="335" y="390"/>
                        <a:pt x="333" y="396"/>
                        <a:pt x="335" y="400"/>
                      </a:cubicBezTo>
                      <a:cubicBezTo>
                        <a:pt x="337" y="396"/>
                        <a:pt x="334" y="392"/>
                        <a:pt x="334" y="388"/>
                      </a:cubicBezTo>
                      <a:cubicBezTo>
                        <a:pt x="334" y="386"/>
                        <a:pt x="336" y="384"/>
                        <a:pt x="336" y="382"/>
                      </a:cubicBezTo>
                      <a:cubicBezTo>
                        <a:pt x="336" y="382"/>
                        <a:pt x="335" y="381"/>
                        <a:pt x="335" y="380"/>
                      </a:cubicBezTo>
                      <a:cubicBezTo>
                        <a:pt x="334" y="379"/>
                        <a:pt x="337" y="378"/>
                        <a:pt x="335" y="377"/>
                      </a:cubicBezTo>
                      <a:cubicBezTo>
                        <a:pt x="334" y="377"/>
                        <a:pt x="334" y="372"/>
                        <a:pt x="334" y="368"/>
                      </a:cubicBezTo>
                      <a:cubicBezTo>
                        <a:pt x="331" y="368"/>
                        <a:pt x="334" y="370"/>
                        <a:pt x="332" y="371"/>
                      </a:cubicBezTo>
                      <a:cubicBezTo>
                        <a:pt x="330" y="364"/>
                        <a:pt x="333" y="365"/>
                        <a:pt x="335" y="361"/>
                      </a:cubicBezTo>
                      <a:cubicBezTo>
                        <a:pt x="332" y="360"/>
                        <a:pt x="334" y="356"/>
                        <a:pt x="334" y="354"/>
                      </a:cubicBezTo>
                      <a:cubicBezTo>
                        <a:pt x="335" y="353"/>
                        <a:pt x="336" y="355"/>
                        <a:pt x="336" y="356"/>
                      </a:cubicBezTo>
                      <a:cubicBezTo>
                        <a:pt x="338" y="370"/>
                        <a:pt x="336" y="382"/>
                        <a:pt x="339" y="396"/>
                      </a:cubicBezTo>
                      <a:cubicBezTo>
                        <a:pt x="340" y="392"/>
                        <a:pt x="337" y="388"/>
                        <a:pt x="339" y="386"/>
                      </a:cubicBezTo>
                      <a:cubicBezTo>
                        <a:pt x="341" y="387"/>
                        <a:pt x="340" y="392"/>
                        <a:pt x="343" y="393"/>
                      </a:cubicBezTo>
                      <a:cubicBezTo>
                        <a:pt x="343" y="388"/>
                        <a:pt x="342" y="383"/>
                        <a:pt x="344" y="379"/>
                      </a:cubicBezTo>
                      <a:cubicBezTo>
                        <a:pt x="345" y="381"/>
                        <a:pt x="343" y="382"/>
                        <a:pt x="344" y="383"/>
                      </a:cubicBezTo>
                      <a:cubicBezTo>
                        <a:pt x="346" y="382"/>
                        <a:pt x="346" y="376"/>
                        <a:pt x="344" y="378"/>
                      </a:cubicBezTo>
                      <a:cubicBezTo>
                        <a:pt x="346" y="375"/>
                        <a:pt x="345" y="368"/>
                        <a:pt x="343" y="366"/>
                      </a:cubicBezTo>
                      <a:cubicBezTo>
                        <a:pt x="346" y="363"/>
                        <a:pt x="345" y="361"/>
                        <a:pt x="344" y="357"/>
                      </a:cubicBezTo>
                      <a:cubicBezTo>
                        <a:pt x="345" y="357"/>
                        <a:pt x="346" y="358"/>
                        <a:pt x="347" y="358"/>
                      </a:cubicBezTo>
                      <a:cubicBezTo>
                        <a:pt x="347" y="356"/>
                        <a:pt x="346" y="355"/>
                        <a:pt x="348" y="354"/>
                      </a:cubicBezTo>
                      <a:cubicBezTo>
                        <a:pt x="347" y="354"/>
                        <a:pt x="347" y="354"/>
                        <a:pt x="346" y="353"/>
                      </a:cubicBezTo>
                      <a:cubicBezTo>
                        <a:pt x="349" y="354"/>
                        <a:pt x="346" y="351"/>
                        <a:pt x="348" y="350"/>
                      </a:cubicBezTo>
                      <a:cubicBezTo>
                        <a:pt x="348" y="351"/>
                        <a:pt x="348" y="353"/>
                        <a:pt x="349" y="352"/>
                      </a:cubicBezTo>
                      <a:cubicBezTo>
                        <a:pt x="350" y="350"/>
                        <a:pt x="348" y="346"/>
                        <a:pt x="350" y="344"/>
                      </a:cubicBezTo>
                      <a:cubicBezTo>
                        <a:pt x="350" y="350"/>
                        <a:pt x="350" y="354"/>
                        <a:pt x="351" y="358"/>
                      </a:cubicBezTo>
                      <a:cubicBezTo>
                        <a:pt x="351" y="357"/>
                        <a:pt x="351" y="356"/>
                        <a:pt x="352" y="356"/>
                      </a:cubicBezTo>
                      <a:cubicBezTo>
                        <a:pt x="352" y="349"/>
                        <a:pt x="350" y="343"/>
                        <a:pt x="352" y="337"/>
                      </a:cubicBezTo>
                      <a:cubicBezTo>
                        <a:pt x="353" y="341"/>
                        <a:pt x="354" y="343"/>
                        <a:pt x="355" y="348"/>
                      </a:cubicBezTo>
                      <a:cubicBezTo>
                        <a:pt x="357" y="347"/>
                        <a:pt x="357" y="343"/>
                        <a:pt x="358" y="341"/>
                      </a:cubicBezTo>
                      <a:cubicBezTo>
                        <a:pt x="359" y="343"/>
                        <a:pt x="359" y="343"/>
                        <a:pt x="360" y="341"/>
                      </a:cubicBezTo>
                      <a:cubicBezTo>
                        <a:pt x="360" y="343"/>
                        <a:pt x="361" y="344"/>
                        <a:pt x="361" y="347"/>
                      </a:cubicBezTo>
                      <a:cubicBezTo>
                        <a:pt x="366" y="348"/>
                        <a:pt x="362" y="355"/>
                        <a:pt x="365" y="357"/>
                      </a:cubicBezTo>
                      <a:cubicBezTo>
                        <a:pt x="365" y="356"/>
                        <a:pt x="366" y="354"/>
                        <a:pt x="365" y="352"/>
                      </a:cubicBezTo>
                      <a:cubicBezTo>
                        <a:pt x="367" y="351"/>
                        <a:pt x="368" y="352"/>
                        <a:pt x="369" y="350"/>
                      </a:cubicBezTo>
                      <a:cubicBezTo>
                        <a:pt x="372" y="351"/>
                        <a:pt x="373" y="354"/>
                        <a:pt x="371" y="356"/>
                      </a:cubicBezTo>
                      <a:cubicBezTo>
                        <a:pt x="372" y="356"/>
                        <a:pt x="372" y="356"/>
                        <a:pt x="373" y="356"/>
                      </a:cubicBezTo>
                      <a:cubicBezTo>
                        <a:pt x="374" y="357"/>
                        <a:pt x="373" y="358"/>
                        <a:pt x="372" y="360"/>
                      </a:cubicBezTo>
                      <a:cubicBezTo>
                        <a:pt x="372" y="359"/>
                        <a:pt x="372" y="356"/>
                        <a:pt x="372" y="358"/>
                      </a:cubicBezTo>
                      <a:cubicBezTo>
                        <a:pt x="372" y="360"/>
                        <a:pt x="371" y="363"/>
                        <a:pt x="373" y="365"/>
                      </a:cubicBezTo>
                      <a:cubicBezTo>
                        <a:pt x="371" y="365"/>
                        <a:pt x="371" y="367"/>
                        <a:pt x="372" y="367"/>
                      </a:cubicBezTo>
                      <a:cubicBezTo>
                        <a:pt x="372" y="367"/>
                        <a:pt x="372" y="366"/>
                        <a:pt x="373" y="366"/>
                      </a:cubicBezTo>
                      <a:cubicBezTo>
                        <a:pt x="373" y="369"/>
                        <a:pt x="372" y="373"/>
                        <a:pt x="374" y="375"/>
                      </a:cubicBezTo>
                      <a:cubicBezTo>
                        <a:pt x="374" y="372"/>
                        <a:pt x="374" y="370"/>
                        <a:pt x="374" y="369"/>
                      </a:cubicBezTo>
                      <a:cubicBezTo>
                        <a:pt x="375" y="372"/>
                        <a:pt x="375" y="375"/>
                        <a:pt x="378" y="375"/>
                      </a:cubicBezTo>
                      <a:cubicBezTo>
                        <a:pt x="377" y="373"/>
                        <a:pt x="379" y="370"/>
                        <a:pt x="377" y="370"/>
                      </a:cubicBezTo>
                      <a:cubicBezTo>
                        <a:pt x="377" y="371"/>
                        <a:pt x="377" y="372"/>
                        <a:pt x="377" y="372"/>
                      </a:cubicBezTo>
                      <a:cubicBezTo>
                        <a:pt x="376" y="369"/>
                        <a:pt x="376" y="368"/>
                        <a:pt x="377" y="364"/>
                      </a:cubicBezTo>
                      <a:cubicBezTo>
                        <a:pt x="377" y="366"/>
                        <a:pt x="376" y="368"/>
                        <a:pt x="378" y="369"/>
                      </a:cubicBezTo>
                      <a:cubicBezTo>
                        <a:pt x="376" y="364"/>
                        <a:pt x="379" y="360"/>
                        <a:pt x="376" y="358"/>
                      </a:cubicBezTo>
                      <a:cubicBezTo>
                        <a:pt x="378" y="358"/>
                        <a:pt x="376" y="356"/>
                        <a:pt x="377" y="354"/>
                      </a:cubicBezTo>
                      <a:cubicBezTo>
                        <a:pt x="380" y="358"/>
                        <a:pt x="381" y="367"/>
                        <a:pt x="380" y="372"/>
                      </a:cubicBezTo>
                      <a:cubicBezTo>
                        <a:pt x="382" y="377"/>
                        <a:pt x="380" y="386"/>
                        <a:pt x="384" y="394"/>
                      </a:cubicBezTo>
                      <a:cubicBezTo>
                        <a:pt x="383" y="391"/>
                        <a:pt x="383" y="390"/>
                        <a:pt x="385" y="391"/>
                      </a:cubicBezTo>
                      <a:cubicBezTo>
                        <a:pt x="381" y="384"/>
                        <a:pt x="384" y="373"/>
                        <a:pt x="381" y="366"/>
                      </a:cubicBezTo>
                      <a:cubicBezTo>
                        <a:pt x="383" y="361"/>
                        <a:pt x="380" y="355"/>
                        <a:pt x="381" y="351"/>
                      </a:cubicBezTo>
                      <a:cubicBezTo>
                        <a:pt x="386" y="354"/>
                        <a:pt x="386" y="359"/>
                        <a:pt x="386" y="366"/>
                      </a:cubicBezTo>
                      <a:cubicBezTo>
                        <a:pt x="387" y="366"/>
                        <a:pt x="387" y="366"/>
                        <a:pt x="388" y="367"/>
                      </a:cubicBezTo>
                      <a:cubicBezTo>
                        <a:pt x="385" y="369"/>
                        <a:pt x="388" y="374"/>
                        <a:pt x="384" y="376"/>
                      </a:cubicBezTo>
                      <a:cubicBezTo>
                        <a:pt x="384" y="377"/>
                        <a:pt x="386" y="376"/>
                        <a:pt x="386" y="377"/>
                      </a:cubicBezTo>
                      <a:cubicBezTo>
                        <a:pt x="385" y="377"/>
                        <a:pt x="385" y="377"/>
                        <a:pt x="384" y="378"/>
                      </a:cubicBezTo>
                      <a:cubicBezTo>
                        <a:pt x="385" y="378"/>
                        <a:pt x="385" y="390"/>
                        <a:pt x="386" y="392"/>
                      </a:cubicBezTo>
                      <a:cubicBezTo>
                        <a:pt x="386" y="391"/>
                        <a:pt x="386" y="393"/>
                        <a:pt x="387" y="394"/>
                      </a:cubicBezTo>
                      <a:cubicBezTo>
                        <a:pt x="386" y="394"/>
                        <a:pt x="386" y="394"/>
                        <a:pt x="386" y="395"/>
                      </a:cubicBezTo>
                      <a:cubicBezTo>
                        <a:pt x="386" y="399"/>
                        <a:pt x="387" y="400"/>
                        <a:pt x="387" y="400"/>
                      </a:cubicBezTo>
                      <a:cubicBezTo>
                        <a:pt x="387" y="402"/>
                        <a:pt x="386" y="406"/>
                        <a:pt x="387" y="402"/>
                      </a:cubicBezTo>
                      <a:cubicBezTo>
                        <a:pt x="388" y="397"/>
                        <a:pt x="386" y="392"/>
                        <a:pt x="388" y="390"/>
                      </a:cubicBezTo>
                      <a:cubicBezTo>
                        <a:pt x="389" y="395"/>
                        <a:pt x="388" y="402"/>
                        <a:pt x="390" y="404"/>
                      </a:cubicBezTo>
                      <a:cubicBezTo>
                        <a:pt x="391" y="393"/>
                        <a:pt x="391" y="392"/>
                        <a:pt x="391" y="379"/>
                      </a:cubicBezTo>
                      <a:cubicBezTo>
                        <a:pt x="393" y="380"/>
                        <a:pt x="393" y="375"/>
                        <a:pt x="392" y="375"/>
                      </a:cubicBezTo>
                      <a:cubicBezTo>
                        <a:pt x="392" y="376"/>
                        <a:pt x="392" y="376"/>
                        <a:pt x="391" y="376"/>
                      </a:cubicBezTo>
                      <a:cubicBezTo>
                        <a:pt x="390" y="370"/>
                        <a:pt x="388" y="360"/>
                        <a:pt x="391" y="355"/>
                      </a:cubicBezTo>
                      <a:cubicBezTo>
                        <a:pt x="391" y="359"/>
                        <a:pt x="390" y="364"/>
                        <a:pt x="393" y="366"/>
                      </a:cubicBezTo>
                      <a:cubicBezTo>
                        <a:pt x="393" y="358"/>
                        <a:pt x="390" y="346"/>
                        <a:pt x="392" y="337"/>
                      </a:cubicBezTo>
                      <a:cubicBezTo>
                        <a:pt x="395" y="346"/>
                        <a:pt x="393" y="358"/>
                        <a:pt x="396" y="366"/>
                      </a:cubicBezTo>
                      <a:cubicBezTo>
                        <a:pt x="399" y="365"/>
                        <a:pt x="399" y="365"/>
                        <a:pt x="399" y="365"/>
                      </a:cubicBezTo>
                      <a:cubicBezTo>
                        <a:pt x="401" y="368"/>
                        <a:pt x="399" y="371"/>
                        <a:pt x="401" y="374"/>
                      </a:cubicBezTo>
                      <a:cubicBezTo>
                        <a:pt x="401" y="372"/>
                        <a:pt x="401" y="370"/>
                        <a:pt x="402" y="370"/>
                      </a:cubicBezTo>
                      <a:cubicBezTo>
                        <a:pt x="401" y="366"/>
                        <a:pt x="403" y="363"/>
                        <a:pt x="405" y="360"/>
                      </a:cubicBezTo>
                      <a:cubicBezTo>
                        <a:pt x="408" y="360"/>
                        <a:pt x="407" y="366"/>
                        <a:pt x="406" y="364"/>
                      </a:cubicBezTo>
                      <a:cubicBezTo>
                        <a:pt x="404" y="364"/>
                        <a:pt x="407" y="366"/>
                        <a:pt x="407" y="367"/>
                      </a:cubicBezTo>
                      <a:cubicBezTo>
                        <a:pt x="406" y="367"/>
                        <a:pt x="406" y="366"/>
                        <a:pt x="405" y="366"/>
                      </a:cubicBezTo>
                      <a:cubicBezTo>
                        <a:pt x="405" y="367"/>
                        <a:pt x="407" y="369"/>
                        <a:pt x="406" y="370"/>
                      </a:cubicBezTo>
                      <a:cubicBezTo>
                        <a:pt x="405" y="370"/>
                        <a:pt x="406" y="369"/>
                        <a:pt x="405" y="369"/>
                      </a:cubicBezTo>
                      <a:cubicBezTo>
                        <a:pt x="405" y="378"/>
                        <a:pt x="408" y="384"/>
                        <a:pt x="408" y="395"/>
                      </a:cubicBezTo>
                      <a:cubicBezTo>
                        <a:pt x="408" y="395"/>
                        <a:pt x="409" y="395"/>
                        <a:pt x="409" y="396"/>
                      </a:cubicBezTo>
                      <a:cubicBezTo>
                        <a:pt x="407" y="398"/>
                        <a:pt x="408" y="404"/>
                        <a:pt x="410" y="406"/>
                      </a:cubicBezTo>
                      <a:cubicBezTo>
                        <a:pt x="410" y="404"/>
                        <a:pt x="410" y="402"/>
                        <a:pt x="409" y="401"/>
                      </a:cubicBezTo>
                      <a:cubicBezTo>
                        <a:pt x="411" y="401"/>
                        <a:pt x="408" y="388"/>
                        <a:pt x="411" y="390"/>
                      </a:cubicBezTo>
                      <a:cubicBezTo>
                        <a:pt x="411" y="386"/>
                        <a:pt x="410" y="384"/>
                        <a:pt x="410" y="381"/>
                      </a:cubicBezTo>
                      <a:cubicBezTo>
                        <a:pt x="411" y="380"/>
                        <a:pt x="411" y="381"/>
                        <a:pt x="412" y="380"/>
                      </a:cubicBezTo>
                      <a:cubicBezTo>
                        <a:pt x="411" y="380"/>
                        <a:pt x="412" y="378"/>
                        <a:pt x="411" y="377"/>
                      </a:cubicBezTo>
                      <a:cubicBezTo>
                        <a:pt x="413" y="379"/>
                        <a:pt x="411" y="374"/>
                        <a:pt x="412" y="374"/>
                      </a:cubicBezTo>
                      <a:cubicBezTo>
                        <a:pt x="412" y="375"/>
                        <a:pt x="412" y="377"/>
                        <a:pt x="413" y="377"/>
                      </a:cubicBezTo>
                      <a:cubicBezTo>
                        <a:pt x="414" y="375"/>
                        <a:pt x="413" y="373"/>
                        <a:pt x="414" y="373"/>
                      </a:cubicBezTo>
                      <a:cubicBezTo>
                        <a:pt x="414" y="373"/>
                        <a:pt x="415" y="374"/>
                        <a:pt x="415" y="374"/>
                      </a:cubicBezTo>
                      <a:cubicBezTo>
                        <a:pt x="415" y="376"/>
                        <a:pt x="415" y="378"/>
                        <a:pt x="415" y="378"/>
                      </a:cubicBezTo>
                      <a:cubicBezTo>
                        <a:pt x="413" y="379"/>
                        <a:pt x="414" y="376"/>
                        <a:pt x="413" y="378"/>
                      </a:cubicBezTo>
                      <a:cubicBezTo>
                        <a:pt x="414" y="378"/>
                        <a:pt x="414" y="380"/>
                        <a:pt x="415" y="380"/>
                      </a:cubicBezTo>
                      <a:cubicBezTo>
                        <a:pt x="416" y="384"/>
                        <a:pt x="414" y="387"/>
                        <a:pt x="416" y="389"/>
                      </a:cubicBezTo>
                      <a:cubicBezTo>
                        <a:pt x="414" y="392"/>
                        <a:pt x="415" y="393"/>
                        <a:pt x="415" y="398"/>
                      </a:cubicBezTo>
                      <a:cubicBezTo>
                        <a:pt x="418" y="398"/>
                        <a:pt x="415" y="395"/>
                        <a:pt x="417" y="395"/>
                      </a:cubicBezTo>
                      <a:cubicBezTo>
                        <a:pt x="416" y="398"/>
                        <a:pt x="419" y="400"/>
                        <a:pt x="417" y="401"/>
                      </a:cubicBezTo>
                      <a:cubicBezTo>
                        <a:pt x="416" y="401"/>
                        <a:pt x="417" y="398"/>
                        <a:pt x="416" y="398"/>
                      </a:cubicBezTo>
                      <a:cubicBezTo>
                        <a:pt x="415" y="401"/>
                        <a:pt x="417" y="406"/>
                        <a:pt x="414" y="407"/>
                      </a:cubicBezTo>
                      <a:cubicBezTo>
                        <a:pt x="413" y="406"/>
                        <a:pt x="414" y="407"/>
                        <a:pt x="413" y="407"/>
                      </a:cubicBezTo>
                      <a:cubicBezTo>
                        <a:pt x="413" y="405"/>
                        <a:pt x="415" y="403"/>
                        <a:pt x="412" y="403"/>
                      </a:cubicBezTo>
                      <a:cubicBezTo>
                        <a:pt x="413" y="404"/>
                        <a:pt x="412" y="405"/>
                        <a:pt x="411" y="406"/>
                      </a:cubicBezTo>
                      <a:cubicBezTo>
                        <a:pt x="413" y="406"/>
                        <a:pt x="412" y="409"/>
                        <a:pt x="413" y="410"/>
                      </a:cubicBezTo>
                      <a:cubicBezTo>
                        <a:pt x="411" y="409"/>
                        <a:pt x="411" y="411"/>
                        <a:pt x="412" y="412"/>
                      </a:cubicBezTo>
                      <a:cubicBezTo>
                        <a:pt x="412" y="410"/>
                        <a:pt x="414" y="411"/>
                        <a:pt x="414" y="412"/>
                      </a:cubicBezTo>
                      <a:cubicBezTo>
                        <a:pt x="416" y="410"/>
                        <a:pt x="414" y="409"/>
                        <a:pt x="414" y="408"/>
                      </a:cubicBezTo>
                      <a:cubicBezTo>
                        <a:pt x="415" y="408"/>
                        <a:pt x="415" y="407"/>
                        <a:pt x="415" y="407"/>
                      </a:cubicBezTo>
                      <a:cubicBezTo>
                        <a:pt x="417" y="409"/>
                        <a:pt x="414" y="412"/>
                        <a:pt x="416" y="413"/>
                      </a:cubicBezTo>
                      <a:cubicBezTo>
                        <a:pt x="417" y="408"/>
                        <a:pt x="417" y="406"/>
                        <a:pt x="417" y="402"/>
                      </a:cubicBezTo>
                      <a:cubicBezTo>
                        <a:pt x="419" y="407"/>
                        <a:pt x="418" y="410"/>
                        <a:pt x="419" y="413"/>
                      </a:cubicBezTo>
                      <a:cubicBezTo>
                        <a:pt x="418" y="412"/>
                        <a:pt x="419" y="412"/>
                        <a:pt x="420" y="412"/>
                      </a:cubicBezTo>
                      <a:cubicBezTo>
                        <a:pt x="420" y="413"/>
                        <a:pt x="422" y="414"/>
                        <a:pt x="422" y="412"/>
                      </a:cubicBezTo>
                      <a:cubicBezTo>
                        <a:pt x="420" y="413"/>
                        <a:pt x="422" y="410"/>
                        <a:pt x="422" y="408"/>
                      </a:cubicBezTo>
                      <a:cubicBezTo>
                        <a:pt x="424" y="414"/>
                        <a:pt x="422" y="425"/>
                        <a:pt x="426" y="429"/>
                      </a:cubicBezTo>
                      <a:cubicBezTo>
                        <a:pt x="423" y="422"/>
                        <a:pt x="427" y="412"/>
                        <a:pt x="425" y="404"/>
                      </a:cubicBezTo>
                      <a:cubicBezTo>
                        <a:pt x="427" y="405"/>
                        <a:pt x="425" y="402"/>
                        <a:pt x="426" y="402"/>
                      </a:cubicBezTo>
                      <a:cubicBezTo>
                        <a:pt x="426" y="408"/>
                        <a:pt x="429" y="412"/>
                        <a:pt x="427" y="417"/>
                      </a:cubicBezTo>
                      <a:cubicBezTo>
                        <a:pt x="429" y="418"/>
                        <a:pt x="429" y="420"/>
                        <a:pt x="429" y="422"/>
                      </a:cubicBezTo>
                      <a:cubicBezTo>
                        <a:pt x="432" y="420"/>
                        <a:pt x="431" y="412"/>
                        <a:pt x="429" y="410"/>
                      </a:cubicBezTo>
                      <a:cubicBezTo>
                        <a:pt x="432" y="410"/>
                        <a:pt x="430" y="405"/>
                        <a:pt x="429" y="404"/>
                      </a:cubicBezTo>
                      <a:cubicBezTo>
                        <a:pt x="432" y="403"/>
                        <a:pt x="428" y="398"/>
                        <a:pt x="432" y="397"/>
                      </a:cubicBezTo>
                      <a:cubicBezTo>
                        <a:pt x="434" y="408"/>
                        <a:pt x="433" y="413"/>
                        <a:pt x="434" y="421"/>
                      </a:cubicBezTo>
                      <a:cubicBezTo>
                        <a:pt x="437" y="418"/>
                        <a:pt x="435" y="411"/>
                        <a:pt x="435" y="407"/>
                      </a:cubicBezTo>
                      <a:cubicBezTo>
                        <a:pt x="435" y="398"/>
                        <a:pt x="434" y="387"/>
                        <a:pt x="436" y="379"/>
                      </a:cubicBezTo>
                      <a:cubicBezTo>
                        <a:pt x="438" y="381"/>
                        <a:pt x="437" y="385"/>
                        <a:pt x="437" y="384"/>
                      </a:cubicBezTo>
                      <a:cubicBezTo>
                        <a:pt x="438" y="384"/>
                        <a:pt x="437" y="383"/>
                        <a:pt x="438" y="383"/>
                      </a:cubicBezTo>
                      <a:cubicBezTo>
                        <a:pt x="442" y="385"/>
                        <a:pt x="438" y="388"/>
                        <a:pt x="441" y="391"/>
                      </a:cubicBezTo>
                      <a:cubicBezTo>
                        <a:pt x="441" y="386"/>
                        <a:pt x="440" y="384"/>
                        <a:pt x="442" y="380"/>
                      </a:cubicBezTo>
                      <a:cubicBezTo>
                        <a:pt x="443" y="392"/>
                        <a:pt x="443" y="412"/>
                        <a:pt x="447" y="426"/>
                      </a:cubicBezTo>
                      <a:cubicBezTo>
                        <a:pt x="448" y="425"/>
                        <a:pt x="446" y="424"/>
                        <a:pt x="448" y="423"/>
                      </a:cubicBezTo>
                      <a:cubicBezTo>
                        <a:pt x="448" y="424"/>
                        <a:pt x="448" y="424"/>
                        <a:pt x="449" y="423"/>
                      </a:cubicBezTo>
                      <a:cubicBezTo>
                        <a:pt x="449" y="426"/>
                        <a:pt x="449" y="427"/>
                        <a:pt x="449" y="427"/>
                      </a:cubicBezTo>
                      <a:cubicBezTo>
                        <a:pt x="450" y="431"/>
                        <a:pt x="450" y="420"/>
                        <a:pt x="448" y="422"/>
                      </a:cubicBezTo>
                      <a:cubicBezTo>
                        <a:pt x="448" y="421"/>
                        <a:pt x="448" y="420"/>
                        <a:pt x="449" y="419"/>
                      </a:cubicBezTo>
                      <a:cubicBezTo>
                        <a:pt x="448" y="419"/>
                        <a:pt x="448" y="418"/>
                        <a:pt x="448" y="417"/>
                      </a:cubicBezTo>
                      <a:cubicBezTo>
                        <a:pt x="450" y="418"/>
                        <a:pt x="447" y="410"/>
                        <a:pt x="450" y="411"/>
                      </a:cubicBezTo>
                      <a:cubicBezTo>
                        <a:pt x="449" y="410"/>
                        <a:pt x="449" y="408"/>
                        <a:pt x="450" y="407"/>
                      </a:cubicBezTo>
                      <a:cubicBezTo>
                        <a:pt x="446" y="407"/>
                        <a:pt x="450" y="410"/>
                        <a:pt x="448" y="411"/>
                      </a:cubicBezTo>
                      <a:cubicBezTo>
                        <a:pt x="447" y="408"/>
                        <a:pt x="446" y="405"/>
                        <a:pt x="448" y="402"/>
                      </a:cubicBezTo>
                      <a:cubicBezTo>
                        <a:pt x="450" y="403"/>
                        <a:pt x="449" y="406"/>
                        <a:pt x="451" y="406"/>
                      </a:cubicBezTo>
                      <a:cubicBezTo>
                        <a:pt x="451" y="402"/>
                        <a:pt x="450" y="398"/>
                        <a:pt x="451" y="396"/>
                      </a:cubicBezTo>
                      <a:cubicBezTo>
                        <a:pt x="453" y="398"/>
                        <a:pt x="451" y="406"/>
                        <a:pt x="453" y="405"/>
                      </a:cubicBezTo>
                      <a:cubicBezTo>
                        <a:pt x="453" y="403"/>
                        <a:pt x="454" y="398"/>
                        <a:pt x="452" y="398"/>
                      </a:cubicBezTo>
                      <a:cubicBezTo>
                        <a:pt x="454" y="396"/>
                        <a:pt x="453" y="395"/>
                        <a:pt x="452" y="393"/>
                      </a:cubicBezTo>
                      <a:cubicBezTo>
                        <a:pt x="454" y="394"/>
                        <a:pt x="453" y="392"/>
                        <a:pt x="454" y="392"/>
                      </a:cubicBezTo>
                      <a:cubicBezTo>
                        <a:pt x="454" y="390"/>
                        <a:pt x="453" y="385"/>
                        <a:pt x="455" y="387"/>
                      </a:cubicBezTo>
                      <a:cubicBezTo>
                        <a:pt x="455" y="382"/>
                        <a:pt x="453" y="381"/>
                        <a:pt x="455" y="379"/>
                      </a:cubicBezTo>
                      <a:cubicBezTo>
                        <a:pt x="455" y="380"/>
                        <a:pt x="457" y="379"/>
                        <a:pt x="456" y="381"/>
                      </a:cubicBezTo>
                      <a:cubicBezTo>
                        <a:pt x="457" y="386"/>
                        <a:pt x="457" y="389"/>
                        <a:pt x="458" y="393"/>
                      </a:cubicBezTo>
                      <a:cubicBezTo>
                        <a:pt x="457" y="396"/>
                        <a:pt x="458" y="403"/>
                        <a:pt x="460" y="406"/>
                      </a:cubicBezTo>
                      <a:cubicBezTo>
                        <a:pt x="458" y="412"/>
                        <a:pt x="461" y="419"/>
                        <a:pt x="460" y="423"/>
                      </a:cubicBezTo>
                      <a:cubicBezTo>
                        <a:pt x="460" y="423"/>
                        <a:pt x="460" y="423"/>
                        <a:pt x="460" y="424"/>
                      </a:cubicBezTo>
                      <a:cubicBezTo>
                        <a:pt x="460" y="425"/>
                        <a:pt x="461" y="427"/>
                        <a:pt x="461" y="425"/>
                      </a:cubicBezTo>
                      <a:cubicBezTo>
                        <a:pt x="460" y="423"/>
                        <a:pt x="462" y="421"/>
                        <a:pt x="461" y="420"/>
                      </a:cubicBezTo>
                      <a:cubicBezTo>
                        <a:pt x="461" y="420"/>
                        <a:pt x="461" y="421"/>
                        <a:pt x="461" y="420"/>
                      </a:cubicBezTo>
                      <a:cubicBezTo>
                        <a:pt x="462" y="415"/>
                        <a:pt x="461" y="406"/>
                        <a:pt x="461" y="400"/>
                      </a:cubicBezTo>
                      <a:cubicBezTo>
                        <a:pt x="461" y="394"/>
                        <a:pt x="460" y="389"/>
                        <a:pt x="462" y="386"/>
                      </a:cubicBezTo>
                      <a:cubicBezTo>
                        <a:pt x="463" y="388"/>
                        <a:pt x="463" y="393"/>
                        <a:pt x="463" y="397"/>
                      </a:cubicBezTo>
                      <a:cubicBezTo>
                        <a:pt x="463" y="399"/>
                        <a:pt x="463" y="402"/>
                        <a:pt x="464" y="401"/>
                      </a:cubicBezTo>
                      <a:cubicBezTo>
                        <a:pt x="464" y="391"/>
                        <a:pt x="464" y="391"/>
                        <a:pt x="464" y="391"/>
                      </a:cubicBezTo>
                      <a:cubicBezTo>
                        <a:pt x="465" y="391"/>
                        <a:pt x="466" y="387"/>
                        <a:pt x="465" y="386"/>
                      </a:cubicBezTo>
                      <a:cubicBezTo>
                        <a:pt x="465" y="386"/>
                        <a:pt x="466" y="387"/>
                        <a:pt x="466" y="386"/>
                      </a:cubicBezTo>
                      <a:cubicBezTo>
                        <a:pt x="464" y="381"/>
                        <a:pt x="464" y="374"/>
                        <a:pt x="466" y="369"/>
                      </a:cubicBezTo>
                      <a:cubicBezTo>
                        <a:pt x="467" y="377"/>
                        <a:pt x="466" y="383"/>
                        <a:pt x="468" y="390"/>
                      </a:cubicBezTo>
                      <a:cubicBezTo>
                        <a:pt x="468" y="388"/>
                        <a:pt x="468" y="386"/>
                        <a:pt x="468" y="384"/>
                      </a:cubicBezTo>
                      <a:cubicBezTo>
                        <a:pt x="469" y="385"/>
                        <a:pt x="469" y="386"/>
                        <a:pt x="470" y="384"/>
                      </a:cubicBezTo>
                      <a:cubicBezTo>
                        <a:pt x="469" y="381"/>
                        <a:pt x="472" y="380"/>
                        <a:pt x="470" y="377"/>
                      </a:cubicBezTo>
                      <a:cubicBezTo>
                        <a:pt x="468" y="377"/>
                        <a:pt x="471" y="379"/>
                        <a:pt x="469" y="379"/>
                      </a:cubicBezTo>
                      <a:cubicBezTo>
                        <a:pt x="468" y="373"/>
                        <a:pt x="467" y="368"/>
                        <a:pt x="468" y="361"/>
                      </a:cubicBezTo>
                      <a:cubicBezTo>
                        <a:pt x="467" y="362"/>
                        <a:pt x="468" y="360"/>
                        <a:pt x="468" y="359"/>
                      </a:cubicBezTo>
                      <a:cubicBezTo>
                        <a:pt x="469" y="359"/>
                        <a:pt x="469" y="354"/>
                        <a:pt x="469" y="351"/>
                      </a:cubicBezTo>
                      <a:cubicBezTo>
                        <a:pt x="469" y="351"/>
                        <a:pt x="468" y="348"/>
                        <a:pt x="469" y="348"/>
                      </a:cubicBezTo>
                      <a:cubicBezTo>
                        <a:pt x="468" y="349"/>
                        <a:pt x="471" y="350"/>
                        <a:pt x="470" y="348"/>
                      </a:cubicBezTo>
                      <a:cubicBezTo>
                        <a:pt x="471" y="348"/>
                        <a:pt x="468" y="348"/>
                        <a:pt x="468" y="347"/>
                      </a:cubicBezTo>
                      <a:cubicBezTo>
                        <a:pt x="470" y="345"/>
                        <a:pt x="468" y="342"/>
                        <a:pt x="470" y="338"/>
                      </a:cubicBezTo>
                      <a:cubicBezTo>
                        <a:pt x="470" y="340"/>
                        <a:pt x="472" y="339"/>
                        <a:pt x="472" y="337"/>
                      </a:cubicBezTo>
                      <a:cubicBezTo>
                        <a:pt x="474" y="339"/>
                        <a:pt x="472" y="346"/>
                        <a:pt x="474" y="345"/>
                      </a:cubicBezTo>
                      <a:cubicBezTo>
                        <a:pt x="473" y="340"/>
                        <a:pt x="474" y="336"/>
                        <a:pt x="473" y="334"/>
                      </a:cubicBezTo>
                      <a:cubicBezTo>
                        <a:pt x="475" y="335"/>
                        <a:pt x="474" y="341"/>
                        <a:pt x="476" y="339"/>
                      </a:cubicBezTo>
                      <a:cubicBezTo>
                        <a:pt x="477" y="341"/>
                        <a:pt x="474" y="346"/>
                        <a:pt x="476" y="343"/>
                      </a:cubicBezTo>
                      <a:cubicBezTo>
                        <a:pt x="476" y="347"/>
                        <a:pt x="476" y="350"/>
                        <a:pt x="477" y="351"/>
                      </a:cubicBezTo>
                      <a:cubicBezTo>
                        <a:pt x="478" y="352"/>
                        <a:pt x="476" y="347"/>
                        <a:pt x="477" y="348"/>
                      </a:cubicBezTo>
                      <a:cubicBezTo>
                        <a:pt x="479" y="348"/>
                        <a:pt x="479" y="352"/>
                        <a:pt x="478" y="353"/>
                      </a:cubicBezTo>
                      <a:cubicBezTo>
                        <a:pt x="477" y="353"/>
                        <a:pt x="478" y="352"/>
                        <a:pt x="477" y="352"/>
                      </a:cubicBezTo>
                      <a:cubicBezTo>
                        <a:pt x="477" y="352"/>
                        <a:pt x="477" y="353"/>
                        <a:pt x="476" y="353"/>
                      </a:cubicBezTo>
                      <a:cubicBezTo>
                        <a:pt x="475" y="355"/>
                        <a:pt x="478" y="353"/>
                        <a:pt x="477" y="355"/>
                      </a:cubicBezTo>
                      <a:cubicBezTo>
                        <a:pt x="476" y="354"/>
                        <a:pt x="476" y="354"/>
                        <a:pt x="476" y="356"/>
                      </a:cubicBezTo>
                      <a:cubicBezTo>
                        <a:pt x="480" y="353"/>
                        <a:pt x="478" y="363"/>
                        <a:pt x="480" y="365"/>
                      </a:cubicBezTo>
                      <a:cubicBezTo>
                        <a:pt x="480" y="363"/>
                        <a:pt x="480" y="361"/>
                        <a:pt x="482" y="361"/>
                      </a:cubicBezTo>
                      <a:cubicBezTo>
                        <a:pt x="482" y="368"/>
                        <a:pt x="483" y="382"/>
                        <a:pt x="487" y="389"/>
                      </a:cubicBezTo>
                      <a:cubicBezTo>
                        <a:pt x="488" y="377"/>
                        <a:pt x="484" y="356"/>
                        <a:pt x="486" y="344"/>
                      </a:cubicBezTo>
                      <a:cubicBezTo>
                        <a:pt x="487" y="346"/>
                        <a:pt x="488" y="343"/>
                        <a:pt x="488" y="345"/>
                      </a:cubicBezTo>
                      <a:cubicBezTo>
                        <a:pt x="488" y="344"/>
                        <a:pt x="488" y="344"/>
                        <a:pt x="489" y="343"/>
                      </a:cubicBezTo>
                      <a:cubicBezTo>
                        <a:pt x="492" y="347"/>
                        <a:pt x="489" y="354"/>
                        <a:pt x="492" y="358"/>
                      </a:cubicBezTo>
                      <a:cubicBezTo>
                        <a:pt x="491" y="352"/>
                        <a:pt x="492" y="350"/>
                        <a:pt x="493" y="344"/>
                      </a:cubicBezTo>
                      <a:cubicBezTo>
                        <a:pt x="494" y="344"/>
                        <a:pt x="494" y="345"/>
                        <a:pt x="495" y="345"/>
                      </a:cubicBezTo>
                      <a:cubicBezTo>
                        <a:pt x="496" y="343"/>
                        <a:pt x="496" y="339"/>
                        <a:pt x="499" y="339"/>
                      </a:cubicBezTo>
                      <a:cubicBezTo>
                        <a:pt x="501" y="343"/>
                        <a:pt x="500" y="356"/>
                        <a:pt x="502" y="358"/>
                      </a:cubicBezTo>
                      <a:cubicBezTo>
                        <a:pt x="502" y="350"/>
                        <a:pt x="501" y="339"/>
                        <a:pt x="501" y="329"/>
                      </a:cubicBezTo>
                      <a:cubicBezTo>
                        <a:pt x="504" y="331"/>
                        <a:pt x="501" y="342"/>
                        <a:pt x="505" y="343"/>
                      </a:cubicBezTo>
                      <a:cubicBezTo>
                        <a:pt x="502" y="347"/>
                        <a:pt x="505" y="354"/>
                        <a:pt x="504" y="357"/>
                      </a:cubicBezTo>
                      <a:cubicBezTo>
                        <a:pt x="507" y="357"/>
                        <a:pt x="503" y="352"/>
                        <a:pt x="505" y="351"/>
                      </a:cubicBezTo>
                      <a:cubicBezTo>
                        <a:pt x="506" y="352"/>
                        <a:pt x="505" y="356"/>
                        <a:pt x="507" y="356"/>
                      </a:cubicBezTo>
                      <a:cubicBezTo>
                        <a:pt x="507" y="352"/>
                        <a:pt x="505" y="349"/>
                        <a:pt x="508" y="348"/>
                      </a:cubicBezTo>
                      <a:cubicBezTo>
                        <a:pt x="508" y="350"/>
                        <a:pt x="507" y="354"/>
                        <a:pt x="509" y="352"/>
                      </a:cubicBezTo>
                      <a:cubicBezTo>
                        <a:pt x="508" y="351"/>
                        <a:pt x="508" y="349"/>
                        <a:pt x="508" y="346"/>
                      </a:cubicBezTo>
                      <a:cubicBezTo>
                        <a:pt x="510" y="346"/>
                        <a:pt x="510" y="345"/>
                        <a:pt x="511" y="344"/>
                      </a:cubicBezTo>
                      <a:cubicBezTo>
                        <a:pt x="512" y="345"/>
                        <a:pt x="512" y="346"/>
                        <a:pt x="512" y="347"/>
                      </a:cubicBezTo>
                      <a:cubicBezTo>
                        <a:pt x="515" y="356"/>
                        <a:pt x="510" y="334"/>
                        <a:pt x="514" y="333"/>
                      </a:cubicBezTo>
                      <a:cubicBezTo>
                        <a:pt x="515" y="336"/>
                        <a:pt x="513" y="348"/>
                        <a:pt x="517" y="349"/>
                      </a:cubicBezTo>
                      <a:cubicBezTo>
                        <a:pt x="517" y="344"/>
                        <a:pt x="516" y="340"/>
                        <a:pt x="516" y="331"/>
                      </a:cubicBezTo>
                      <a:cubicBezTo>
                        <a:pt x="517" y="331"/>
                        <a:pt x="517" y="330"/>
                        <a:pt x="518" y="330"/>
                      </a:cubicBezTo>
                      <a:cubicBezTo>
                        <a:pt x="520" y="332"/>
                        <a:pt x="519" y="334"/>
                        <a:pt x="518" y="337"/>
                      </a:cubicBezTo>
                      <a:cubicBezTo>
                        <a:pt x="523" y="347"/>
                        <a:pt x="517" y="359"/>
                        <a:pt x="520" y="371"/>
                      </a:cubicBezTo>
                      <a:cubicBezTo>
                        <a:pt x="521" y="371"/>
                        <a:pt x="522" y="371"/>
                        <a:pt x="522" y="371"/>
                      </a:cubicBezTo>
                      <a:cubicBezTo>
                        <a:pt x="524" y="376"/>
                        <a:pt x="522" y="389"/>
                        <a:pt x="525" y="393"/>
                      </a:cubicBezTo>
                      <a:cubicBezTo>
                        <a:pt x="526" y="386"/>
                        <a:pt x="524" y="376"/>
                        <a:pt x="526" y="370"/>
                      </a:cubicBezTo>
                      <a:cubicBezTo>
                        <a:pt x="526" y="373"/>
                        <a:pt x="526" y="375"/>
                        <a:pt x="528" y="376"/>
                      </a:cubicBezTo>
                      <a:cubicBezTo>
                        <a:pt x="532" y="369"/>
                        <a:pt x="527" y="359"/>
                        <a:pt x="531" y="354"/>
                      </a:cubicBezTo>
                      <a:cubicBezTo>
                        <a:pt x="531" y="360"/>
                        <a:pt x="530" y="368"/>
                        <a:pt x="533" y="370"/>
                      </a:cubicBezTo>
                      <a:cubicBezTo>
                        <a:pt x="533" y="366"/>
                        <a:pt x="533" y="362"/>
                        <a:pt x="532" y="359"/>
                      </a:cubicBezTo>
                      <a:cubicBezTo>
                        <a:pt x="533" y="359"/>
                        <a:pt x="533" y="358"/>
                        <a:pt x="534" y="358"/>
                      </a:cubicBezTo>
                      <a:cubicBezTo>
                        <a:pt x="538" y="359"/>
                        <a:pt x="532" y="367"/>
                        <a:pt x="537" y="366"/>
                      </a:cubicBezTo>
                      <a:cubicBezTo>
                        <a:pt x="538" y="364"/>
                        <a:pt x="535" y="361"/>
                        <a:pt x="538" y="361"/>
                      </a:cubicBezTo>
                      <a:cubicBezTo>
                        <a:pt x="537" y="365"/>
                        <a:pt x="539" y="367"/>
                        <a:pt x="537" y="371"/>
                      </a:cubicBezTo>
                      <a:cubicBezTo>
                        <a:pt x="538" y="371"/>
                        <a:pt x="539" y="371"/>
                        <a:pt x="539" y="372"/>
                      </a:cubicBezTo>
                      <a:cubicBezTo>
                        <a:pt x="536" y="375"/>
                        <a:pt x="540" y="377"/>
                        <a:pt x="537" y="381"/>
                      </a:cubicBezTo>
                      <a:cubicBezTo>
                        <a:pt x="538" y="380"/>
                        <a:pt x="536" y="378"/>
                        <a:pt x="536" y="380"/>
                      </a:cubicBezTo>
                      <a:cubicBezTo>
                        <a:pt x="538" y="380"/>
                        <a:pt x="536" y="384"/>
                        <a:pt x="538" y="384"/>
                      </a:cubicBezTo>
                      <a:cubicBezTo>
                        <a:pt x="539" y="383"/>
                        <a:pt x="537" y="382"/>
                        <a:pt x="538" y="382"/>
                      </a:cubicBezTo>
                      <a:cubicBezTo>
                        <a:pt x="539" y="384"/>
                        <a:pt x="538" y="385"/>
                        <a:pt x="540" y="385"/>
                      </a:cubicBezTo>
                      <a:cubicBezTo>
                        <a:pt x="538" y="385"/>
                        <a:pt x="539" y="391"/>
                        <a:pt x="541" y="389"/>
                      </a:cubicBezTo>
                      <a:cubicBezTo>
                        <a:pt x="540" y="387"/>
                        <a:pt x="542" y="384"/>
                        <a:pt x="540" y="381"/>
                      </a:cubicBezTo>
                      <a:cubicBezTo>
                        <a:pt x="543" y="380"/>
                        <a:pt x="540" y="377"/>
                        <a:pt x="540" y="376"/>
                      </a:cubicBezTo>
                      <a:cubicBezTo>
                        <a:pt x="540" y="376"/>
                        <a:pt x="541" y="376"/>
                        <a:pt x="541" y="375"/>
                      </a:cubicBezTo>
                      <a:cubicBezTo>
                        <a:pt x="540" y="374"/>
                        <a:pt x="540" y="368"/>
                        <a:pt x="541" y="366"/>
                      </a:cubicBezTo>
                      <a:cubicBezTo>
                        <a:pt x="540" y="366"/>
                        <a:pt x="539" y="365"/>
                        <a:pt x="539" y="365"/>
                      </a:cubicBezTo>
                      <a:cubicBezTo>
                        <a:pt x="540" y="364"/>
                        <a:pt x="540" y="361"/>
                        <a:pt x="539" y="362"/>
                      </a:cubicBezTo>
                      <a:cubicBezTo>
                        <a:pt x="540" y="360"/>
                        <a:pt x="540" y="357"/>
                        <a:pt x="539" y="356"/>
                      </a:cubicBezTo>
                      <a:cubicBezTo>
                        <a:pt x="539" y="357"/>
                        <a:pt x="539" y="358"/>
                        <a:pt x="538" y="357"/>
                      </a:cubicBezTo>
                      <a:cubicBezTo>
                        <a:pt x="539" y="355"/>
                        <a:pt x="540" y="356"/>
                        <a:pt x="541" y="353"/>
                      </a:cubicBezTo>
                      <a:cubicBezTo>
                        <a:pt x="541" y="355"/>
                        <a:pt x="543" y="357"/>
                        <a:pt x="542" y="360"/>
                      </a:cubicBezTo>
                      <a:cubicBezTo>
                        <a:pt x="541" y="359"/>
                        <a:pt x="541" y="359"/>
                        <a:pt x="540" y="359"/>
                      </a:cubicBezTo>
                      <a:cubicBezTo>
                        <a:pt x="541" y="363"/>
                        <a:pt x="541" y="364"/>
                        <a:pt x="543" y="364"/>
                      </a:cubicBezTo>
                      <a:cubicBezTo>
                        <a:pt x="543" y="367"/>
                        <a:pt x="541" y="366"/>
                        <a:pt x="541" y="365"/>
                      </a:cubicBezTo>
                      <a:cubicBezTo>
                        <a:pt x="541" y="366"/>
                        <a:pt x="541" y="367"/>
                        <a:pt x="542" y="367"/>
                      </a:cubicBezTo>
                      <a:cubicBezTo>
                        <a:pt x="542" y="367"/>
                        <a:pt x="543" y="365"/>
                        <a:pt x="544" y="367"/>
                      </a:cubicBezTo>
                      <a:cubicBezTo>
                        <a:pt x="545" y="364"/>
                        <a:pt x="541" y="358"/>
                        <a:pt x="545" y="355"/>
                      </a:cubicBezTo>
                      <a:cubicBezTo>
                        <a:pt x="546" y="348"/>
                        <a:pt x="543" y="341"/>
                        <a:pt x="547" y="337"/>
                      </a:cubicBezTo>
                      <a:cubicBezTo>
                        <a:pt x="544" y="335"/>
                        <a:pt x="547" y="331"/>
                        <a:pt x="545" y="330"/>
                      </a:cubicBezTo>
                      <a:cubicBezTo>
                        <a:pt x="546" y="330"/>
                        <a:pt x="547" y="331"/>
                        <a:pt x="547" y="329"/>
                      </a:cubicBezTo>
                      <a:cubicBezTo>
                        <a:pt x="547" y="327"/>
                        <a:pt x="546" y="330"/>
                        <a:pt x="545" y="328"/>
                      </a:cubicBezTo>
                      <a:cubicBezTo>
                        <a:pt x="548" y="326"/>
                        <a:pt x="548" y="324"/>
                        <a:pt x="548" y="322"/>
                      </a:cubicBezTo>
                      <a:cubicBezTo>
                        <a:pt x="548" y="323"/>
                        <a:pt x="546" y="323"/>
                        <a:pt x="546" y="324"/>
                      </a:cubicBezTo>
                      <a:cubicBezTo>
                        <a:pt x="546" y="323"/>
                        <a:pt x="545" y="322"/>
                        <a:pt x="546" y="321"/>
                      </a:cubicBezTo>
                      <a:cubicBezTo>
                        <a:pt x="548" y="322"/>
                        <a:pt x="549" y="320"/>
                        <a:pt x="550" y="322"/>
                      </a:cubicBezTo>
                      <a:cubicBezTo>
                        <a:pt x="550" y="321"/>
                        <a:pt x="549" y="320"/>
                        <a:pt x="550" y="320"/>
                      </a:cubicBezTo>
                      <a:cubicBezTo>
                        <a:pt x="551" y="322"/>
                        <a:pt x="550" y="318"/>
                        <a:pt x="552" y="318"/>
                      </a:cubicBezTo>
                      <a:cubicBezTo>
                        <a:pt x="551" y="322"/>
                        <a:pt x="553" y="320"/>
                        <a:pt x="553" y="324"/>
                      </a:cubicBezTo>
                      <a:cubicBezTo>
                        <a:pt x="553" y="321"/>
                        <a:pt x="554" y="315"/>
                        <a:pt x="551" y="314"/>
                      </a:cubicBezTo>
                      <a:cubicBezTo>
                        <a:pt x="551" y="315"/>
                        <a:pt x="550" y="318"/>
                        <a:pt x="550" y="318"/>
                      </a:cubicBezTo>
                      <a:cubicBezTo>
                        <a:pt x="549" y="317"/>
                        <a:pt x="551" y="316"/>
                        <a:pt x="549" y="316"/>
                      </a:cubicBezTo>
                      <a:cubicBezTo>
                        <a:pt x="548" y="314"/>
                        <a:pt x="549" y="314"/>
                        <a:pt x="550" y="313"/>
                      </a:cubicBezTo>
                      <a:cubicBezTo>
                        <a:pt x="545" y="312"/>
                        <a:pt x="550" y="307"/>
                        <a:pt x="547" y="306"/>
                      </a:cubicBezTo>
                      <a:cubicBezTo>
                        <a:pt x="549" y="304"/>
                        <a:pt x="547" y="300"/>
                        <a:pt x="546" y="297"/>
                      </a:cubicBezTo>
                      <a:cubicBezTo>
                        <a:pt x="547" y="299"/>
                        <a:pt x="546" y="300"/>
                        <a:pt x="545" y="300"/>
                      </a:cubicBezTo>
                      <a:cubicBezTo>
                        <a:pt x="547" y="302"/>
                        <a:pt x="546" y="306"/>
                        <a:pt x="545" y="309"/>
                      </a:cubicBezTo>
                      <a:cubicBezTo>
                        <a:pt x="545" y="302"/>
                        <a:pt x="545" y="298"/>
                        <a:pt x="544" y="294"/>
                      </a:cubicBezTo>
                      <a:cubicBezTo>
                        <a:pt x="546" y="293"/>
                        <a:pt x="547" y="295"/>
                        <a:pt x="546" y="293"/>
                      </a:cubicBezTo>
                      <a:cubicBezTo>
                        <a:pt x="546" y="292"/>
                        <a:pt x="546" y="292"/>
                        <a:pt x="546" y="292"/>
                      </a:cubicBezTo>
                      <a:cubicBezTo>
                        <a:pt x="546" y="292"/>
                        <a:pt x="543" y="291"/>
                        <a:pt x="545" y="290"/>
                      </a:cubicBezTo>
                      <a:cubicBezTo>
                        <a:pt x="545" y="291"/>
                        <a:pt x="545" y="291"/>
                        <a:pt x="545" y="292"/>
                      </a:cubicBezTo>
                      <a:cubicBezTo>
                        <a:pt x="546" y="290"/>
                        <a:pt x="548" y="290"/>
                        <a:pt x="547" y="288"/>
                      </a:cubicBezTo>
                      <a:cubicBezTo>
                        <a:pt x="546" y="291"/>
                        <a:pt x="545" y="286"/>
                        <a:pt x="546" y="285"/>
                      </a:cubicBezTo>
                      <a:cubicBezTo>
                        <a:pt x="548" y="285"/>
                        <a:pt x="546" y="288"/>
                        <a:pt x="547" y="287"/>
                      </a:cubicBezTo>
                      <a:cubicBezTo>
                        <a:pt x="548" y="284"/>
                        <a:pt x="546" y="281"/>
                        <a:pt x="547" y="278"/>
                      </a:cubicBezTo>
                      <a:cubicBezTo>
                        <a:pt x="548" y="283"/>
                        <a:pt x="550" y="288"/>
                        <a:pt x="548" y="291"/>
                      </a:cubicBezTo>
                      <a:cubicBezTo>
                        <a:pt x="549" y="291"/>
                        <a:pt x="550" y="291"/>
                        <a:pt x="550" y="292"/>
                      </a:cubicBezTo>
                      <a:cubicBezTo>
                        <a:pt x="550" y="294"/>
                        <a:pt x="548" y="292"/>
                        <a:pt x="548" y="294"/>
                      </a:cubicBezTo>
                      <a:cubicBezTo>
                        <a:pt x="549" y="294"/>
                        <a:pt x="550" y="296"/>
                        <a:pt x="550" y="294"/>
                      </a:cubicBezTo>
                      <a:cubicBezTo>
                        <a:pt x="550" y="291"/>
                        <a:pt x="550" y="288"/>
                        <a:pt x="550" y="286"/>
                      </a:cubicBezTo>
                      <a:cubicBezTo>
                        <a:pt x="551" y="284"/>
                        <a:pt x="549" y="281"/>
                        <a:pt x="549" y="280"/>
                      </a:cubicBezTo>
                      <a:cubicBezTo>
                        <a:pt x="549" y="279"/>
                        <a:pt x="551" y="278"/>
                        <a:pt x="551" y="277"/>
                      </a:cubicBezTo>
                      <a:cubicBezTo>
                        <a:pt x="551" y="276"/>
                        <a:pt x="549" y="274"/>
                        <a:pt x="549" y="272"/>
                      </a:cubicBezTo>
                      <a:cubicBezTo>
                        <a:pt x="549" y="272"/>
                        <a:pt x="550" y="271"/>
                        <a:pt x="550" y="271"/>
                      </a:cubicBezTo>
                      <a:cubicBezTo>
                        <a:pt x="551" y="269"/>
                        <a:pt x="550" y="267"/>
                        <a:pt x="550" y="265"/>
                      </a:cubicBezTo>
                      <a:cubicBezTo>
                        <a:pt x="550" y="256"/>
                        <a:pt x="549" y="244"/>
                        <a:pt x="548" y="234"/>
                      </a:cubicBezTo>
                      <a:cubicBezTo>
                        <a:pt x="548" y="225"/>
                        <a:pt x="545" y="217"/>
                        <a:pt x="545" y="211"/>
                      </a:cubicBezTo>
                      <a:cubicBezTo>
                        <a:pt x="545" y="191"/>
                        <a:pt x="543" y="173"/>
                        <a:pt x="541" y="151"/>
                      </a:cubicBezTo>
                      <a:cubicBezTo>
                        <a:pt x="541" y="151"/>
                        <a:pt x="541" y="151"/>
                        <a:pt x="541" y="151"/>
                      </a:cubicBezTo>
                      <a:cubicBezTo>
                        <a:pt x="541" y="142"/>
                        <a:pt x="539" y="129"/>
                        <a:pt x="538" y="123"/>
                      </a:cubicBezTo>
                      <a:cubicBezTo>
                        <a:pt x="539" y="106"/>
                        <a:pt x="534" y="87"/>
                        <a:pt x="537" y="67"/>
                      </a:cubicBezTo>
                      <a:cubicBezTo>
                        <a:pt x="536" y="67"/>
                        <a:pt x="535" y="66"/>
                        <a:pt x="535" y="65"/>
                      </a:cubicBezTo>
                      <a:cubicBezTo>
                        <a:pt x="535" y="65"/>
                        <a:pt x="536" y="61"/>
                        <a:pt x="536" y="62"/>
                      </a:cubicBezTo>
                      <a:cubicBezTo>
                        <a:pt x="537" y="57"/>
                        <a:pt x="536" y="54"/>
                        <a:pt x="536" y="49"/>
                      </a:cubicBezTo>
                      <a:cubicBezTo>
                        <a:pt x="536" y="50"/>
                        <a:pt x="538" y="44"/>
                        <a:pt x="535" y="43"/>
                      </a:cubicBezTo>
                      <a:cubicBezTo>
                        <a:pt x="536" y="43"/>
                        <a:pt x="535" y="38"/>
                        <a:pt x="535" y="35"/>
                      </a:cubicBezTo>
                      <a:cubicBezTo>
                        <a:pt x="531" y="35"/>
                        <a:pt x="531" y="35"/>
                        <a:pt x="529" y="33"/>
                      </a:cubicBezTo>
                      <a:cubicBezTo>
                        <a:pt x="529" y="35"/>
                        <a:pt x="528" y="37"/>
                        <a:pt x="527" y="38"/>
                      </a:cubicBezTo>
                      <a:cubicBezTo>
                        <a:pt x="529" y="41"/>
                        <a:pt x="527" y="43"/>
                        <a:pt x="528" y="46"/>
                      </a:cubicBezTo>
                      <a:cubicBezTo>
                        <a:pt x="528" y="45"/>
                        <a:pt x="529" y="45"/>
                        <a:pt x="529" y="46"/>
                      </a:cubicBezTo>
                      <a:cubicBezTo>
                        <a:pt x="528" y="49"/>
                        <a:pt x="532" y="50"/>
                        <a:pt x="530" y="53"/>
                      </a:cubicBezTo>
                      <a:cubicBezTo>
                        <a:pt x="529" y="52"/>
                        <a:pt x="530" y="52"/>
                        <a:pt x="530" y="51"/>
                      </a:cubicBezTo>
                      <a:cubicBezTo>
                        <a:pt x="528" y="50"/>
                        <a:pt x="529" y="52"/>
                        <a:pt x="528" y="52"/>
                      </a:cubicBezTo>
                      <a:cubicBezTo>
                        <a:pt x="528" y="51"/>
                        <a:pt x="527" y="53"/>
                        <a:pt x="527" y="52"/>
                      </a:cubicBezTo>
                      <a:cubicBezTo>
                        <a:pt x="529" y="50"/>
                        <a:pt x="526" y="52"/>
                        <a:pt x="527" y="49"/>
                      </a:cubicBezTo>
                      <a:cubicBezTo>
                        <a:pt x="521" y="50"/>
                        <a:pt x="523" y="40"/>
                        <a:pt x="525" y="40"/>
                      </a:cubicBezTo>
                      <a:cubicBezTo>
                        <a:pt x="524" y="36"/>
                        <a:pt x="528" y="35"/>
                        <a:pt x="526" y="32"/>
                      </a:cubicBezTo>
                      <a:cubicBezTo>
                        <a:pt x="524" y="33"/>
                        <a:pt x="524" y="34"/>
                        <a:pt x="522" y="33"/>
                      </a:cubicBezTo>
                      <a:cubicBezTo>
                        <a:pt x="522" y="34"/>
                        <a:pt x="522" y="35"/>
                        <a:pt x="521" y="36"/>
                      </a:cubicBezTo>
                      <a:cubicBezTo>
                        <a:pt x="522" y="35"/>
                        <a:pt x="520" y="35"/>
                        <a:pt x="519" y="35"/>
                      </a:cubicBezTo>
                      <a:cubicBezTo>
                        <a:pt x="518" y="37"/>
                        <a:pt x="519" y="41"/>
                        <a:pt x="517" y="42"/>
                      </a:cubicBezTo>
                      <a:cubicBezTo>
                        <a:pt x="516" y="36"/>
                        <a:pt x="517" y="33"/>
                        <a:pt x="519" y="29"/>
                      </a:cubicBezTo>
                      <a:cubicBezTo>
                        <a:pt x="516" y="28"/>
                        <a:pt x="518" y="31"/>
                        <a:pt x="516" y="31"/>
                      </a:cubicBezTo>
                      <a:cubicBezTo>
                        <a:pt x="516" y="30"/>
                        <a:pt x="516" y="30"/>
                        <a:pt x="516" y="29"/>
                      </a:cubicBezTo>
                      <a:cubicBezTo>
                        <a:pt x="514" y="30"/>
                        <a:pt x="514" y="28"/>
                        <a:pt x="512" y="29"/>
                      </a:cubicBezTo>
                      <a:cubicBezTo>
                        <a:pt x="510" y="33"/>
                        <a:pt x="511" y="36"/>
                        <a:pt x="510" y="40"/>
                      </a:cubicBezTo>
                      <a:cubicBezTo>
                        <a:pt x="509" y="37"/>
                        <a:pt x="509" y="43"/>
                        <a:pt x="507" y="42"/>
                      </a:cubicBezTo>
                      <a:cubicBezTo>
                        <a:pt x="507" y="35"/>
                        <a:pt x="510" y="30"/>
                        <a:pt x="509" y="23"/>
                      </a:cubicBezTo>
                      <a:cubicBezTo>
                        <a:pt x="507" y="23"/>
                        <a:pt x="508" y="26"/>
                        <a:pt x="506" y="25"/>
                      </a:cubicBezTo>
                      <a:cubicBezTo>
                        <a:pt x="506" y="24"/>
                        <a:pt x="507" y="22"/>
                        <a:pt x="505" y="22"/>
                      </a:cubicBezTo>
                      <a:cubicBezTo>
                        <a:pt x="507" y="27"/>
                        <a:pt x="504" y="32"/>
                        <a:pt x="504" y="35"/>
                      </a:cubicBezTo>
                      <a:cubicBezTo>
                        <a:pt x="503" y="35"/>
                        <a:pt x="503" y="35"/>
                        <a:pt x="502" y="34"/>
                      </a:cubicBezTo>
                      <a:cubicBezTo>
                        <a:pt x="501" y="29"/>
                        <a:pt x="506" y="26"/>
                        <a:pt x="504" y="22"/>
                      </a:cubicBezTo>
                      <a:cubicBezTo>
                        <a:pt x="504" y="25"/>
                        <a:pt x="502" y="23"/>
                        <a:pt x="502" y="22"/>
                      </a:cubicBezTo>
                      <a:cubicBezTo>
                        <a:pt x="502" y="23"/>
                        <a:pt x="501" y="23"/>
                        <a:pt x="500" y="23"/>
                      </a:cubicBezTo>
                      <a:cubicBezTo>
                        <a:pt x="501" y="22"/>
                        <a:pt x="501" y="21"/>
                        <a:pt x="502" y="19"/>
                      </a:cubicBezTo>
                      <a:cubicBezTo>
                        <a:pt x="498" y="19"/>
                        <a:pt x="495" y="18"/>
                        <a:pt x="494" y="15"/>
                      </a:cubicBezTo>
                      <a:cubicBezTo>
                        <a:pt x="492" y="15"/>
                        <a:pt x="493" y="18"/>
                        <a:pt x="491" y="18"/>
                      </a:cubicBezTo>
                      <a:cubicBezTo>
                        <a:pt x="493" y="20"/>
                        <a:pt x="494" y="20"/>
                        <a:pt x="495" y="23"/>
                      </a:cubicBezTo>
                      <a:cubicBezTo>
                        <a:pt x="493" y="23"/>
                        <a:pt x="492" y="24"/>
                        <a:pt x="491" y="25"/>
                      </a:cubicBezTo>
                      <a:cubicBezTo>
                        <a:pt x="491" y="28"/>
                        <a:pt x="491" y="29"/>
                        <a:pt x="489" y="30"/>
                      </a:cubicBezTo>
                      <a:cubicBezTo>
                        <a:pt x="489" y="30"/>
                        <a:pt x="489" y="26"/>
                        <a:pt x="488" y="28"/>
                      </a:cubicBezTo>
                      <a:cubicBezTo>
                        <a:pt x="489" y="30"/>
                        <a:pt x="489" y="31"/>
                        <a:pt x="487" y="32"/>
                      </a:cubicBezTo>
                      <a:cubicBezTo>
                        <a:pt x="488" y="30"/>
                        <a:pt x="487" y="30"/>
                        <a:pt x="488" y="28"/>
                      </a:cubicBezTo>
                      <a:cubicBezTo>
                        <a:pt x="487" y="26"/>
                        <a:pt x="486" y="27"/>
                        <a:pt x="486" y="27"/>
                      </a:cubicBezTo>
                      <a:cubicBezTo>
                        <a:pt x="483" y="25"/>
                        <a:pt x="485" y="20"/>
                        <a:pt x="486" y="20"/>
                      </a:cubicBezTo>
                      <a:cubicBezTo>
                        <a:pt x="488" y="18"/>
                        <a:pt x="490" y="19"/>
                        <a:pt x="491" y="17"/>
                      </a:cubicBezTo>
                      <a:cubicBezTo>
                        <a:pt x="490" y="16"/>
                        <a:pt x="491" y="15"/>
                        <a:pt x="490" y="13"/>
                      </a:cubicBezTo>
                      <a:cubicBezTo>
                        <a:pt x="488" y="13"/>
                        <a:pt x="487" y="10"/>
                        <a:pt x="486" y="11"/>
                      </a:cubicBezTo>
                      <a:cubicBezTo>
                        <a:pt x="487" y="11"/>
                        <a:pt x="486" y="9"/>
                        <a:pt x="485" y="8"/>
                      </a:cubicBezTo>
                      <a:cubicBezTo>
                        <a:pt x="483" y="10"/>
                        <a:pt x="478" y="8"/>
                        <a:pt x="474" y="9"/>
                      </a:cubicBezTo>
                      <a:cubicBezTo>
                        <a:pt x="476" y="10"/>
                        <a:pt x="473" y="13"/>
                        <a:pt x="474" y="14"/>
                      </a:cubicBezTo>
                      <a:cubicBezTo>
                        <a:pt x="475" y="13"/>
                        <a:pt x="475" y="13"/>
                        <a:pt x="475" y="13"/>
                      </a:cubicBezTo>
                      <a:cubicBezTo>
                        <a:pt x="475" y="15"/>
                        <a:pt x="478" y="19"/>
                        <a:pt x="475" y="22"/>
                      </a:cubicBezTo>
                      <a:cubicBezTo>
                        <a:pt x="474" y="21"/>
                        <a:pt x="471" y="22"/>
                        <a:pt x="471" y="20"/>
                      </a:cubicBezTo>
                      <a:cubicBezTo>
                        <a:pt x="472" y="19"/>
                        <a:pt x="473" y="19"/>
                        <a:pt x="473" y="17"/>
                      </a:cubicBezTo>
                      <a:cubicBezTo>
                        <a:pt x="473" y="16"/>
                        <a:pt x="472" y="15"/>
                        <a:pt x="470" y="15"/>
                      </a:cubicBezTo>
                      <a:cubicBezTo>
                        <a:pt x="469" y="17"/>
                        <a:pt x="470" y="18"/>
                        <a:pt x="469" y="19"/>
                      </a:cubicBezTo>
                      <a:cubicBezTo>
                        <a:pt x="468" y="19"/>
                        <a:pt x="467" y="19"/>
                        <a:pt x="467" y="18"/>
                      </a:cubicBezTo>
                      <a:cubicBezTo>
                        <a:pt x="467" y="16"/>
                        <a:pt x="470" y="16"/>
                        <a:pt x="470" y="14"/>
                      </a:cubicBezTo>
                      <a:cubicBezTo>
                        <a:pt x="470" y="12"/>
                        <a:pt x="468" y="11"/>
                        <a:pt x="469" y="11"/>
                      </a:cubicBezTo>
                      <a:cubicBezTo>
                        <a:pt x="470" y="12"/>
                        <a:pt x="471" y="12"/>
                        <a:pt x="472" y="12"/>
                      </a:cubicBezTo>
                      <a:cubicBezTo>
                        <a:pt x="473" y="11"/>
                        <a:pt x="473" y="11"/>
                        <a:pt x="474" y="11"/>
                      </a:cubicBezTo>
                      <a:cubicBezTo>
                        <a:pt x="474" y="9"/>
                        <a:pt x="473" y="10"/>
                        <a:pt x="473" y="8"/>
                      </a:cubicBezTo>
                      <a:cubicBezTo>
                        <a:pt x="471" y="8"/>
                        <a:pt x="470" y="9"/>
                        <a:pt x="469" y="8"/>
                      </a:cubicBezTo>
                      <a:cubicBezTo>
                        <a:pt x="469" y="11"/>
                        <a:pt x="467" y="13"/>
                        <a:pt x="465" y="12"/>
                      </a:cubicBezTo>
                      <a:cubicBezTo>
                        <a:pt x="466" y="10"/>
                        <a:pt x="466" y="10"/>
                        <a:pt x="466" y="9"/>
                      </a:cubicBezTo>
                      <a:cubicBezTo>
                        <a:pt x="463" y="10"/>
                        <a:pt x="462" y="11"/>
                        <a:pt x="462" y="15"/>
                      </a:cubicBezTo>
                      <a:cubicBezTo>
                        <a:pt x="464" y="15"/>
                        <a:pt x="464" y="17"/>
                        <a:pt x="465" y="18"/>
                      </a:cubicBezTo>
                      <a:cubicBezTo>
                        <a:pt x="462" y="18"/>
                        <a:pt x="462" y="18"/>
                        <a:pt x="462" y="18"/>
                      </a:cubicBezTo>
                      <a:cubicBezTo>
                        <a:pt x="463" y="16"/>
                        <a:pt x="459" y="16"/>
                        <a:pt x="459" y="14"/>
                      </a:cubicBezTo>
                      <a:cubicBezTo>
                        <a:pt x="461" y="13"/>
                        <a:pt x="459" y="11"/>
                        <a:pt x="460" y="9"/>
                      </a:cubicBezTo>
                      <a:cubicBezTo>
                        <a:pt x="458" y="9"/>
                        <a:pt x="458" y="9"/>
                        <a:pt x="456" y="9"/>
                      </a:cubicBezTo>
                      <a:cubicBezTo>
                        <a:pt x="456" y="10"/>
                        <a:pt x="455" y="10"/>
                        <a:pt x="455" y="10"/>
                      </a:cubicBezTo>
                      <a:cubicBezTo>
                        <a:pt x="455" y="12"/>
                        <a:pt x="455" y="13"/>
                        <a:pt x="456" y="14"/>
                      </a:cubicBezTo>
                      <a:cubicBezTo>
                        <a:pt x="455" y="14"/>
                        <a:pt x="453" y="14"/>
                        <a:pt x="452" y="13"/>
                      </a:cubicBezTo>
                      <a:cubicBezTo>
                        <a:pt x="453" y="11"/>
                        <a:pt x="451" y="11"/>
                        <a:pt x="452" y="9"/>
                      </a:cubicBezTo>
                      <a:cubicBezTo>
                        <a:pt x="450" y="8"/>
                        <a:pt x="451" y="9"/>
                        <a:pt x="450" y="10"/>
                      </a:cubicBezTo>
                      <a:cubicBezTo>
                        <a:pt x="444" y="5"/>
                        <a:pt x="430" y="8"/>
                        <a:pt x="425" y="9"/>
                      </a:cubicBezTo>
                      <a:cubicBezTo>
                        <a:pt x="424" y="12"/>
                        <a:pt x="423" y="13"/>
                        <a:pt x="423" y="15"/>
                      </a:cubicBezTo>
                      <a:cubicBezTo>
                        <a:pt x="421" y="14"/>
                        <a:pt x="420" y="17"/>
                        <a:pt x="420" y="18"/>
                      </a:cubicBezTo>
                      <a:cubicBezTo>
                        <a:pt x="420" y="17"/>
                        <a:pt x="419" y="17"/>
                        <a:pt x="419" y="17"/>
                      </a:cubicBezTo>
                      <a:cubicBezTo>
                        <a:pt x="420" y="15"/>
                        <a:pt x="421" y="14"/>
                        <a:pt x="423" y="12"/>
                      </a:cubicBezTo>
                      <a:cubicBezTo>
                        <a:pt x="422" y="11"/>
                        <a:pt x="421" y="11"/>
                        <a:pt x="418" y="11"/>
                      </a:cubicBezTo>
                      <a:cubicBezTo>
                        <a:pt x="418" y="9"/>
                        <a:pt x="416" y="9"/>
                        <a:pt x="414" y="9"/>
                      </a:cubicBezTo>
                      <a:cubicBezTo>
                        <a:pt x="413" y="12"/>
                        <a:pt x="415" y="14"/>
                        <a:pt x="417" y="15"/>
                      </a:cubicBezTo>
                      <a:cubicBezTo>
                        <a:pt x="415" y="14"/>
                        <a:pt x="416" y="15"/>
                        <a:pt x="413" y="15"/>
                      </a:cubicBezTo>
                      <a:cubicBezTo>
                        <a:pt x="412" y="14"/>
                        <a:pt x="411" y="13"/>
                        <a:pt x="409" y="13"/>
                      </a:cubicBezTo>
                      <a:cubicBezTo>
                        <a:pt x="408" y="15"/>
                        <a:pt x="411" y="15"/>
                        <a:pt x="409" y="16"/>
                      </a:cubicBezTo>
                      <a:cubicBezTo>
                        <a:pt x="407" y="16"/>
                        <a:pt x="406" y="15"/>
                        <a:pt x="407" y="12"/>
                      </a:cubicBezTo>
                      <a:cubicBezTo>
                        <a:pt x="405" y="13"/>
                        <a:pt x="404" y="12"/>
                        <a:pt x="404" y="10"/>
                      </a:cubicBezTo>
                      <a:cubicBezTo>
                        <a:pt x="404" y="9"/>
                        <a:pt x="404" y="9"/>
                        <a:pt x="405" y="10"/>
                      </a:cubicBezTo>
                      <a:cubicBezTo>
                        <a:pt x="403" y="4"/>
                        <a:pt x="398" y="10"/>
                        <a:pt x="394" y="9"/>
                      </a:cubicBezTo>
                      <a:cubicBezTo>
                        <a:pt x="394" y="11"/>
                        <a:pt x="397" y="10"/>
                        <a:pt x="396" y="13"/>
                      </a:cubicBezTo>
                      <a:cubicBezTo>
                        <a:pt x="395" y="12"/>
                        <a:pt x="392" y="12"/>
                        <a:pt x="393" y="9"/>
                      </a:cubicBezTo>
                      <a:cubicBezTo>
                        <a:pt x="388" y="7"/>
                        <a:pt x="385" y="6"/>
                        <a:pt x="379" y="7"/>
                      </a:cubicBezTo>
                      <a:cubicBezTo>
                        <a:pt x="379" y="6"/>
                        <a:pt x="379" y="6"/>
                        <a:pt x="379" y="5"/>
                      </a:cubicBezTo>
                      <a:cubicBezTo>
                        <a:pt x="373" y="7"/>
                        <a:pt x="371" y="6"/>
                        <a:pt x="364" y="7"/>
                      </a:cubicBezTo>
                      <a:cubicBezTo>
                        <a:pt x="362" y="8"/>
                        <a:pt x="362" y="12"/>
                        <a:pt x="361" y="14"/>
                      </a:cubicBezTo>
                      <a:cubicBezTo>
                        <a:pt x="362" y="11"/>
                        <a:pt x="359" y="13"/>
                        <a:pt x="358" y="12"/>
                      </a:cubicBezTo>
                      <a:cubicBezTo>
                        <a:pt x="358" y="10"/>
                        <a:pt x="361" y="11"/>
                        <a:pt x="360" y="9"/>
                      </a:cubicBezTo>
                      <a:cubicBezTo>
                        <a:pt x="360" y="8"/>
                        <a:pt x="360" y="8"/>
                        <a:pt x="360" y="8"/>
                      </a:cubicBezTo>
                      <a:cubicBezTo>
                        <a:pt x="358" y="7"/>
                        <a:pt x="357" y="9"/>
                        <a:pt x="357" y="10"/>
                      </a:cubicBezTo>
                      <a:cubicBezTo>
                        <a:pt x="358" y="9"/>
                        <a:pt x="358" y="13"/>
                        <a:pt x="357" y="13"/>
                      </a:cubicBezTo>
                      <a:cubicBezTo>
                        <a:pt x="353" y="13"/>
                        <a:pt x="353" y="6"/>
                        <a:pt x="349" y="7"/>
                      </a:cubicBezTo>
                      <a:cubicBezTo>
                        <a:pt x="349" y="13"/>
                        <a:pt x="343" y="11"/>
                        <a:pt x="342" y="8"/>
                      </a:cubicBezTo>
                      <a:cubicBezTo>
                        <a:pt x="341" y="8"/>
                        <a:pt x="342" y="10"/>
                        <a:pt x="340" y="10"/>
                      </a:cubicBezTo>
                      <a:cubicBezTo>
                        <a:pt x="338" y="9"/>
                        <a:pt x="339" y="8"/>
                        <a:pt x="340" y="7"/>
                      </a:cubicBezTo>
                      <a:cubicBezTo>
                        <a:pt x="337" y="6"/>
                        <a:pt x="338" y="6"/>
                        <a:pt x="334" y="6"/>
                      </a:cubicBezTo>
                      <a:cubicBezTo>
                        <a:pt x="325" y="2"/>
                        <a:pt x="317" y="12"/>
                        <a:pt x="311" y="7"/>
                      </a:cubicBezTo>
                      <a:cubicBezTo>
                        <a:pt x="308" y="10"/>
                        <a:pt x="304" y="7"/>
                        <a:pt x="301" y="6"/>
                      </a:cubicBezTo>
                      <a:cubicBezTo>
                        <a:pt x="294" y="11"/>
                        <a:pt x="286" y="7"/>
                        <a:pt x="279" y="10"/>
                      </a:cubicBezTo>
                      <a:cubicBezTo>
                        <a:pt x="279" y="11"/>
                        <a:pt x="280" y="11"/>
                        <a:pt x="280" y="13"/>
                      </a:cubicBezTo>
                      <a:cubicBezTo>
                        <a:pt x="277" y="12"/>
                        <a:pt x="276" y="12"/>
                        <a:pt x="273" y="12"/>
                      </a:cubicBezTo>
                      <a:cubicBezTo>
                        <a:pt x="274" y="11"/>
                        <a:pt x="271" y="11"/>
                        <a:pt x="271" y="9"/>
                      </a:cubicBezTo>
                      <a:cubicBezTo>
                        <a:pt x="270" y="11"/>
                        <a:pt x="268" y="12"/>
                        <a:pt x="265" y="12"/>
                      </a:cubicBezTo>
                      <a:cubicBezTo>
                        <a:pt x="265" y="11"/>
                        <a:pt x="267" y="10"/>
                        <a:pt x="265" y="10"/>
                      </a:cubicBezTo>
                      <a:cubicBezTo>
                        <a:pt x="265" y="11"/>
                        <a:pt x="264" y="9"/>
                        <a:pt x="262" y="10"/>
                      </a:cubicBezTo>
                      <a:cubicBezTo>
                        <a:pt x="262" y="13"/>
                        <a:pt x="258" y="12"/>
                        <a:pt x="258" y="10"/>
                      </a:cubicBezTo>
                      <a:cubicBezTo>
                        <a:pt x="257" y="12"/>
                        <a:pt x="253" y="11"/>
                        <a:pt x="253" y="13"/>
                      </a:cubicBezTo>
                      <a:cubicBezTo>
                        <a:pt x="252" y="11"/>
                        <a:pt x="251" y="12"/>
                        <a:pt x="251" y="10"/>
                      </a:cubicBezTo>
                      <a:cubicBezTo>
                        <a:pt x="250" y="11"/>
                        <a:pt x="247" y="12"/>
                        <a:pt x="246" y="9"/>
                      </a:cubicBezTo>
                      <a:cubicBezTo>
                        <a:pt x="244" y="12"/>
                        <a:pt x="241" y="8"/>
                        <a:pt x="239" y="12"/>
                      </a:cubicBezTo>
                      <a:cubicBezTo>
                        <a:pt x="238" y="10"/>
                        <a:pt x="239" y="11"/>
                        <a:pt x="238" y="10"/>
                      </a:cubicBezTo>
                      <a:cubicBezTo>
                        <a:pt x="236" y="9"/>
                        <a:pt x="237" y="12"/>
                        <a:pt x="236" y="12"/>
                      </a:cubicBezTo>
                      <a:cubicBezTo>
                        <a:pt x="231" y="8"/>
                        <a:pt x="230" y="18"/>
                        <a:pt x="226" y="15"/>
                      </a:cubicBezTo>
                      <a:cubicBezTo>
                        <a:pt x="227" y="12"/>
                        <a:pt x="227" y="9"/>
                        <a:pt x="231" y="8"/>
                      </a:cubicBezTo>
                      <a:cubicBezTo>
                        <a:pt x="230" y="5"/>
                        <a:pt x="227" y="8"/>
                        <a:pt x="225" y="6"/>
                      </a:cubicBezTo>
                      <a:cubicBezTo>
                        <a:pt x="223" y="9"/>
                        <a:pt x="220" y="9"/>
                        <a:pt x="222" y="14"/>
                      </a:cubicBezTo>
                      <a:cubicBezTo>
                        <a:pt x="221" y="15"/>
                        <a:pt x="217" y="16"/>
                        <a:pt x="216" y="18"/>
                      </a:cubicBezTo>
                      <a:cubicBezTo>
                        <a:pt x="215" y="15"/>
                        <a:pt x="217" y="12"/>
                        <a:pt x="220" y="9"/>
                      </a:cubicBezTo>
                      <a:cubicBezTo>
                        <a:pt x="219" y="8"/>
                        <a:pt x="218" y="7"/>
                        <a:pt x="217" y="5"/>
                      </a:cubicBezTo>
                      <a:cubicBezTo>
                        <a:pt x="214" y="8"/>
                        <a:pt x="211" y="7"/>
                        <a:pt x="211" y="9"/>
                      </a:cubicBezTo>
                      <a:cubicBezTo>
                        <a:pt x="207" y="9"/>
                        <a:pt x="204" y="8"/>
                        <a:pt x="199" y="9"/>
                      </a:cubicBezTo>
                      <a:cubicBezTo>
                        <a:pt x="198" y="5"/>
                        <a:pt x="203" y="3"/>
                        <a:pt x="201" y="0"/>
                      </a:cubicBezTo>
                      <a:cubicBezTo>
                        <a:pt x="197" y="2"/>
                        <a:pt x="196" y="11"/>
                        <a:pt x="198" y="14"/>
                      </a:cubicBezTo>
                      <a:cubicBezTo>
                        <a:pt x="196" y="16"/>
                        <a:pt x="194" y="15"/>
                        <a:pt x="194" y="19"/>
                      </a:cubicBezTo>
                      <a:cubicBezTo>
                        <a:pt x="192" y="18"/>
                        <a:pt x="193" y="19"/>
                        <a:pt x="192" y="19"/>
                      </a:cubicBezTo>
                      <a:cubicBezTo>
                        <a:pt x="191" y="17"/>
                        <a:pt x="193" y="17"/>
                        <a:pt x="193" y="15"/>
                      </a:cubicBezTo>
                      <a:cubicBezTo>
                        <a:pt x="190" y="15"/>
                        <a:pt x="189" y="13"/>
                        <a:pt x="186" y="15"/>
                      </a:cubicBezTo>
                      <a:cubicBezTo>
                        <a:pt x="184" y="13"/>
                        <a:pt x="188" y="6"/>
                        <a:pt x="191" y="6"/>
                      </a:cubicBezTo>
                      <a:cubicBezTo>
                        <a:pt x="190" y="5"/>
                        <a:pt x="189" y="4"/>
                        <a:pt x="187" y="3"/>
                      </a:cubicBezTo>
                      <a:cubicBezTo>
                        <a:pt x="186" y="7"/>
                        <a:pt x="184" y="4"/>
                        <a:pt x="181" y="6"/>
                      </a:cubicBezTo>
                      <a:cubicBezTo>
                        <a:pt x="180" y="11"/>
                        <a:pt x="185" y="12"/>
                        <a:pt x="183" y="19"/>
                      </a:cubicBezTo>
                      <a:cubicBezTo>
                        <a:pt x="181" y="20"/>
                        <a:pt x="181" y="20"/>
                        <a:pt x="178" y="20"/>
                      </a:cubicBezTo>
                      <a:cubicBezTo>
                        <a:pt x="177" y="19"/>
                        <a:pt x="178" y="18"/>
                        <a:pt x="177" y="17"/>
                      </a:cubicBezTo>
                      <a:cubicBezTo>
                        <a:pt x="175" y="17"/>
                        <a:pt x="177" y="21"/>
                        <a:pt x="175" y="20"/>
                      </a:cubicBezTo>
                      <a:cubicBezTo>
                        <a:pt x="173" y="19"/>
                        <a:pt x="175" y="16"/>
                        <a:pt x="176" y="15"/>
                      </a:cubicBezTo>
                      <a:cubicBezTo>
                        <a:pt x="178" y="16"/>
                        <a:pt x="180" y="14"/>
                        <a:pt x="181" y="13"/>
                      </a:cubicBezTo>
                      <a:cubicBezTo>
                        <a:pt x="177" y="12"/>
                        <a:pt x="174" y="8"/>
                        <a:pt x="169" y="10"/>
                      </a:cubicBezTo>
                      <a:cubicBezTo>
                        <a:pt x="170" y="7"/>
                        <a:pt x="168" y="4"/>
                        <a:pt x="165" y="5"/>
                      </a:cubicBezTo>
                      <a:cubicBezTo>
                        <a:pt x="165" y="7"/>
                        <a:pt x="167" y="6"/>
                        <a:pt x="167" y="7"/>
                      </a:cubicBezTo>
                      <a:cubicBezTo>
                        <a:pt x="166" y="10"/>
                        <a:pt x="163" y="8"/>
                        <a:pt x="161" y="10"/>
                      </a:cubicBezTo>
                      <a:cubicBezTo>
                        <a:pt x="162" y="11"/>
                        <a:pt x="163" y="11"/>
                        <a:pt x="165" y="10"/>
                      </a:cubicBezTo>
                      <a:cubicBezTo>
                        <a:pt x="166" y="16"/>
                        <a:pt x="167" y="22"/>
                        <a:pt x="172" y="24"/>
                      </a:cubicBezTo>
                      <a:cubicBezTo>
                        <a:pt x="171" y="24"/>
                        <a:pt x="173" y="26"/>
                        <a:pt x="171" y="26"/>
                      </a:cubicBezTo>
                      <a:cubicBezTo>
                        <a:pt x="168" y="23"/>
                        <a:pt x="158" y="22"/>
                        <a:pt x="155" y="25"/>
                      </a:cubicBezTo>
                      <a:cubicBezTo>
                        <a:pt x="158" y="25"/>
                        <a:pt x="158" y="27"/>
                        <a:pt x="162" y="25"/>
                      </a:cubicBezTo>
                      <a:cubicBezTo>
                        <a:pt x="164" y="26"/>
                        <a:pt x="164" y="29"/>
                        <a:pt x="162" y="30"/>
                      </a:cubicBezTo>
                      <a:cubicBezTo>
                        <a:pt x="162" y="36"/>
                        <a:pt x="161" y="47"/>
                        <a:pt x="159" y="54"/>
                      </a:cubicBezTo>
                      <a:cubicBezTo>
                        <a:pt x="159" y="54"/>
                        <a:pt x="160" y="53"/>
                        <a:pt x="160" y="54"/>
                      </a:cubicBezTo>
                      <a:cubicBezTo>
                        <a:pt x="159" y="56"/>
                        <a:pt x="158" y="59"/>
                        <a:pt x="155" y="59"/>
                      </a:cubicBezTo>
                      <a:cubicBezTo>
                        <a:pt x="154" y="52"/>
                        <a:pt x="153" y="49"/>
                        <a:pt x="156" y="44"/>
                      </a:cubicBezTo>
                      <a:cubicBezTo>
                        <a:pt x="158" y="43"/>
                        <a:pt x="156" y="46"/>
                        <a:pt x="157" y="46"/>
                      </a:cubicBezTo>
                      <a:cubicBezTo>
                        <a:pt x="158" y="41"/>
                        <a:pt x="156" y="36"/>
                        <a:pt x="158" y="36"/>
                      </a:cubicBezTo>
                      <a:cubicBezTo>
                        <a:pt x="158" y="34"/>
                        <a:pt x="157" y="32"/>
                        <a:pt x="155" y="32"/>
                      </a:cubicBezTo>
                      <a:cubicBezTo>
                        <a:pt x="154" y="34"/>
                        <a:pt x="153" y="37"/>
                        <a:pt x="152" y="40"/>
                      </a:cubicBezTo>
                      <a:cubicBezTo>
                        <a:pt x="152" y="38"/>
                        <a:pt x="150" y="40"/>
                        <a:pt x="150" y="39"/>
                      </a:cubicBezTo>
                      <a:cubicBezTo>
                        <a:pt x="147" y="33"/>
                        <a:pt x="151" y="29"/>
                        <a:pt x="152" y="24"/>
                      </a:cubicBezTo>
                      <a:cubicBezTo>
                        <a:pt x="150" y="24"/>
                        <a:pt x="150" y="25"/>
                        <a:pt x="148" y="26"/>
                      </a:cubicBezTo>
                      <a:cubicBezTo>
                        <a:pt x="148" y="25"/>
                        <a:pt x="147" y="23"/>
                        <a:pt x="146" y="25"/>
                      </a:cubicBezTo>
                      <a:cubicBezTo>
                        <a:pt x="147" y="26"/>
                        <a:pt x="146" y="27"/>
                        <a:pt x="147" y="29"/>
                      </a:cubicBezTo>
                      <a:cubicBezTo>
                        <a:pt x="146" y="29"/>
                        <a:pt x="146" y="30"/>
                        <a:pt x="145" y="29"/>
                      </a:cubicBezTo>
                      <a:cubicBezTo>
                        <a:pt x="145" y="31"/>
                        <a:pt x="147" y="30"/>
                        <a:pt x="146" y="31"/>
                      </a:cubicBezTo>
                      <a:cubicBezTo>
                        <a:pt x="146" y="31"/>
                        <a:pt x="145" y="32"/>
                        <a:pt x="144" y="32"/>
                      </a:cubicBezTo>
                      <a:cubicBezTo>
                        <a:pt x="143" y="29"/>
                        <a:pt x="147" y="29"/>
                        <a:pt x="146" y="27"/>
                      </a:cubicBezTo>
                      <a:cubicBezTo>
                        <a:pt x="143" y="25"/>
                        <a:pt x="144" y="23"/>
                        <a:pt x="143" y="22"/>
                      </a:cubicBezTo>
                      <a:cubicBezTo>
                        <a:pt x="143" y="26"/>
                        <a:pt x="143" y="26"/>
                        <a:pt x="143" y="26"/>
                      </a:cubicBezTo>
                      <a:cubicBezTo>
                        <a:pt x="141" y="26"/>
                        <a:pt x="140" y="28"/>
                        <a:pt x="138" y="26"/>
                      </a:cubicBezTo>
                      <a:cubicBezTo>
                        <a:pt x="138" y="28"/>
                        <a:pt x="136" y="31"/>
                        <a:pt x="136" y="33"/>
                      </a:cubicBezTo>
                      <a:cubicBezTo>
                        <a:pt x="136" y="32"/>
                        <a:pt x="137" y="32"/>
                        <a:pt x="137" y="33"/>
                      </a:cubicBezTo>
                      <a:cubicBezTo>
                        <a:pt x="136" y="34"/>
                        <a:pt x="134" y="33"/>
                        <a:pt x="134" y="33"/>
                      </a:cubicBezTo>
                      <a:cubicBezTo>
                        <a:pt x="134" y="29"/>
                        <a:pt x="132" y="26"/>
                        <a:pt x="134" y="24"/>
                      </a:cubicBezTo>
                      <a:cubicBezTo>
                        <a:pt x="135" y="24"/>
                        <a:pt x="134" y="29"/>
                        <a:pt x="135" y="28"/>
                      </a:cubicBezTo>
                      <a:cubicBezTo>
                        <a:pt x="135" y="24"/>
                        <a:pt x="135" y="24"/>
                        <a:pt x="135" y="24"/>
                      </a:cubicBezTo>
                      <a:cubicBezTo>
                        <a:pt x="133" y="23"/>
                        <a:pt x="136" y="23"/>
                        <a:pt x="136" y="21"/>
                      </a:cubicBezTo>
                      <a:cubicBezTo>
                        <a:pt x="136" y="21"/>
                        <a:pt x="137" y="22"/>
                        <a:pt x="137" y="23"/>
                      </a:cubicBezTo>
                      <a:cubicBezTo>
                        <a:pt x="136" y="23"/>
                        <a:pt x="135" y="23"/>
                        <a:pt x="135" y="24"/>
                      </a:cubicBezTo>
                      <a:cubicBezTo>
                        <a:pt x="136" y="23"/>
                        <a:pt x="137" y="23"/>
                        <a:pt x="138" y="22"/>
                      </a:cubicBezTo>
                      <a:cubicBezTo>
                        <a:pt x="137" y="21"/>
                        <a:pt x="137" y="19"/>
                        <a:pt x="136" y="19"/>
                      </a:cubicBezTo>
                      <a:cubicBezTo>
                        <a:pt x="137" y="19"/>
                        <a:pt x="136" y="15"/>
                        <a:pt x="138" y="14"/>
                      </a:cubicBezTo>
                      <a:cubicBezTo>
                        <a:pt x="137" y="14"/>
                        <a:pt x="138" y="16"/>
                        <a:pt x="138" y="16"/>
                      </a:cubicBezTo>
                      <a:cubicBezTo>
                        <a:pt x="140" y="13"/>
                        <a:pt x="139" y="11"/>
                        <a:pt x="140" y="7"/>
                      </a:cubicBezTo>
                      <a:cubicBezTo>
                        <a:pt x="139" y="7"/>
                        <a:pt x="139" y="7"/>
                        <a:pt x="139" y="7"/>
                      </a:cubicBezTo>
                      <a:cubicBezTo>
                        <a:pt x="137" y="8"/>
                        <a:pt x="137" y="10"/>
                        <a:pt x="137" y="11"/>
                      </a:cubicBezTo>
                      <a:cubicBezTo>
                        <a:pt x="136" y="10"/>
                        <a:pt x="134" y="9"/>
                        <a:pt x="134" y="8"/>
                      </a:cubicBezTo>
                      <a:cubicBezTo>
                        <a:pt x="132" y="13"/>
                        <a:pt x="130" y="20"/>
                        <a:pt x="132" y="24"/>
                      </a:cubicBezTo>
                      <a:cubicBezTo>
                        <a:pt x="132" y="23"/>
                        <a:pt x="131" y="22"/>
                        <a:pt x="132" y="22"/>
                      </a:cubicBezTo>
                      <a:cubicBezTo>
                        <a:pt x="132" y="24"/>
                        <a:pt x="132" y="24"/>
                        <a:pt x="133" y="25"/>
                      </a:cubicBezTo>
                      <a:cubicBezTo>
                        <a:pt x="132" y="25"/>
                        <a:pt x="132" y="24"/>
                        <a:pt x="131" y="25"/>
                      </a:cubicBezTo>
                      <a:cubicBezTo>
                        <a:pt x="131" y="27"/>
                        <a:pt x="131" y="29"/>
                        <a:pt x="133" y="30"/>
                      </a:cubicBezTo>
                      <a:cubicBezTo>
                        <a:pt x="131" y="30"/>
                        <a:pt x="132" y="33"/>
                        <a:pt x="133" y="35"/>
                      </a:cubicBezTo>
                      <a:cubicBezTo>
                        <a:pt x="131" y="36"/>
                        <a:pt x="132" y="36"/>
                        <a:pt x="130" y="35"/>
                      </a:cubicBezTo>
                      <a:cubicBezTo>
                        <a:pt x="131" y="38"/>
                        <a:pt x="127" y="39"/>
                        <a:pt x="127" y="38"/>
                      </a:cubicBezTo>
                      <a:cubicBezTo>
                        <a:pt x="127" y="39"/>
                        <a:pt x="125" y="41"/>
                        <a:pt x="125" y="40"/>
                      </a:cubicBezTo>
                      <a:cubicBezTo>
                        <a:pt x="125" y="33"/>
                        <a:pt x="125" y="28"/>
                        <a:pt x="121" y="20"/>
                      </a:cubicBezTo>
                      <a:cubicBezTo>
                        <a:pt x="121" y="22"/>
                        <a:pt x="121" y="22"/>
                        <a:pt x="119" y="22"/>
                      </a:cubicBezTo>
                      <a:cubicBezTo>
                        <a:pt x="119" y="24"/>
                        <a:pt x="119" y="27"/>
                        <a:pt x="117" y="27"/>
                      </a:cubicBezTo>
                      <a:cubicBezTo>
                        <a:pt x="118" y="25"/>
                        <a:pt x="118" y="20"/>
                        <a:pt x="117" y="19"/>
                      </a:cubicBezTo>
                      <a:cubicBezTo>
                        <a:pt x="119" y="18"/>
                        <a:pt x="118" y="14"/>
                        <a:pt x="121" y="14"/>
                      </a:cubicBezTo>
                      <a:cubicBezTo>
                        <a:pt x="122" y="14"/>
                        <a:pt x="120" y="16"/>
                        <a:pt x="122" y="16"/>
                      </a:cubicBezTo>
                      <a:cubicBezTo>
                        <a:pt x="122" y="14"/>
                        <a:pt x="124" y="15"/>
                        <a:pt x="123" y="13"/>
                      </a:cubicBezTo>
                      <a:cubicBezTo>
                        <a:pt x="120" y="10"/>
                        <a:pt x="117" y="13"/>
                        <a:pt x="115" y="12"/>
                      </a:cubicBezTo>
                      <a:cubicBezTo>
                        <a:pt x="116" y="9"/>
                        <a:pt x="118" y="8"/>
                        <a:pt x="120" y="6"/>
                      </a:cubicBezTo>
                      <a:cubicBezTo>
                        <a:pt x="118" y="6"/>
                        <a:pt x="119" y="6"/>
                        <a:pt x="117" y="6"/>
                      </a:cubicBezTo>
                      <a:cubicBezTo>
                        <a:pt x="117" y="4"/>
                        <a:pt x="118" y="5"/>
                        <a:pt x="117" y="3"/>
                      </a:cubicBezTo>
                      <a:cubicBezTo>
                        <a:pt x="113" y="3"/>
                        <a:pt x="112" y="7"/>
                        <a:pt x="115" y="9"/>
                      </a:cubicBezTo>
                      <a:cubicBezTo>
                        <a:pt x="112" y="15"/>
                        <a:pt x="104" y="15"/>
                        <a:pt x="102" y="18"/>
                      </a:cubicBezTo>
                      <a:cubicBezTo>
                        <a:pt x="102" y="16"/>
                        <a:pt x="102" y="16"/>
                        <a:pt x="102" y="13"/>
                      </a:cubicBezTo>
                      <a:cubicBezTo>
                        <a:pt x="105" y="11"/>
                        <a:pt x="106" y="7"/>
                        <a:pt x="109" y="5"/>
                      </a:cubicBezTo>
                      <a:cubicBezTo>
                        <a:pt x="105" y="4"/>
                        <a:pt x="106" y="5"/>
                        <a:pt x="103" y="5"/>
                      </a:cubicBezTo>
                      <a:cubicBezTo>
                        <a:pt x="105" y="6"/>
                        <a:pt x="105" y="11"/>
                        <a:pt x="101" y="11"/>
                      </a:cubicBezTo>
                      <a:cubicBezTo>
                        <a:pt x="102" y="13"/>
                        <a:pt x="101" y="15"/>
                        <a:pt x="100" y="16"/>
                      </a:cubicBezTo>
                      <a:cubicBezTo>
                        <a:pt x="93" y="17"/>
                        <a:pt x="94" y="34"/>
                        <a:pt x="95" y="35"/>
                      </a:cubicBezTo>
                      <a:cubicBezTo>
                        <a:pt x="95" y="36"/>
                        <a:pt x="92" y="38"/>
                        <a:pt x="94" y="39"/>
                      </a:cubicBezTo>
                      <a:cubicBezTo>
                        <a:pt x="94" y="39"/>
                        <a:pt x="94" y="38"/>
                        <a:pt x="95" y="38"/>
                      </a:cubicBezTo>
                      <a:cubicBezTo>
                        <a:pt x="94" y="43"/>
                        <a:pt x="95" y="47"/>
                        <a:pt x="93" y="51"/>
                      </a:cubicBezTo>
                      <a:cubicBezTo>
                        <a:pt x="91" y="49"/>
                        <a:pt x="92" y="44"/>
                        <a:pt x="93" y="41"/>
                      </a:cubicBezTo>
                      <a:cubicBezTo>
                        <a:pt x="92" y="42"/>
                        <a:pt x="92" y="42"/>
                        <a:pt x="92" y="42"/>
                      </a:cubicBezTo>
                      <a:cubicBezTo>
                        <a:pt x="92" y="35"/>
                        <a:pt x="91" y="25"/>
                        <a:pt x="94" y="20"/>
                      </a:cubicBezTo>
                      <a:cubicBezTo>
                        <a:pt x="94" y="20"/>
                        <a:pt x="93" y="19"/>
                        <a:pt x="93" y="18"/>
                      </a:cubicBezTo>
                      <a:cubicBezTo>
                        <a:pt x="91" y="19"/>
                        <a:pt x="91" y="19"/>
                        <a:pt x="88" y="19"/>
                      </a:cubicBezTo>
                      <a:cubicBezTo>
                        <a:pt x="88" y="21"/>
                        <a:pt x="86" y="20"/>
                        <a:pt x="83" y="20"/>
                      </a:cubicBezTo>
                      <a:cubicBezTo>
                        <a:pt x="82" y="22"/>
                        <a:pt x="83" y="25"/>
                        <a:pt x="81" y="26"/>
                      </a:cubicBezTo>
                      <a:cubicBezTo>
                        <a:pt x="82" y="23"/>
                        <a:pt x="79" y="16"/>
                        <a:pt x="82" y="13"/>
                      </a:cubicBezTo>
                      <a:cubicBezTo>
                        <a:pt x="83" y="13"/>
                        <a:pt x="83" y="14"/>
                        <a:pt x="84" y="14"/>
                      </a:cubicBezTo>
                      <a:cubicBezTo>
                        <a:pt x="85" y="12"/>
                        <a:pt x="89" y="11"/>
                        <a:pt x="87" y="9"/>
                      </a:cubicBezTo>
                      <a:cubicBezTo>
                        <a:pt x="86" y="9"/>
                        <a:pt x="83" y="12"/>
                        <a:pt x="81" y="11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3" y="8"/>
                        <a:pt x="84" y="7"/>
                        <a:pt x="84" y="5"/>
                      </a:cubicBezTo>
                      <a:cubicBezTo>
                        <a:pt x="82" y="2"/>
                        <a:pt x="78" y="2"/>
                        <a:pt x="74" y="1"/>
                      </a:cubicBezTo>
                      <a:cubicBezTo>
                        <a:pt x="74" y="4"/>
                        <a:pt x="76" y="4"/>
                        <a:pt x="75" y="6"/>
                      </a:cubicBezTo>
                      <a:cubicBezTo>
                        <a:pt x="71" y="6"/>
                        <a:pt x="68" y="7"/>
                        <a:pt x="66" y="9"/>
                      </a:cubicBezTo>
                      <a:cubicBezTo>
                        <a:pt x="63" y="7"/>
                        <a:pt x="59" y="10"/>
                        <a:pt x="58" y="13"/>
                      </a:cubicBezTo>
                      <a:cubicBezTo>
                        <a:pt x="56" y="10"/>
                        <a:pt x="52" y="14"/>
                        <a:pt x="51" y="12"/>
                      </a:cubicBezTo>
                      <a:cubicBezTo>
                        <a:pt x="51" y="8"/>
                        <a:pt x="54" y="6"/>
                        <a:pt x="54" y="2"/>
                      </a:cubicBezTo>
                      <a:cubicBezTo>
                        <a:pt x="52" y="2"/>
                        <a:pt x="48" y="0"/>
                        <a:pt x="46" y="3"/>
                      </a:cubicBezTo>
                      <a:cubicBezTo>
                        <a:pt x="46" y="5"/>
                        <a:pt x="49" y="4"/>
                        <a:pt x="50" y="5"/>
                      </a:cubicBezTo>
                      <a:cubicBezTo>
                        <a:pt x="48" y="7"/>
                        <a:pt x="49" y="12"/>
                        <a:pt x="46" y="14"/>
                      </a:cubicBezTo>
                      <a:cubicBezTo>
                        <a:pt x="41" y="12"/>
                        <a:pt x="40" y="17"/>
                        <a:pt x="36" y="18"/>
                      </a:cubicBezTo>
                      <a:cubicBezTo>
                        <a:pt x="36" y="16"/>
                        <a:pt x="34" y="18"/>
                        <a:pt x="32" y="18"/>
                      </a:cubicBezTo>
                      <a:cubicBezTo>
                        <a:pt x="32" y="20"/>
                        <a:pt x="29" y="22"/>
                        <a:pt x="27" y="20"/>
                      </a:cubicBezTo>
                      <a:cubicBezTo>
                        <a:pt x="28" y="17"/>
                        <a:pt x="26" y="11"/>
                        <a:pt x="30" y="9"/>
                      </a:cubicBezTo>
                      <a:cubicBezTo>
                        <a:pt x="32" y="9"/>
                        <a:pt x="33" y="8"/>
                        <a:pt x="33" y="6"/>
                      </a:cubicBezTo>
                      <a:cubicBezTo>
                        <a:pt x="31" y="7"/>
                        <a:pt x="32" y="4"/>
                        <a:pt x="29" y="3"/>
                      </a:cubicBezTo>
                      <a:cubicBezTo>
                        <a:pt x="29" y="4"/>
                        <a:pt x="28" y="5"/>
                        <a:pt x="26" y="5"/>
                      </a:cubicBezTo>
                      <a:cubicBezTo>
                        <a:pt x="24" y="11"/>
                        <a:pt x="28" y="17"/>
                        <a:pt x="26" y="22"/>
                      </a:cubicBezTo>
                      <a:cubicBezTo>
                        <a:pt x="21" y="22"/>
                        <a:pt x="19" y="19"/>
                        <a:pt x="15" y="17"/>
                      </a:cubicBezTo>
                      <a:cubicBezTo>
                        <a:pt x="15" y="19"/>
                        <a:pt x="15" y="20"/>
                        <a:pt x="12" y="20"/>
                      </a:cubicBezTo>
                      <a:cubicBezTo>
                        <a:pt x="11" y="31"/>
                        <a:pt x="9" y="39"/>
                        <a:pt x="11" y="53"/>
                      </a:cubicBezTo>
                      <a:cubicBezTo>
                        <a:pt x="10" y="54"/>
                        <a:pt x="11" y="55"/>
                        <a:pt x="9" y="54"/>
                      </a:cubicBezTo>
                      <a:cubicBezTo>
                        <a:pt x="7" y="69"/>
                        <a:pt x="8" y="91"/>
                        <a:pt x="7" y="110"/>
                      </a:cubicBezTo>
                      <a:cubicBezTo>
                        <a:pt x="5" y="110"/>
                        <a:pt x="5" y="111"/>
                        <a:pt x="4" y="110"/>
                      </a:cubicBezTo>
                      <a:cubicBezTo>
                        <a:pt x="0" y="125"/>
                        <a:pt x="4" y="138"/>
                        <a:pt x="4" y="152"/>
                      </a:cubicBezTo>
                      <a:close/>
                      <a:moveTo>
                        <a:pt x="291" y="393"/>
                      </a:moveTo>
                      <a:cubicBezTo>
                        <a:pt x="293" y="394"/>
                        <a:pt x="292" y="395"/>
                        <a:pt x="292" y="397"/>
                      </a:cubicBezTo>
                      <a:cubicBezTo>
                        <a:pt x="291" y="397"/>
                        <a:pt x="291" y="396"/>
                        <a:pt x="291" y="396"/>
                      </a:cubicBezTo>
                      <a:cubicBezTo>
                        <a:pt x="292" y="395"/>
                        <a:pt x="291" y="395"/>
                        <a:pt x="291" y="393"/>
                      </a:cubicBezTo>
                      <a:close/>
                      <a:moveTo>
                        <a:pt x="545" y="274"/>
                      </a:moveTo>
                      <a:cubicBezTo>
                        <a:pt x="545" y="275"/>
                        <a:pt x="545" y="275"/>
                        <a:pt x="544" y="275"/>
                      </a:cubicBezTo>
                      <a:cubicBezTo>
                        <a:pt x="545" y="279"/>
                        <a:pt x="545" y="281"/>
                        <a:pt x="544" y="284"/>
                      </a:cubicBezTo>
                      <a:cubicBezTo>
                        <a:pt x="542" y="281"/>
                        <a:pt x="544" y="277"/>
                        <a:pt x="543" y="274"/>
                      </a:cubicBezTo>
                      <a:cubicBezTo>
                        <a:pt x="544" y="274"/>
                        <a:pt x="544" y="274"/>
                        <a:pt x="545" y="274"/>
                      </a:cubicBezTo>
                      <a:close/>
                      <a:moveTo>
                        <a:pt x="539" y="348"/>
                      </a:moveTo>
                      <a:cubicBezTo>
                        <a:pt x="541" y="348"/>
                        <a:pt x="540" y="351"/>
                        <a:pt x="541" y="352"/>
                      </a:cubicBezTo>
                      <a:cubicBezTo>
                        <a:pt x="539" y="352"/>
                        <a:pt x="539" y="352"/>
                        <a:pt x="539" y="352"/>
                      </a:cubicBezTo>
                      <a:cubicBezTo>
                        <a:pt x="539" y="351"/>
                        <a:pt x="540" y="350"/>
                        <a:pt x="539" y="348"/>
                      </a:cubicBezTo>
                      <a:close/>
                      <a:moveTo>
                        <a:pt x="534" y="326"/>
                      </a:moveTo>
                      <a:cubicBezTo>
                        <a:pt x="535" y="329"/>
                        <a:pt x="534" y="330"/>
                        <a:pt x="535" y="334"/>
                      </a:cubicBezTo>
                      <a:cubicBezTo>
                        <a:pt x="533" y="332"/>
                        <a:pt x="534" y="334"/>
                        <a:pt x="533" y="336"/>
                      </a:cubicBezTo>
                      <a:cubicBezTo>
                        <a:pt x="531" y="334"/>
                        <a:pt x="532" y="328"/>
                        <a:pt x="534" y="326"/>
                      </a:cubicBezTo>
                      <a:close/>
                      <a:moveTo>
                        <a:pt x="525" y="51"/>
                      </a:moveTo>
                      <a:cubicBezTo>
                        <a:pt x="526" y="50"/>
                        <a:pt x="527" y="53"/>
                        <a:pt x="527" y="54"/>
                      </a:cubicBezTo>
                      <a:cubicBezTo>
                        <a:pt x="526" y="54"/>
                        <a:pt x="526" y="54"/>
                        <a:pt x="526" y="55"/>
                      </a:cubicBezTo>
                      <a:cubicBezTo>
                        <a:pt x="524" y="54"/>
                        <a:pt x="527" y="52"/>
                        <a:pt x="525" y="51"/>
                      </a:cubicBezTo>
                      <a:close/>
                      <a:moveTo>
                        <a:pt x="515" y="312"/>
                      </a:moveTo>
                      <a:cubicBezTo>
                        <a:pt x="514" y="311"/>
                        <a:pt x="514" y="309"/>
                        <a:pt x="515" y="308"/>
                      </a:cubicBezTo>
                      <a:cubicBezTo>
                        <a:pt x="516" y="309"/>
                        <a:pt x="515" y="310"/>
                        <a:pt x="515" y="312"/>
                      </a:cubicBezTo>
                      <a:close/>
                      <a:moveTo>
                        <a:pt x="517" y="42"/>
                      </a:moveTo>
                      <a:cubicBezTo>
                        <a:pt x="520" y="44"/>
                        <a:pt x="517" y="48"/>
                        <a:pt x="516" y="50"/>
                      </a:cubicBezTo>
                      <a:cubicBezTo>
                        <a:pt x="514" y="50"/>
                        <a:pt x="516" y="46"/>
                        <a:pt x="516" y="45"/>
                      </a:cubicBezTo>
                      <a:cubicBezTo>
                        <a:pt x="518" y="46"/>
                        <a:pt x="517" y="45"/>
                        <a:pt x="517" y="42"/>
                      </a:cubicBezTo>
                      <a:close/>
                      <a:moveTo>
                        <a:pt x="516" y="36"/>
                      </a:moveTo>
                      <a:cubicBezTo>
                        <a:pt x="517" y="37"/>
                        <a:pt x="516" y="40"/>
                        <a:pt x="517" y="41"/>
                      </a:cubicBezTo>
                      <a:cubicBezTo>
                        <a:pt x="517" y="42"/>
                        <a:pt x="516" y="42"/>
                        <a:pt x="515" y="42"/>
                      </a:cubicBezTo>
                      <a:cubicBezTo>
                        <a:pt x="515" y="40"/>
                        <a:pt x="516" y="38"/>
                        <a:pt x="514" y="38"/>
                      </a:cubicBezTo>
                      <a:cubicBezTo>
                        <a:pt x="514" y="37"/>
                        <a:pt x="515" y="37"/>
                        <a:pt x="516" y="36"/>
                      </a:cubicBezTo>
                      <a:close/>
                      <a:moveTo>
                        <a:pt x="514" y="295"/>
                      </a:moveTo>
                      <a:cubicBezTo>
                        <a:pt x="515" y="299"/>
                        <a:pt x="515" y="303"/>
                        <a:pt x="515" y="307"/>
                      </a:cubicBezTo>
                      <a:cubicBezTo>
                        <a:pt x="513" y="306"/>
                        <a:pt x="513" y="300"/>
                        <a:pt x="514" y="299"/>
                      </a:cubicBezTo>
                      <a:cubicBezTo>
                        <a:pt x="513" y="298"/>
                        <a:pt x="511" y="295"/>
                        <a:pt x="514" y="295"/>
                      </a:cubicBezTo>
                      <a:close/>
                      <a:moveTo>
                        <a:pt x="505" y="47"/>
                      </a:moveTo>
                      <a:cubicBezTo>
                        <a:pt x="505" y="52"/>
                        <a:pt x="505" y="52"/>
                        <a:pt x="505" y="52"/>
                      </a:cubicBezTo>
                      <a:cubicBezTo>
                        <a:pt x="504" y="52"/>
                        <a:pt x="504" y="50"/>
                        <a:pt x="502" y="51"/>
                      </a:cubicBezTo>
                      <a:cubicBezTo>
                        <a:pt x="504" y="50"/>
                        <a:pt x="503" y="47"/>
                        <a:pt x="505" y="47"/>
                      </a:cubicBezTo>
                      <a:close/>
                      <a:moveTo>
                        <a:pt x="498" y="33"/>
                      </a:moveTo>
                      <a:cubicBezTo>
                        <a:pt x="496" y="33"/>
                        <a:pt x="497" y="30"/>
                        <a:pt x="498" y="29"/>
                      </a:cubicBezTo>
                      <a:cubicBezTo>
                        <a:pt x="500" y="30"/>
                        <a:pt x="499" y="32"/>
                        <a:pt x="498" y="33"/>
                      </a:cubicBezTo>
                      <a:close/>
                      <a:moveTo>
                        <a:pt x="496" y="23"/>
                      </a:moveTo>
                      <a:cubicBezTo>
                        <a:pt x="498" y="23"/>
                        <a:pt x="496" y="24"/>
                        <a:pt x="497" y="25"/>
                      </a:cubicBezTo>
                      <a:cubicBezTo>
                        <a:pt x="498" y="24"/>
                        <a:pt x="497" y="22"/>
                        <a:pt x="499" y="23"/>
                      </a:cubicBezTo>
                      <a:cubicBezTo>
                        <a:pt x="500" y="24"/>
                        <a:pt x="500" y="24"/>
                        <a:pt x="500" y="26"/>
                      </a:cubicBezTo>
                      <a:cubicBezTo>
                        <a:pt x="498" y="26"/>
                        <a:pt x="497" y="26"/>
                        <a:pt x="496" y="27"/>
                      </a:cubicBezTo>
                      <a:cubicBezTo>
                        <a:pt x="496" y="28"/>
                        <a:pt x="495" y="31"/>
                        <a:pt x="497" y="32"/>
                      </a:cubicBezTo>
                      <a:cubicBezTo>
                        <a:pt x="495" y="34"/>
                        <a:pt x="495" y="39"/>
                        <a:pt x="494" y="43"/>
                      </a:cubicBezTo>
                      <a:cubicBezTo>
                        <a:pt x="494" y="40"/>
                        <a:pt x="495" y="39"/>
                        <a:pt x="493" y="38"/>
                      </a:cubicBezTo>
                      <a:cubicBezTo>
                        <a:pt x="494" y="34"/>
                        <a:pt x="493" y="29"/>
                        <a:pt x="496" y="23"/>
                      </a:cubicBezTo>
                      <a:close/>
                      <a:moveTo>
                        <a:pt x="492" y="47"/>
                      </a:moveTo>
                      <a:cubicBezTo>
                        <a:pt x="490" y="47"/>
                        <a:pt x="491" y="45"/>
                        <a:pt x="490" y="43"/>
                      </a:cubicBezTo>
                      <a:cubicBezTo>
                        <a:pt x="492" y="43"/>
                        <a:pt x="492" y="47"/>
                        <a:pt x="492" y="47"/>
                      </a:cubicBezTo>
                      <a:close/>
                      <a:moveTo>
                        <a:pt x="488" y="49"/>
                      </a:moveTo>
                      <a:cubicBezTo>
                        <a:pt x="487" y="47"/>
                        <a:pt x="489" y="45"/>
                        <a:pt x="487" y="43"/>
                      </a:cubicBezTo>
                      <a:cubicBezTo>
                        <a:pt x="489" y="41"/>
                        <a:pt x="489" y="48"/>
                        <a:pt x="488" y="49"/>
                      </a:cubicBezTo>
                      <a:close/>
                      <a:moveTo>
                        <a:pt x="470" y="336"/>
                      </a:moveTo>
                      <a:cubicBezTo>
                        <a:pt x="471" y="335"/>
                        <a:pt x="472" y="337"/>
                        <a:pt x="472" y="335"/>
                      </a:cubicBezTo>
                      <a:cubicBezTo>
                        <a:pt x="473" y="335"/>
                        <a:pt x="473" y="336"/>
                        <a:pt x="473" y="337"/>
                      </a:cubicBezTo>
                      <a:cubicBezTo>
                        <a:pt x="472" y="337"/>
                        <a:pt x="472" y="336"/>
                        <a:pt x="471" y="336"/>
                      </a:cubicBezTo>
                      <a:cubicBezTo>
                        <a:pt x="471" y="337"/>
                        <a:pt x="471" y="338"/>
                        <a:pt x="471" y="339"/>
                      </a:cubicBezTo>
                      <a:cubicBezTo>
                        <a:pt x="470" y="338"/>
                        <a:pt x="470" y="337"/>
                        <a:pt x="470" y="336"/>
                      </a:cubicBezTo>
                      <a:close/>
                      <a:moveTo>
                        <a:pt x="461" y="21"/>
                      </a:moveTo>
                      <a:cubicBezTo>
                        <a:pt x="464" y="21"/>
                        <a:pt x="461" y="23"/>
                        <a:pt x="464" y="23"/>
                      </a:cubicBezTo>
                      <a:cubicBezTo>
                        <a:pt x="463" y="24"/>
                        <a:pt x="462" y="25"/>
                        <a:pt x="461" y="25"/>
                      </a:cubicBezTo>
                      <a:cubicBezTo>
                        <a:pt x="460" y="23"/>
                        <a:pt x="461" y="22"/>
                        <a:pt x="461" y="21"/>
                      </a:cubicBezTo>
                      <a:close/>
                      <a:moveTo>
                        <a:pt x="437" y="375"/>
                      </a:moveTo>
                      <a:cubicBezTo>
                        <a:pt x="438" y="376"/>
                        <a:pt x="437" y="377"/>
                        <a:pt x="437" y="379"/>
                      </a:cubicBezTo>
                      <a:cubicBezTo>
                        <a:pt x="435" y="379"/>
                        <a:pt x="438" y="377"/>
                        <a:pt x="437" y="375"/>
                      </a:cubicBezTo>
                      <a:close/>
                      <a:moveTo>
                        <a:pt x="435" y="365"/>
                      </a:moveTo>
                      <a:cubicBezTo>
                        <a:pt x="433" y="363"/>
                        <a:pt x="434" y="360"/>
                        <a:pt x="434" y="357"/>
                      </a:cubicBezTo>
                      <a:cubicBezTo>
                        <a:pt x="435" y="359"/>
                        <a:pt x="435" y="363"/>
                        <a:pt x="435" y="365"/>
                      </a:cubicBezTo>
                      <a:close/>
                      <a:moveTo>
                        <a:pt x="430" y="382"/>
                      </a:moveTo>
                      <a:cubicBezTo>
                        <a:pt x="432" y="383"/>
                        <a:pt x="430" y="386"/>
                        <a:pt x="431" y="388"/>
                      </a:cubicBezTo>
                      <a:cubicBezTo>
                        <a:pt x="429" y="386"/>
                        <a:pt x="430" y="385"/>
                        <a:pt x="430" y="382"/>
                      </a:cubicBezTo>
                      <a:close/>
                      <a:moveTo>
                        <a:pt x="429" y="359"/>
                      </a:moveTo>
                      <a:cubicBezTo>
                        <a:pt x="430" y="361"/>
                        <a:pt x="430" y="362"/>
                        <a:pt x="430" y="364"/>
                      </a:cubicBezTo>
                      <a:cubicBezTo>
                        <a:pt x="430" y="365"/>
                        <a:pt x="428" y="361"/>
                        <a:pt x="429" y="359"/>
                      </a:cubicBezTo>
                      <a:close/>
                      <a:moveTo>
                        <a:pt x="418" y="29"/>
                      </a:moveTo>
                      <a:cubicBezTo>
                        <a:pt x="419" y="29"/>
                        <a:pt x="419" y="31"/>
                        <a:pt x="419" y="32"/>
                      </a:cubicBezTo>
                      <a:cubicBezTo>
                        <a:pt x="417" y="33"/>
                        <a:pt x="418" y="30"/>
                        <a:pt x="418" y="29"/>
                      </a:cubicBezTo>
                      <a:close/>
                      <a:moveTo>
                        <a:pt x="412" y="368"/>
                      </a:moveTo>
                      <a:cubicBezTo>
                        <a:pt x="414" y="368"/>
                        <a:pt x="413" y="370"/>
                        <a:pt x="414" y="371"/>
                      </a:cubicBezTo>
                      <a:cubicBezTo>
                        <a:pt x="412" y="371"/>
                        <a:pt x="412" y="370"/>
                        <a:pt x="412" y="368"/>
                      </a:cubicBezTo>
                      <a:close/>
                      <a:moveTo>
                        <a:pt x="413" y="23"/>
                      </a:moveTo>
                      <a:cubicBezTo>
                        <a:pt x="412" y="24"/>
                        <a:pt x="413" y="27"/>
                        <a:pt x="413" y="29"/>
                      </a:cubicBezTo>
                      <a:cubicBezTo>
                        <a:pt x="412" y="29"/>
                        <a:pt x="410" y="28"/>
                        <a:pt x="409" y="28"/>
                      </a:cubicBezTo>
                      <a:cubicBezTo>
                        <a:pt x="409" y="25"/>
                        <a:pt x="411" y="23"/>
                        <a:pt x="413" y="23"/>
                      </a:cubicBezTo>
                      <a:close/>
                      <a:moveTo>
                        <a:pt x="411" y="362"/>
                      </a:moveTo>
                      <a:cubicBezTo>
                        <a:pt x="413" y="362"/>
                        <a:pt x="413" y="362"/>
                        <a:pt x="413" y="362"/>
                      </a:cubicBezTo>
                      <a:cubicBezTo>
                        <a:pt x="413" y="365"/>
                        <a:pt x="414" y="365"/>
                        <a:pt x="413" y="366"/>
                      </a:cubicBezTo>
                      <a:cubicBezTo>
                        <a:pt x="413" y="366"/>
                        <a:pt x="412" y="366"/>
                        <a:pt x="412" y="365"/>
                      </a:cubicBezTo>
                      <a:cubicBezTo>
                        <a:pt x="412" y="366"/>
                        <a:pt x="412" y="371"/>
                        <a:pt x="412" y="374"/>
                      </a:cubicBezTo>
                      <a:cubicBezTo>
                        <a:pt x="411" y="373"/>
                        <a:pt x="410" y="373"/>
                        <a:pt x="410" y="372"/>
                      </a:cubicBezTo>
                      <a:cubicBezTo>
                        <a:pt x="412" y="371"/>
                        <a:pt x="410" y="366"/>
                        <a:pt x="411" y="362"/>
                      </a:cubicBezTo>
                      <a:close/>
                      <a:moveTo>
                        <a:pt x="403" y="348"/>
                      </a:moveTo>
                      <a:cubicBezTo>
                        <a:pt x="402" y="347"/>
                        <a:pt x="403" y="344"/>
                        <a:pt x="402" y="342"/>
                      </a:cubicBezTo>
                      <a:cubicBezTo>
                        <a:pt x="405" y="342"/>
                        <a:pt x="403" y="346"/>
                        <a:pt x="403" y="348"/>
                      </a:cubicBezTo>
                      <a:close/>
                      <a:moveTo>
                        <a:pt x="344" y="32"/>
                      </a:moveTo>
                      <a:cubicBezTo>
                        <a:pt x="346" y="31"/>
                        <a:pt x="345" y="29"/>
                        <a:pt x="346" y="27"/>
                      </a:cubicBezTo>
                      <a:cubicBezTo>
                        <a:pt x="348" y="31"/>
                        <a:pt x="346" y="34"/>
                        <a:pt x="347" y="39"/>
                      </a:cubicBezTo>
                      <a:cubicBezTo>
                        <a:pt x="346" y="37"/>
                        <a:pt x="346" y="36"/>
                        <a:pt x="344" y="35"/>
                      </a:cubicBezTo>
                      <a:cubicBezTo>
                        <a:pt x="345" y="35"/>
                        <a:pt x="345" y="33"/>
                        <a:pt x="344" y="32"/>
                      </a:cubicBezTo>
                      <a:close/>
                      <a:moveTo>
                        <a:pt x="293" y="26"/>
                      </a:moveTo>
                      <a:cubicBezTo>
                        <a:pt x="297" y="29"/>
                        <a:pt x="295" y="39"/>
                        <a:pt x="296" y="41"/>
                      </a:cubicBezTo>
                      <a:cubicBezTo>
                        <a:pt x="295" y="43"/>
                        <a:pt x="295" y="41"/>
                        <a:pt x="293" y="41"/>
                      </a:cubicBezTo>
                      <a:cubicBezTo>
                        <a:pt x="293" y="35"/>
                        <a:pt x="294" y="32"/>
                        <a:pt x="293" y="26"/>
                      </a:cubicBezTo>
                      <a:close/>
                      <a:moveTo>
                        <a:pt x="276" y="37"/>
                      </a:moveTo>
                      <a:cubicBezTo>
                        <a:pt x="274" y="34"/>
                        <a:pt x="276" y="32"/>
                        <a:pt x="275" y="28"/>
                      </a:cubicBezTo>
                      <a:cubicBezTo>
                        <a:pt x="277" y="31"/>
                        <a:pt x="276" y="35"/>
                        <a:pt x="276" y="37"/>
                      </a:cubicBezTo>
                      <a:close/>
                      <a:moveTo>
                        <a:pt x="278" y="44"/>
                      </a:moveTo>
                      <a:cubicBezTo>
                        <a:pt x="277" y="43"/>
                        <a:pt x="277" y="41"/>
                        <a:pt x="277" y="38"/>
                      </a:cubicBezTo>
                      <a:cubicBezTo>
                        <a:pt x="279" y="41"/>
                        <a:pt x="278" y="41"/>
                        <a:pt x="278" y="44"/>
                      </a:cubicBezTo>
                      <a:close/>
                      <a:moveTo>
                        <a:pt x="284" y="54"/>
                      </a:moveTo>
                      <a:cubicBezTo>
                        <a:pt x="282" y="54"/>
                        <a:pt x="282" y="52"/>
                        <a:pt x="281" y="51"/>
                      </a:cubicBezTo>
                      <a:cubicBezTo>
                        <a:pt x="282" y="50"/>
                        <a:pt x="283" y="50"/>
                        <a:pt x="283" y="47"/>
                      </a:cubicBezTo>
                      <a:cubicBezTo>
                        <a:pt x="281" y="51"/>
                        <a:pt x="282" y="46"/>
                        <a:pt x="283" y="44"/>
                      </a:cubicBezTo>
                      <a:cubicBezTo>
                        <a:pt x="284" y="46"/>
                        <a:pt x="284" y="51"/>
                        <a:pt x="284" y="54"/>
                      </a:cubicBezTo>
                      <a:close/>
                      <a:moveTo>
                        <a:pt x="282" y="37"/>
                      </a:moveTo>
                      <a:cubicBezTo>
                        <a:pt x="282" y="39"/>
                        <a:pt x="284" y="41"/>
                        <a:pt x="284" y="43"/>
                      </a:cubicBezTo>
                      <a:cubicBezTo>
                        <a:pt x="285" y="43"/>
                        <a:pt x="284" y="41"/>
                        <a:pt x="284" y="40"/>
                      </a:cubicBezTo>
                      <a:cubicBezTo>
                        <a:pt x="288" y="43"/>
                        <a:pt x="284" y="48"/>
                        <a:pt x="286" y="54"/>
                      </a:cubicBezTo>
                      <a:cubicBezTo>
                        <a:pt x="283" y="52"/>
                        <a:pt x="285" y="48"/>
                        <a:pt x="285" y="43"/>
                      </a:cubicBezTo>
                      <a:cubicBezTo>
                        <a:pt x="284" y="43"/>
                        <a:pt x="284" y="43"/>
                        <a:pt x="283" y="43"/>
                      </a:cubicBezTo>
                      <a:cubicBezTo>
                        <a:pt x="282" y="43"/>
                        <a:pt x="282" y="44"/>
                        <a:pt x="282" y="44"/>
                      </a:cubicBezTo>
                      <a:cubicBezTo>
                        <a:pt x="279" y="39"/>
                        <a:pt x="282" y="30"/>
                        <a:pt x="280" y="25"/>
                      </a:cubicBezTo>
                      <a:cubicBezTo>
                        <a:pt x="285" y="26"/>
                        <a:pt x="281" y="33"/>
                        <a:pt x="282" y="37"/>
                      </a:cubicBezTo>
                      <a:close/>
                      <a:moveTo>
                        <a:pt x="280" y="49"/>
                      </a:moveTo>
                      <a:cubicBezTo>
                        <a:pt x="279" y="48"/>
                        <a:pt x="280" y="44"/>
                        <a:pt x="279" y="41"/>
                      </a:cubicBezTo>
                      <a:cubicBezTo>
                        <a:pt x="280" y="43"/>
                        <a:pt x="281" y="47"/>
                        <a:pt x="280" y="49"/>
                      </a:cubicBezTo>
                      <a:close/>
                      <a:moveTo>
                        <a:pt x="277" y="19"/>
                      </a:moveTo>
                      <a:cubicBezTo>
                        <a:pt x="277" y="22"/>
                        <a:pt x="275" y="24"/>
                        <a:pt x="277" y="26"/>
                      </a:cubicBezTo>
                      <a:cubicBezTo>
                        <a:pt x="279" y="25"/>
                        <a:pt x="277" y="21"/>
                        <a:pt x="278" y="20"/>
                      </a:cubicBezTo>
                      <a:cubicBezTo>
                        <a:pt x="281" y="22"/>
                        <a:pt x="280" y="27"/>
                        <a:pt x="280" y="32"/>
                      </a:cubicBezTo>
                      <a:cubicBezTo>
                        <a:pt x="279" y="31"/>
                        <a:pt x="279" y="30"/>
                        <a:pt x="277" y="30"/>
                      </a:cubicBezTo>
                      <a:cubicBezTo>
                        <a:pt x="278" y="28"/>
                        <a:pt x="276" y="26"/>
                        <a:pt x="275" y="27"/>
                      </a:cubicBezTo>
                      <a:cubicBezTo>
                        <a:pt x="275" y="25"/>
                        <a:pt x="275" y="22"/>
                        <a:pt x="275" y="19"/>
                      </a:cubicBezTo>
                      <a:lnTo>
                        <a:pt x="277" y="19"/>
                      </a:lnTo>
                      <a:close/>
                      <a:moveTo>
                        <a:pt x="274" y="41"/>
                      </a:moveTo>
                      <a:cubicBezTo>
                        <a:pt x="275" y="41"/>
                        <a:pt x="275" y="41"/>
                        <a:pt x="275" y="40"/>
                      </a:cubicBezTo>
                      <a:cubicBezTo>
                        <a:pt x="277" y="41"/>
                        <a:pt x="274" y="41"/>
                        <a:pt x="275" y="43"/>
                      </a:cubicBezTo>
                      <a:cubicBezTo>
                        <a:pt x="274" y="43"/>
                        <a:pt x="274" y="43"/>
                        <a:pt x="274" y="42"/>
                      </a:cubicBezTo>
                      <a:lnTo>
                        <a:pt x="274" y="41"/>
                      </a:lnTo>
                      <a:close/>
                      <a:moveTo>
                        <a:pt x="271" y="379"/>
                      </a:moveTo>
                      <a:cubicBezTo>
                        <a:pt x="272" y="380"/>
                        <a:pt x="273" y="381"/>
                        <a:pt x="273" y="382"/>
                      </a:cubicBezTo>
                      <a:cubicBezTo>
                        <a:pt x="270" y="383"/>
                        <a:pt x="270" y="380"/>
                        <a:pt x="271" y="379"/>
                      </a:cubicBezTo>
                      <a:close/>
                      <a:moveTo>
                        <a:pt x="272" y="17"/>
                      </a:moveTo>
                      <a:cubicBezTo>
                        <a:pt x="271" y="25"/>
                        <a:pt x="272" y="34"/>
                        <a:pt x="272" y="42"/>
                      </a:cubicBezTo>
                      <a:cubicBezTo>
                        <a:pt x="271" y="40"/>
                        <a:pt x="271" y="42"/>
                        <a:pt x="268" y="41"/>
                      </a:cubicBezTo>
                      <a:cubicBezTo>
                        <a:pt x="269" y="35"/>
                        <a:pt x="267" y="31"/>
                        <a:pt x="271" y="27"/>
                      </a:cubicBezTo>
                      <a:cubicBezTo>
                        <a:pt x="269" y="25"/>
                        <a:pt x="268" y="27"/>
                        <a:pt x="268" y="28"/>
                      </a:cubicBezTo>
                      <a:cubicBezTo>
                        <a:pt x="267" y="24"/>
                        <a:pt x="267" y="18"/>
                        <a:pt x="272" y="17"/>
                      </a:cubicBezTo>
                      <a:close/>
                      <a:moveTo>
                        <a:pt x="262" y="16"/>
                      </a:moveTo>
                      <a:cubicBezTo>
                        <a:pt x="264" y="17"/>
                        <a:pt x="264" y="15"/>
                        <a:pt x="265" y="16"/>
                      </a:cubicBezTo>
                      <a:cubicBezTo>
                        <a:pt x="266" y="17"/>
                        <a:pt x="265" y="18"/>
                        <a:pt x="264" y="18"/>
                      </a:cubicBezTo>
                      <a:cubicBezTo>
                        <a:pt x="264" y="20"/>
                        <a:pt x="266" y="19"/>
                        <a:pt x="266" y="20"/>
                      </a:cubicBezTo>
                      <a:cubicBezTo>
                        <a:pt x="266" y="29"/>
                        <a:pt x="266" y="36"/>
                        <a:pt x="267" y="46"/>
                      </a:cubicBezTo>
                      <a:cubicBezTo>
                        <a:pt x="266" y="47"/>
                        <a:pt x="264" y="47"/>
                        <a:pt x="264" y="49"/>
                      </a:cubicBezTo>
                      <a:cubicBezTo>
                        <a:pt x="263" y="41"/>
                        <a:pt x="263" y="38"/>
                        <a:pt x="264" y="29"/>
                      </a:cubicBezTo>
                      <a:cubicBezTo>
                        <a:pt x="263" y="33"/>
                        <a:pt x="265" y="34"/>
                        <a:pt x="264" y="38"/>
                      </a:cubicBezTo>
                      <a:cubicBezTo>
                        <a:pt x="266" y="36"/>
                        <a:pt x="265" y="31"/>
                        <a:pt x="265" y="28"/>
                      </a:cubicBezTo>
                      <a:cubicBezTo>
                        <a:pt x="265" y="27"/>
                        <a:pt x="263" y="26"/>
                        <a:pt x="263" y="27"/>
                      </a:cubicBezTo>
                      <a:cubicBezTo>
                        <a:pt x="262" y="25"/>
                        <a:pt x="263" y="20"/>
                        <a:pt x="262" y="16"/>
                      </a:cubicBezTo>
                      <a:close/>
                      <a:moveTo>
                        <a:pt x="261" y="58"/>
                      </a:moveTo>
                      <a:cubicBezTo>
                        <a:pt x="259" y="56"/>
                        <a:pt x="260" y="49"/>
                        <a:pt x="260" y="46"/>
                      </a:cubicBezTo>
                      <a:cubicBezTo>
                        <a:pt x="262" y="49"/>
                        <a:pt x="261" y="54"/>
                        <a:pt x="261" y="58"/>
                      </a:cubicBezTo>
                      <a:close/>
                      <a:moveTo>
                        <a:pt x="259" y="29"/>
                      </a:moveTo>
                      <a:cubicBezTo>
                        <a:pt x="261" y="33"/>
                        <a:pt x="260" y="39"/>
                        <a:pt x="261" y="43"/>
                      </a:cubicBezTo>
                      <a:cubicBezTo>
                        <a:pt x="258" y="41"/>
                        <a:pt x="260" y="32"/>
                        <a:pt x="259" y="29"/>
                      </a:cubicBezTo>
                      <a:close/>
                      <a:moveTo>
                        <a:pt x="258" y="57"/>
                      </a:moveTo>
                      <a:cubicBezTo>
                        <a:pt x="257" y="57"/>
                        <a:pt x="257" y="57"/>
                        <a:pt x="257" y="57"/>
                      </a:cubicBezTo>
                      <a:cubicBezTo>
                        <a:pt x="259" y="56"/>
                        <a:pt x="257" y="52"/>
                        <a:pt x="259" y="51"/>
                      </a:cubicBezTo>
                      <a:cubicBezTo>
                        <a:pt x="258" y="53"/>
                        <a:pt x="259" y="56"/>
                        <a:pt x="259" y="57"/>
                      </a:cubicBezTo>
                      <a:cubicBezTo>
                        <a:pt x="259" y="57"/>
                        <a:pt x="259" y="57"/>
                        <a:pt x="258" y="57"/>
                      </a:cubicBezTo>
                      <a:close/>
                      <a:moveTo>
                        <a:pt x="256" y="42"/>
                      </a:moveTo>
                      <a:cubicBezTo>
                        <a:pt x="257" y="41"/>
                        <a:pt x="257" y="40"/>
                        <a:pt x="258" y="39"/>
                      </a:cubicBezTo>
                      <a:cubicBezTo>
                        <a:pt x="258" y="38"/>
                        <a:pt x="257" y="38"/>
                        <a:pt x="255" y="38"/>
                      </a:cubicBezTo>
                      <a:cubicBezTo>
                        <a:pt x="257" y="36"/>
                        <a:pt x="257" y="35"/>
                        <a:pt x="257" y="32"/>
                      </a:cubicBezTo>
                      <a:cubicBezTo>
                        <a:pt x="260" y="33"/>
                        <a:pt x="257" y="40"/>
                        <a:pt x="259" y="42"/>
                      </a:cubicBezTo>
                      <a:cubicBezTo>
                        <a:pt x="257" y="41"/>
                        <a:pt x="257" y="43"/>
                        <a:pt x="256" y="42"/>
                      </a:cubicBezTo>
                      <a:close/>
                      <a:moveTo>
                        <a:pt x="258" y="18"/>
                      </a:moveTo>
                      <a:cubicBezTo>
                        <a:pt x="259" y="20"/>
                        <a:pt x="257" y="23"/>
                        <a:pt x="258" y="26"/>
                      </a:cubicBezTo>
                      <a:cubicBezTo>
                        <a:pt x="255" y="27"/>
                        <a:pt x="255" y="24"/>
                        <a:pt x="253" y="26"/>
                      </a:cubicBezTo>
                      <a:cubicBezTo>
                        <a:pt x="253" y="23"/>
                        <a:pt x="255" y="18"/>
                        <a:pt x="258" y="18"/>
                      </a:cubicBezTo>
                      <a:close/>
                      <a:moveTo>
                        <a:pt x="252" y="41"/>
                      </a:moveTo>
                      <a:cubicBezTo>
                        <a:pt x="248" y="42"/>
                        <a:pt x="249" y="35"/>
                        <a:pt x="250" y="32"/>
                      </a:cubicBezTo>
                      <a:cubicBezTo>
                        <a:pt x="252" y="32"/>
                        <a:pt x="249" y="36"/>
                        <a:pt x="252" y="36"/>
                      </a:cubicBezTo>
                      <a:cubicBezTo>
                        <a:pt x="251" y="38"/>
                        <a:pt x="251" y="39"/>
                        <a:pt x="252" y="41"/>
                      </a:cubicBezTo>
                      <a:close/>
                      <a:moveTo>
                        <a:pt x="244" y="17"/>
                      </a:moveTo>
                      <a:cubicBezTo>
                        <a:pt x="247" y="16"/>
                        <a:pt x="247" y="18"/>
                        <a:pt x="249" y="18"/>
                      </a:cubicBezTo>
                      <a:cubicBezTo>
                        <a:pt x="249" y="19"/>
                        <a:pt x="250" y="20"/>
                        <a:pt x="249" y="21"/>
                      </a:cubicBezTo>
                      <a:cubicBezTo>
                        <a:pt x="250" y="21"/>
                        <a:pt x="250" y="20"/>
                        <a:pt x="250" y="20"/>
                      </a:cubicBezTo>
                      <a:cubicBezTo>
                        <a:pt x="252" y="20"/>
                        <a:pt x="249" y="22"/>
                        <a:pt x="251" y="21"/>
                      </a:cubicBezTo>
                      <a:cubicBezTo>
                        <a:pt x="249" y="23"/>
                        <a:pt x="251" y="25"/>
                        <a:pt x="252" y="27"/>
                      </a:cubicBezTo>
                      <a:cubicBezTo>
                        <a:pt x="249" y="27"/>
                        <a:pt x="250" y="33"/>
                        <a:pt x="248" y="33"/>
                      </a:cubicBezTo>
                      <a:cubicBezTo>
                        <a:pt x="248" y="38"/>
                        <a:pt x="248" y="39"/>
                        <a:pt x="248" y="44"/>
                      </a:cubicBezTo>
                      <a:cubicBezTo>
                        <a:pt x="244" y="43"/>
                        <a:pt x="245" y="31"/>
                        <a:pt x="247" y="27"/>
                      </a:cubicBezTo>
                      <a:cubicBezTo>
                        <a:pt x="244" y="28"/>
                        <a:pt x="246" y="30"/>
                        <a:pt x="243" y="31"/>
                      </a:cubicBezTo>
                      <a:cubicBezTo>
                        <a:pt x="243" y="29"/>
                        <a:pt x="246" y="24"/>
                        <a:pt x="243" y="22"/>
                      </a:cubicBezTo>
                      <a:cubicBezTo>
                        <a:pt x="244" y="20"/>
                        <a:pt x="244" y="19"/>
                        <a:pt x="244" y="17"/>
                      </a:cubicBezTo>
                      <a:close/>
                      <a:moveTo>
                        <a:pt x="235" y="12"/>
                      </a:moveTo>
                      <a:cubicBezTo>
                        <a:pt x="235" y="14"/>
                        <a:pt x="235" y="15"/>
                        <a:pt x="233" y="15"/>
                      </a:cubicBezTo>
                      <a:cubicBezTo>
                        <a:pt x="233" y="14"/>
                        <a:pt x="233" y="12"/>
                        <a:pt x="235" y="12"/>
                      </a:cubicBezTo>
                      <a:close/>
                      <a:moveTo>
                        <a:pt x="230" y="33"/>
                      </a:moveTo>
                      <a:cubicBezTo>
                        <a:pt x="228" y="31"/>
                        <a:pt x="229" y="29"/>
                        <a:pt x="229" y="26"/>
                      </a:cubicBezTo>
                      <a:cubicBezTo>
                        <a:pt x="231" y="27"/>
                        <a:pt x="229" y="31"/>
                        <a:pt x="230" y="33"/>
                      </a:cubicBezTo>
                      <a:close/>
                      <a:moveTo>
                        <a:pt x="227" y="31"/>
                      </a:moveTo>
                      <a:cubicBezTo>
                        <a:pt x="229" y="32"/>
                        <a:pt x="227" y="38"/>
                        <a:pt x="228" y="40"/>
                      </a:cubicBezTo>
                      <a:cubicBezTo>
                        <a:pt x="227" y="40"/>
                        <a:pt x="227" y="34"/>
                        <a:pt x="227" y="31"/>
                      </a:cubicBezTo>
                      <a:close/>
                      <a:moveTo>
                        <a:pt x="222" y="366"/>
                      </a:moveTo>
                      <a:cubicBezTo>
                        <a:pt x="223" y="367"/>
                        <a:pt x="222" y="368"/>
                        <a:pt x="223" y="371"/>
                      </a:cubicBezTo>
                      <a:cubicBezTo>
                        <a:pt x="221" y="369"/>
                        <a:pt x="222" y="368"/>
                        <a:pt x="222" y="366"/>
                      </a:cubicBezTo>
                      <a:close/>
                      <a:moveTo>
                        <a:pt x="222" y="366"/>
                      </a:moveTo>
                      <a:cubicBezTo>
                        <a:pt x="221" y="362"/>
                        <a:pt x="221" y="360"/>
                        <a:pt x="221" y="356"/>
                      </a:cubicBezTo>
                      <a:cubicBezTo>
                        <a:pt x="225" y="359"/>
                        <a:pt x="222" y="363"/>
                        <a:pt x="222" y="366"/>
                      </a:cubicBezTo>
                      <a:close/>
                      <a:moveTo>
                        <a:pt x="217" y="21"/>
                      </a:moveTo>
                      <a:cubicBezTo>
                        <a:pt x="217" y="23"/>
                        <a:pt x="217" y="22"/>
                        <a:pt x="217" y="24"/>
                      </a:cubicBezTo>
                      <a:cubicBezTo>
                        <a:pt x="216" y="24"/>
                        <a:pt x="215" y="20"/>
                        <a:pt x="217" y="21"/>
                      </a:cubicBezTo>
                      <a:close/>
                      <a:moveTo>
                        <a:pt x="216" y="331"/>
                      </a:moveTo>
                      <a:cubicBezTo>
                        <a:pt x="215" y="329"/>
                        <a:pt x="215" y="327"/>
                        <a:pt x="215" y="324"/>
                      </a:cubicBezTo>
                      <a:cubicBezTo>
                        <a:pt x="217" y="326"/>
                        <a:pt x="216" y="328"/>
                        <a:pt x="216" y="331"/>
                      </a:cubicBezTo>
                      <a:close/>
                      <a:moveTo>
                        <a:pt x="212" y="38"/>
                      </a:moveTo>
                      <a:cubicBezTo>
                        <a:pt x="212" y="39"/>
                        <a:pt x="211" y="39"/>
                        <a:pt x="211" y="40"/>
                      </a:cubicBezTo>
                      <a:cubicBezTo>
                        <a:pt x="210" y="39"/>
                        <a:pt x="211" y="39"/>
                        <a:pt x="210" y="37"/>
                      </a:cubicBezTo>
                      <a:cubicBezTo>
                        <a:pt x="212" y="36"/>
                        <a:pt x="211" y="39"/>
                        <a:pt x="212" y="38"/>
                      </a:cubicBezTo>
                      <a:close/>
                      <a:moveTo>
                        <a:pt x="208" y="368"/>
                      </a:moveTo>
                      <a:cubicBezTo>
                        <a:pt x="206" y="370"/>
                        <a:pt x="209" y="374"/>
                        <a:pt x="208" y="379"/>
                      </a:cubicBezTo>
                      <a:cubicBezTo>
                        <a:pt x="208" y="381"/>
                        <a:pt x="208" y="379"/>
                        <a:pt x="208" y="378"/>
                      </a:cubicBezTo>
                      <a:cubicBezTo>
                        <a:pt x="207" y="377"/>
                        <a:pt x="208" y="375"/>
                        <a:pt x="207" y="374"/>
                      </a:cubicBezTo>
                      <a:cubicBezTo>
                        <a:pt x="207" y="378"/>
                        <a:pt x="206" y="381"/>
                        <a:pt x="208" y="385"/>
                      </a:cubicBezTo>
                      <a:cubicBezTo>
                        <a:pt x="209" y="384"/>
                        <a:pt x="208" y="384"/>
                        <a:pt x="208" y="383"/>
                      </a:cubicBezTo>
                      <a:cubicBezTo>
                        <a:pt x="211" y="386"/>
                        <a:pt x="208" y="391"/>
                        <a:pt x="209" y="396"/>
                      </a:cubicBezTo>
                      <a:cubicBezTo>
                        <a:pt x="208" y="395"/>
                        <a:pt x="209" y="392"/>
                        <a:pt x="208" y="390"/>
                      </a:cubicBezTo>
                      <a:cubicBezTo>
                        <a:pt x="207" y="393"/>
                        <a:pt x="208" y="395"/>
                        <a:pt x="208" y="399"/>
                      </a:cubicBezTo>
                      <a:cubicBezTo>
                        <a:pt x="206" y="397"/>
                        <a:pt x="207" y="393"/>
                        <a:pt x="207" y="391"/>
                      </a:cubicBezTo>
                      <a:cubicBezTo>
                        <a:pt x="206" y="379"/>
                        <a:pt x="205" y="369"/>
                        <a:pt x="205" y="354"/>
                      </a:cubicBezTo>
                      <a:cubicBezTo>
                        <a:pt x="212" y="355"/>
                        <a:pt x="204" y="364"/>
                        <a:pt x="208" y="368"/>
                      </a:cubicBezTo>
                      <a:close/>
                      <a:moveTo>
                        <a:pt x="206" y="353"/>
                      </a:moveTo>
                      <a:cubicBezTo>
                        <a:pt x="204" y="349"/>
                        <a:pt x="203" y="341"/>
                        <a:pt x="205" y="336"/>
                      </a:cubicBezTo>
                      <a:cubicBezTo>
                        <a:pt x="204" y="340"/>
                        <a:pt x="205" y="346"/>
                        <a:pt x="206" y="353"/>
                      </a:cubicBezTo>
                      <a:close/>
                      <a:moveTo>
                        <a:pt x="204" y="329"/>
                      </a:moveTo>
                      <a:cubicBezTo>
                        <a:pt x="202" y="328"/>
                        <a:pt x="204" y="328"/>
                        <a:pt x="203" y="326"/>
                      </a:cubicBezTo>
                      <a:cubicBezTo>
                        <a:pt x="205" y="326"/>
                        <a:pt x="204" y="328"/>
                        <a:pt x="204" y="329"/>
                      </a:cubicBezTo>
                      <a:close/>
                      <a:moveTo>
                        <a:pt x="191" y="335"/>
                      </a:moveTo>
                      <a:cubicBezTo>
                        <a:pt x="189" y="334"/>
                        <a:pt x="192" y="331"/>
                        <a:pt x="190" y="330"/>
                      </a:cubicBezTo>
                      <a:cubicBezTo>
                        <a:pt x="192" y="328"/>
                        <a:pt x="191" y="333"/>
                        <a:pt x="191" y="335"/>
                      </a:cubicBezTo>
                      <a:close/>
                      <a:moveTo>
                        <a:pt x="191" y="321"/>
                      </a:moveTo>
                      <a:cubicBezTo>
                        <a:pt x="193" y="322"/>
                        <a:pt x="191" y="325"/>
                        <a:pt x="191" y="329"/>
                      </a:cubicBezTo>
                      <a:cubicBezTo>
                        <a:pt x="189" y="327"/>
                        <a:pt x="190" y="324"/>
                        <a:pt x="189" y="321"/>
                      </a:cubicBezTo>
                      <a:cubicBezTo>
                        <a:pt x="190" y="321"/>
                        <a:pt x="191" y="321"/>
                        <a:pt x="191" y="321"/>
                      </a:cubicBezTo>
                      <a:close/>
                      <a:moveTo>
                        <a:pt x="171" y="27"/>
                      </a:moveTo>
                      <a:cubicBezTo>
                        <a:pt x="172" y="27"/>
                        <a:pt x="171" y="29"/>
                        <a:pt x="170" y="29"/>
                      </a:cubicBezTo>
                      <a:cubicBezTo>
                        <a:pt x="170" y="28"/>
                        <a:pt x="169" y="28"/>
                        <a:pt x="171" y="27"/>
                      </a:cubicBezTo>
                      <a:close/>
                      <a:moveTo>
                        <a:pt x="168" y="44"/>
                      </a:moveTo>
                      <a:cubicBezTo>
                        <a:pt x="166" y="41"/>
                        <a:pt x="168" y="38"/>
                        <a:pt x="166" y="34"/>
                      </a:cubicBezTo>
                      <a:cubicBezTo>
                        <a:pt x="169" y="36"/>
                        <a:pt x="170" y="42"/>
                        <a:pt x="168" y="44"/>
                      </a:cubicBezTo>
                      <a:close/>
                      <a:moveTo>
                        <a:pt x="164" y="35"/>
                      </a:moveTo>
                      <a:cubicBezTo>
                        <a:pt x="166" y="41"/>
                        <a:pt x="165" y="47"/>
                        <a:pt x="165" y="54"/>
                      </a:cubicBezTo>
                      <a:cubicBezTo>
                        <a:pt x="165" y="48"/>
                        <a:pt x="161" y="39"/>
                        <a:pt x="164" y="35"/>
                      </a:cubicBezTo>
                      <a:close/>
                      <a:moveTo>
                        <a:pt x="159" y="64"/>
                      </a:moveTo>
                      <a:cubicBezTo>
                        <a:pt x="161" y="64"/>
                        <a:pt x="159" y="66"/>
                        <a:pt x="159" y="68"/>
                      </a:cubicBezTo>
                      <a:cubicBezTo>
                        <a:pt x="158" y="68"/>
                        <a:pt x="158" y="65"/>
                        <a:pt x="159" y="64"/>
                      </a:cubicBezTo>
                      <a:close/>
                      <a:moveTo>
                        <a:pt x="150" y="369"/>
                      </a:moveTo>
                      <a:cubicBezTo>
                        <a:pt x="151" y="370"/>
                        <a:pt x="150" y="373"/>
                        <a:pt x="150" y="375"/>
                      </a:cubicBezTo>
                      <a:cubicBezTo>
                        <a:pt x="149" y="374"/>
                        <a:pt x="150" y="372"/>
                        <a:pt x="148" y="373"/>
                      </a:cubicBezTo>
                      <a:cubicBezTo>
                        <a:pt x="150" y="371"/>
                        <a:pt x="149" y="370"/>
                        <a:pt x="149" y="367"/>
                      </a:cubicBezTo>
                      <a:cubicBezTo>
                        <a:pt x="150" y="367"/>
                        <a:pt x="150" y="370"/>
                        <a:pt x="150" y="369"/>
                      </a:cubicBezTo>
                      <a:close/>
                      <a:moveTo>
                        <a:pt x="150" y="361"/>
                      </a:moveTo>
                      <a:cubicBezTo>
                        <a:pt x="150" y="364"/>
                        <a:pt x="150" y="364"/>
                        <a:pt x="150" y="364"/>
                      </a:cubicBezTo>
                      <a:cubicBezTo>
                        <a:pt x="149" y="365"/>
                        <a:pt x="149" y="362"/>
                        <a:pt x="149" y="362"/>
                      </a:cubicBezTo>
                      <a:cubicBezTo>
                        <a:pt x="149" y="362"/>
                        <a:pt x="149" y="362"/>
                        <a:pt x="149" y="363"/>
                      </a:cubicBezTo>
                      <a:cubicBezTo>
                        <a:pt x="148" y="363"/>
                        <a:pt x="148" y="360"/>
                        <a:pt x="150" y="361"/>
                      </a:cubicBezTo>
                      <a:close/>
                      <a:moveTo>
                        <a:pt x="147" y="344"/>
                      </a:moveTo>
                      <a:cubicBezTo>
                        <a:pt x="150" y="346"/>
                        <a:pt x="147" y="347"/>
                        <a:pt x="148" y="351"/>
                      </a:cubicBezTo>
                      <a:cubicBezTo>
                        <a:pt x="147" y="350"/>
                        <a:pt x="147" y="350"/>
                        <a:pt x="147" y="349"/>
                      </a:cubicBezTo>
                      <a:cubicBezTo>
                        <a:pt x="146" y="352"/>
                        <a:pt x="147" y="358"/>
                        <a:pt x="147" y="364"/>
                      </a:cubicBezTo>
                      <a:cubicBezTo>
                        <a:pt x="145" y="359"/>
                        <a:pt x="145" y="350"/>
                        <a:pt x="147" y="344"/>
                      </a:cubicBezTo>
                      <a:close/>
                      <a:moveTo>
                        <a:pt x="135" y="41"/>
                      </a:moveTo>
                      <a:cubicBezTo>
                        <a:pt x="135" y="46"/>
                        <a:pt x="136" y="47"/>
                        <a:pt x="136" y="50"/>
                      </a:cubicBezTo>
                      <a:cubicBezTo>
                        <a:pt x="134" y="50"/>
                        <a:pt x="134" y="50"/>
                        <a:pt x="134" y="50"/>
                      </a:cubicBezTo>
                      <a:cubicBezTo>
                        <a:pt x="135" y="47"/>
                        <a:pt x="133" y="42"/>
                        <a:pt x="135" y="41"/>
                      </a:cubicBezTo>
                      <a:close/>
                      <a:moveTo>
                        <a:pt x="125" y="43"/>
                      </a:moveTo>
                      <a:cubicBezTo>
                        <a:pt x="126" y="44"/>
                        <a:pt x="126" y="46"/>
                        <a:pt x="125" y="47"/>
                      </a:cubicBezTo>
                      <a:cubicBezTo>
                        <a:pt x="124" y="47"/>
                        <a:pt x="125" y="44"/>
                        <a:pt x="125" y="43"/>
                      </a:cubicBezTo>
                      <a:close/>
                      <a:moveTo>
                        <a:pt x="125" y="343"/>
                      </a:moveTo>
                      <a:cubicBezTo>
                        <a:pt x="127" y="344"/>
                        <a:pt x="125" y="345"/>
                        <a:pt x="126" y="346"/>
                      </a:cubicBezTo>
                      <a:cubicBezTo>
                        <a:pt x="124" y="347"/>
                        <a:pt x="125" y="344"/>
                        <a:pt x="125" y="343"/>
                      </a:cubicBezTo>
                      <a:close/>
                      <a:moveTo>
                        <a:pt x="122" y="38"/>
                      </a:moveTo>
                      <a:cubicBezTo>
                        <a:pt x="123" y="42"/>
                        <a:pt x="122" y="50"/>
                        <a:pt x="122" y="54"/>
                      </a:cubicBezTo>
                      <a:cubicBezTo>
                        <a:pt x="121" y="50"/>
                        <a:pt x="121" y="45"/>
                        <a:pt x="122" y="38"/>
                      </a:cubicBezTo>
                      <a:close/>
                      <a:moveTo>
                        <a:pt x="106" y="22"/>
                      </a:moveTo>
                      <a:cubicBezTo>
                        <a:pt x="106" y="21"/>
                        <a:pt x="107" y="21"/>
                        <a:pt x="108" y="21"/>
                      </a:cubicBezTo>
                      <a:cubicBezTo>
                        <a:pt x="110" y="23"/>
                        <a:pt x="107" y="26"/>
                        <a:pt x="108" y="28"/>
                      </a:cubicBezTo>
                      <a:cubicBezTo>
                        <a:pt x="107" y="28"/>
                        <a:pt x="106" y="29"/>
                        <a:pt x="105" y="29"/>
                      </a:cubicBezTo>
                      <a:cubicBezTo>
                        <a:pt x="105" y="26"/>
                        <a:pt x="106" y="24"/>
                        <a:pt x="106" y="22"/>
                      </a:cubicBezTo>
                      <a:close/>
                      <a:moveTo>
                        <a:pt x="101" y="25"/>
                      </a:moveTo>
                      <a:cubicBezTo>
                        <a:pt x="102" y="29"/>
                        <a:pt x="102" y="34"/>
                        <a:pt x="101" y="41"/>
                      </a:cubicBezTo>
                      <a:cubicBezTo>
                        <a:pt x="100" y="35"/>
                        <a:pt x="101" y="31"/>
                        <a:pt x="101" y="25"/>
                      </a:cubicBezTo>
                      <a:close/>
                      <a:moveTo>
                        <a:pt x="102" y="368"/>
                      </a:moveTo>
                      <a:cubicBezTo>
                        <a:pt x="100" y="368"/>
                        <a:pt x="101" y="361"/>
                        <a:pt x="99" y="358"/>
                      </a:cubicBezTo>
                      <a:cubicBezTo>
                        <a:pt x="103" y="360"/>
                        <a:pt x="100" y="366"/>
                        <a:pt x="102" y="368"/>
                      </a:cubicBezTo>
                      <a:close/>
                      <a:moveTo>
                        <a:pt x="92" y="334"/>
                      </a:moveTo>
                      <a:cubicBezTo>
                        <a:pt x="93" y="337"/>
                        <a:pt x="93" y="340"/>
                        <a:pt x="93" y="342"/>
                      </a:cubicBezTo>
                      <a:cubicBezTo>
                        <a:pt x="91" y="342"/>
                        <a:pt x="93" y="340"/>
                        <a:pt x="91" y="340"/>
                      </a:cubicBezTo>
                      <a:cubicBezTo>
                        <a:pt x="93" y="339"/>
                        <a:pt x="91" y="337"/>
                        <a:pt x="92" y="334"/>
                      </a:cubicBezTo>
                      <a:close/>
                      <a:moveTo>
                        <a:pt x="77" y="330"/>
                      </a:moveTo>
                      <a:cubicBezTo>
                        <a:pt x="78" y="334"/>
                        <a:pt x="77" y="336"/>
                        <a:pt x="77" y="340"/>
                      </a:cubicBezTo>
                      <a:cubicBezTo>
                        <a:pt x="76" y="340"/>
                        <a:pt x="76" y="340"/>
                        <a:pt x="76" y="340"/>
                      </a:cubicBezTo>
                      <a:cubicBezTo>
                        <a:pt x="77" y="337"/>
                        <a:pt x="76" y="334"/>
                        <a:pt x="75" y="330"/>
                      </a:cubicBezTo>
                      <a:cubicBezTo>
                        <a:pt x="76" y="329"/>
                        <a:pt x="76" y="331"/>
                        <a:pt x="77" y="330"/>
                      </a:cubicBezTo>
                      <a:close/>
                      <a:moveTo>
                        <a:pt x="68" y="289"/>
                      </a:moveTo>
                      <a:cubicBezTo>
                        <a:pt x="68" y="290"/>
                        <a:pt x="70" y="297"/>
                        <a:pt x="67" y="299"/>
                      </a:cubicBezTo>
                      <a:cubicBezTo>
                        <a:pt x="68" y="299"/>
                        <a:pt x="68" y="297"/>
                        <a:pt x="68" y="295"/>
                      </a:cubicBezTo>
                      <a:cubicBezTo>
                        <a:pt x="66" y="294"/>
                        <a:pt x="67" y="297"/>
                        <a:pt x="67" y="297"/>
                      </a:cubicBezTo>
                      <a:cubicBezTo>
                        <a:pt x="66" y="298"/>
                        <a:pt x="64" y="290"/>
                        <a:pt x="68" y="289"/>
                      </a:cubicBezTo>
                      <a:close/>
                      <a:moveTo>
                        <a:pt x="43" y="26"/>
                      </a:moveTo>
                      <a:cubicBezTo>
                        <a:pt x="43" y="26"/>
                        <a:pt x="44" y="26"/>
                        <a:pt x="45" y="26"/>
                      </a:cubicBezTo>
                      <a:cubicBezTo>
                        <a:pt x="45" y="29"/>
                        <a:pt x="44" y="29"/>
                        <a:pt x="45" y="31"/>
                      </a:cubicBezTo>
                      <a:cubicBezTo>
                        <a:pt x="44" y="31"/>
                        <a:pt x="43" y="31"/>
                        <a:pt x="43" y="32"/>
                      </a:cubicBezTo>
                      <a:cubicBezTo>
                        <a:pt x="41" y="32"/>
                        <a:pt x="43" y="28"/>
                        <a:pt x="43" y="26"/>
                      </a:cubicBezTo>
                      <a:close/>
                      <a:moveTo>
                        <a:pt x="31" y="24"/>
                      </a:moveTo>
                      <a:cubicBezTo>
                        <a:pt x="30" y="28"/>
                        <a:pt x="30" y="30"/>
                        <a:pt x="29" y="35"/>
                      </a:cubicBezTo>
                      <a:cubicBezTo>
                        <a:pt x="28" y="35"/>
                        <a:pt x="29" y="31"/>
                        <a:pt x="27" y="32"/>
                      </a:cubicBezTo>
                      <a:cubicBezTo>
                        <a:pt x="28" y="30"/>
                        <a:pt x="28" y="26"/>
                        <a:pt x="31" y="24"/>
                      </a:cubicBezTo>
                      <a:close/>
                      <a:moveTo>
                        <a:pt x="30" y="154"/>
                      </a:moveTo>
                      <a:cubicBezTo>
                        <a:pt x="28" y="150"/>
                        <a:pt x="28" y="138"/>
                        <a:pt x="28" y="133"/>
                      </a:cubicBezTo>
                      <a:cubicBezTo>
                        <a:pt x="30" y="139"/>
                        <a:pt x="30" y="148"/>
                        <a:pt x="30" y="154"/>
                      </a:cubicBezTo>
                      <a:close/>
                      <a:moveTo>
                        <a:pt x="25" y="142"/>
                      </a:moveTo>
                      <a:cubicBezTo>
                        <a:pt x="26" y="146"/>
                        <a:pt x="27" y="153"/>
                        <a:pt x="25" y="153"/>
                      </a:cubicBezTo>
                      <a:cubicBezTo>
                        <a:pt x="24" y="147"/>
                        <a:pt x="25" y="138"/>
                        <a:pt x="23" y="134"/>
                      </a:cubicBezTo>
                      <a:cubicBezTo>
                        <a:pt x="26" y="133"/>
                        <a:pt x="25" y="138"/>
                        <a:pt x="25" y="142"/>
                      </a:cubicBezTo>
                      <a:close/>
                      <a:moveTo>
                        <a:pt x="24" y="89"/>
                      </a:moveTo>
                      <a:cubicBezTo>
                        <a:pt x="25" y="95"/>
                        <a:pt x="26" y="101"/>
                        <a:pt x="24" y="106"/>
                      </a:cubicBezTo>
                      <a:cubicBezTo>
                        <a:pt x="22" y="98"/>
                        <a:pt x="22" y="83"/>
                        <a:pt x="22" y="72"/>
                      </a:cubicBezTo>
                      <a:cubicBezTo>
                        <a:pt x="25" y="76"/>
                        <a:pt x="23" y="83"/>
                        <a:pt x="24" y="89"/>
                      </a:cubicBezTo>
                      <a:close/>
                      <a:moveTo>
                        <a:pt x="23" y="66"/>
                      </a:moveTo>
                      <a:cubicBezTo>
                        <a:pt x="22" y="66"/>
                        <a:pt x="21" y="66"/>
                        <a:pt x="21" y="66"/>
                      </a:cubicBezTo>
                      <a:cubicBezTo>
                        <a:pt x="21" y="65"/>
                        <a:pt x="21" y="64"/>
                        <a:pt x="22" y="63"/>
                      </a:cubicBezTo>
                      <a:cubicBezTo>
                        <a:pt x="22" y="63"/>
                        <a:pt x="22" y="64"/>
                        <a:pt x="23" y="64"/>
                      </a:cubicBezTo>
                      <a:cubicBezTo>
                        <a:pt x="23" y="64"/>
                        <a:pt x="23" y="65"/>
                        <a:pt x="23" y="66"/>
                      </a:cubicBezTo>
                      <a:close/>
                      <a:moveTo>
                        <a:pt x="22" y="29"/>
                      </a:moveTo>
                      <a:cubicBezTo>
                        <a:pt x="21" y="35"/>
                        <a:pt x="22" y="36"/>
                        <a:pt x="23" y="40"/>
                      </a:cubicBezTo>
                      <a:cubicBezTo>
                        <a:pt x="21" y="41"/>
                        <a:pt x="21" y="39"/>
                        <a:pt x="20" y="40"/>
                      </a:cubicBezTo>
                      <a:cubicBezTo>
                        <a:pt x="20" y="38"/>
                        <a:pt x="19" y="38"/>
                        <a:pt x="19" y="37"/>
                      </a:cubicBezTo>
                      <a:cubicBezTo>
                        <a:pt x="21" y="36"/>
                        <a:pt x="17" y="30"/>
                        <a:pt x="22" y="29"/>
                      </a:cubicBezTo>
                      <a:close/>
                      <a:moveTo>
                        <a:pt x="18" y="90"/>
                      </a:moveTo>
                      <a:cubicBezTo>
                        <a:pt x="19" y="91"/>
                        <a:pt x="19" y="94"/>
                        <a:pt x="19" y="96"/>
                      </a:cubicBezTo>
                      <a:cubicBezTo>
                        <a:pt x="18" y="95"/>
                        <a:pt x="18" y="91"/>
                        <a:pt x="18" y="90"/>
                      </a:cubicBezTo>
                      <a:close/>
                      <a:moveTo>
                        <a:pt x="13" y="24"/>
                      </a:moveTo>
                      <a:cubicBezTo>
                        <a:pt x="14" y="23"/>
                        <a:pt x="18" y="22"/>
                        <a:pt x="18" y="25"/>
                      </a:cubicBezTo>
                      <a:cubicBezTo>
                        <a:pt x="15" y="25"/>
                        <a:pt x="15" y="26"/>
                        <a:pt x="13" y="26"/>
                      </a:cubicBezTo>
                      <a:cubicBezTo>
                        <a:pt x="13" y="25"/>
                        <a:pt x="13" y="25"/>
                        <a:pt x="13" y="24"/>
                      </a:cubicBezTo>
                      <a:close/>
                      <a:moveTo>
                        <a:pt x="536" y="62"/>
                      </a:moveTo>
                      <a:cubicBezTo>
                        <a:pt x="536" y="62"/>
                        <a:pt x="536" y="62"/>
                        <a:pt x="536" y="62"/>
                      </a:cubicBezTo>
                      <a:cubicBezTo>
                        <a:pt x="536" y="62"/>
                        <a:pt x="536" y="62"/>
                        <a:pt x="536" y="62"/>
                      </a:cubicBezTo>
                      <a:close/>
                      <a:moveTo>
                        <a:pt x="93" y="40"/>
                      </a:moveTo>
                      <a:cubicBezTo>
                        <a:pt x="93" y="41"/>
                        <a:pt x="93" y="41"/>
                        <a:pt x="93" y="41"/>
                      </a:cubicBezTo>
                      <a:cubicBezTo>
                        <a:pt x="93" y="41"/>
                        <a:pt x="93" y="41"/>
                        <a:pt x="93" y="40"/>
                      </a:cubicBezTo>
                      <a:close/>
                      <a:moveTo>
                        <a:pt x="139" y="371"/>
                      </a:moveTo>
                      <a:cubicBezTo>
                        <a:pt x="138" y="370"/>
                        <a:pt x="138" y="372"/>
                        <a:pt x="139" y="371"/>
                      </a:cubicBezTo>
                      <a:close/>
                      <a:moveTo>
                        <a:pt x="309" y="338"/>
                      </a:moveTo>
                      <a:cubicBezTo>
                        <a:pt x="309" y="334"/>
                        <a:pt x="309" y="334"/>
                        <a:pt x="309" y="330"/>
                      </a:cubicBezTo>
                      <a:cubicBezTo>
                        <a:pt x="308" y="331"/>
                        <a:pt x="308" y="330"/>
                        <a:pt x="308" y="329"/>
                      </a:cubicBezTo>
                      <a:cubicBezTo>
                        <a:pt x="308" y="332"/>
                        <a:pt x="307" y="337"/>
                        <a:pt x="309" y="338"/>
                      </a:cubicBezTo>
                      <a:close/>
                      <a:moveTo>
                        <a:pt x="233" y="434"/>
                      </a:moveTo>
                      <a:cubicBezTo>
                        <a:pt x="230" y="434"/>
                        <a:pt x="232" y="431"/>
                        <a:pt x="231" y="430"/>
                      </a:cubicBezTo>
                      <a:cubicBezTo>
                        <a:pt x="230" y="433"/>
                        <a:pt x="234" y="435"/>
                        <a:pt x="231" y="437"/>
                      </a:cubicBezTo>
                      <a:cubicBezTo>
                        <a:pt x="232" y="437"/>
                        <a:pt x="232" y="436"/>
                        <a:pt x="233" y="436"/>
                      </a:cubicBezTo>
                      <a:cubicBezTo>
                        <a:pt x="234" y="435"/>
                        <a:pt x="232" y="435"/>
                        <a:pt x="233" y="434"/>
                      </a:cubicBezTo>
                      <a:close/>
                      <a:moveTo>
                        <a:pt x="261" y="431"/>
                      </a:moveTo>
                      <a:cubicBezTo>
                        <a:pt x="260" y="429"/>
                        <a:pt x="261" y="428"/>
                        <a:pt x="260" y="429"/>
                      </a:cubicBezTo>
                      <a:cubicBezTo>
                        <a:pt x="261" y="427"/>
                        <a:pt x="260" y="426"/>
                        <a:pt x="259" y="425"/>
                      </a:cubicBezTo>
                      <a:cubicBezTo>
                        <a:pt x="259" y="426"/>
                        <a:pt x="259" y="429"/>
                        <a:pt x="258" y="430"/>
                      </a:cubicBezTo>
                      <a:cubicBezTo>
                        <a:pt x="259" y="430"/>
                        <a:pt x="259" y="430"/>
                        <a:pt x="259" y="430"/>
                      </a:cubicBezTo>
                      <a:cubicBezTo>
                        <a:pt x="260" y="437"/>
                        <a:pt x="260" y="433"/>
                        <a:pt x="260" y="430"/>
                      </a:cubicBezTo>
                      <a:cubicBezTo>
                        <a:pt x="261" y="430"/>
                        <a:pt x="260" y="431"/>
                        <a:pt x="261" y="431"/>
                      </a:cubicBezTo>
                      <a:close/>
                      <a:moveTo>
                        <a:pt x="414" y="424"/>
                      </a:moveTo>
                      <a:cubicBezTo>
                        <a:pt x="415" y="424"/>
                        <a:pt x="415" y="424"/>
                        <a:pt x="415" y="425"/>
                      </a:cubicBezTo>
                      <a:cubicBezTo>
                        <a:pt x="414" y="425"/>
                        <a:pt x="414" y="425"/>
                        <a:pt x="413" y="426"/>
                      </a:cubicBezTo>
                      <a:cubicBezTo>
                        <a:pt x="414" y="426"/>
                        <a:pt x="412" y="427"/>
                        <a:pt x="414" y="427"/>
                      </a:cubicBezTo>
                      <a:cubicBezTo>
                        <a:pt x="413" y="427"/>
                        <a:pt x="413" y="428"/>
                        <a:pt x="414" y="428"/>
                      </a:cubicBezTo>
                      <a:cubicBezTo>
                        <a:pt x="414" y="427"/>
                        <a:pt x="415" y="425"/>
                        <a:pt x="416" y="424"/>
                      </a:cubicBezTo>
                      <a:cubicBezTo>
                        <a:pt x="415" y="424"/>
                        <a:pt x="415" y="424"/>
                        <a:pt x="414" y="424"/>
                      </a:cubicBezTo>
                      <a:close/>
                      <a:moveTo>
                        <a:pt x="455" y="421"/>
                      </a:moveTo>
                      <a:cubicBezTo>
                        <a:pt x="455" y="422"/>
                        <a:pt x="455" y="422"/>
                        <a:pt x="454" y="422"/>
                      </a:cubicBezTo>
                      <a:cubicBezTo>
                        <a:pt x="454" y="422"/>
                        <a:pt x="455" y="421"/>
                        <a:pt x="454" y="421"/>
                      </a:cubicBezTo>
                      <a:cubicBezTo>
                        <a:pt x="454" y="422"/>
                        <a:pt x="454" y="426"/>
                        <a:pt x="455" y="425"/>
                      </a:cubicBezTo>
                      <a:cubicBezTo>
                        <a:pt x="454" y="423"/>
                        <a:pt x="456" y="422"/>
                        <a:pt x="455" y="421"/>
                      </a:cubicBezTo>
                      <a:close/>
                      <a:moveTo>
                        <a:pt x="345" y="429"/>
                      </a:moveTo>
                      <a:cubicBezTo>
                        <a:pt x="343" y="428"/>
                        <a:pt x="346" y="425"/>
                        <a:pt x="344" y="424"/>
                      </a:cubicBezTo>
                      <a:cubicBezTo>
                        <a:pt x="344" y="426"/>
                        <a:pt x="344" y="427"/>
                        <a:pt x="343" y="428"/>
                      </a:cubicBezTo>
                      <a:cubicBezTo>
                        <a:pt x="345" y="427"/>
                        <a:pt x="344" y="431"/>
                        <a:pt x="345" y="429"/>
                      </a:cubicBezTo>
                      <a:close/>
                      <a:moveTo>
                        <a:pt x="213" y="429"/>
                      </a:moveTo>
                      <a:cubicBezTo>
                        <a:pt x="213" y="430"/>
                        <a:pt x="212" y="435"/>
                        <a:pt x="214" y="433"/>
                      </a:cubicBezTo>
                      <a:cubicBezTo>
                        <a:pt x="212" y="432"/>
                        <a:pt x="214" y="431"/>
                        <a:pt x="214" y="429"/>
                      </a:cubicBezTo>
                      <a:cubicBezTo>
                        <a:pt x="213" y="429"/>
                        <a:pt x="213" y="428"/>
                        <a:pt x="213" y="429"/>
                      </a:cubicBezTo>
                      <a:close/>
                      <a:moveTo>
                        <a:pt x="334" y="408"/>
                      </a:moveTo>
                      <a:cubicBezTo>
                        <a:pt x="334" y="407"/>
                        <a:pt x="334" y="403"/>
                        <a:pt x="333" y="404"/>
                      </a:cubicBezTo>
                      <a:cubicBezTo>
                        <a:pt x="333" y="410"/>
                        <a:pt x="334" y="414"/>
                        <a:pt x="334" y="418"/>
                      </a:cubicBezTo>
                      <a:cubicBezTo>
                        <a:pt x="334" y="416"/>
                        <a:pt x="332" y="426"/>
                        <a:pt x="335" y="427"/>
                      </a:cubicBezTo>
                      <a:cubicBezTo>
                        <a:pt x="336" y="421"/>
                        <a:pt x="335" y="412"/>
                        <a:pt x="334" y="408"/>
                      </a:cubicBezTo>
                      <a:close/>
                      <a:moveTo>
                        <a:pt x="335" y="428"/>
                      </a:moveTo>
                      <a:cubicBezTo>
                        <a:pt x="334" y="428"/>
                        <a:pt x="334" y="428"/>
                        <a:pt x="334" y="428"/>
                      </a:cubicBezTo>
                      <a:cubicBezTo>
                        <a:pt x="334" y="428"/>
                        <a:pt x="334" y="428"/>
                        <a:pt x="335" y="428"/>
                      </a:cubicBezTo>
                      <a:close/>
                      <a:moveTo>
                        <a:pt x="335" y="427"/>
                      </a:moveTo>
                      <a:cubicBezTo>
                        <a:pt x="335" y="427"/>
                        <a:pt x="335" y="427"/>
                        <a:pt x="335" y="427"/>
                      </a:cubicBezTo>
                      <a:cubicBezTo>
                        <a:pt x="335" y="427"/>
                        <a:pt x="335" y="428"/>
                        <a:pt x="335" y="428"/>
                      </a:cubicBezTo>
                      <a:cubicBezTo>
                        <a:pt x="335" y="428"/>
                        <a:pt x="335" y="427"/>
                        <a:pt x="335" y="427"/>
                      </a:cubicBezTo>
                      <a:close/>
                      <a:moveTo>
                        <a:pt x="93" y="418"/>
                      </a:moveTo>
                      <a:cubicBezTo>
                        <a:pt x="93" y="418"/>
                        <a:pt x="95" y="411"/>
                        <a:pt x="90" y="411"/>
                      </a:cubicBezTo>
                      <a:cubicBezTo>
                        <a:pt x="94" y="416"/>
                        <a:pt x="89" y="424"/>
                        <a:pt x="92" y="424"/>
                      </a:cubicBezTo>
                      <a:cubicBezTo>
                        <a:pt x="91" y="425"/>
                        <a:pt x="91" y="426"/>
                        <a:pt x="91" y="428"/>
                      </a:cubicBezTo>
                      <a:cubicBezTo>
                        <a:pt x="95" y="427"/>
                        <a:pt x="91" y="435"/>
                        <a:pt x="94" y="437"/>
                      </a:cubicBezTo>
                      <a:cubicBezTo>
                        <a:pt x="92" y="430"/>
                        <a:pt x="95" y="424"/>
                        <a:pt x="93" y="418"/>
                      </a:cubicBezTo>
                      <a:close/>
                      <a:moveTo>
                        <a:pt x="374" y="425"/>
                      </a:moveTo>
                      <a:cubicBezTo>
                        <a:pt x="374" y="424"/>
                        <a:pt x="374" y="423"/>
                        <a:pt x="374" y="423"/>
                      </a:cubicBezTo>
                      <a:cubicBezTo>
                        <a:pt x="374" y="411"/>
                        <a:pt x="372" y="426"/>
                        <a:pt x="374" y="425"/>
                      </a:cubicBezTo>
                      <a:close/>
                      <a:moveTo>
                        <a:pt x="337" y="426"/>
                      </a:moveTo>
                      <a:cubicBezTo>
                        <a:pt x="337" y="422"/>
                        <a:pt x="337" y="420"/>
                        <a:pt x="336" y="418"/>
                      </a:cubicBezTo>
                      <a:cubicBezTo>
                        <a:pt x="336" y="421"/>
                        <a:pt x="336" y="425"/>
                        <a:pt x="337" y="426"/>
                      </a:cubicBezTo>
                      <a:close/>
                      <a:moveTo>
                        <a:pt x="250" y="426"/>
                      </a:moveTo>
                      <a:cubicBezTo>
                        <a:pt x="250" y="424"/>
                        <a:pt x="251" y="429"/>
                        <a:pt x="250" y="429"/>
                      </a:cubicBezTo>
                      <a:cubicBezTo>
                        <a:pt x="252" y="429"/>
                        <a:pt x="250" y="424"/>
                        <a:pt x="250" y="423"/>
                      </a:cubicBezTo>
                      <a:cubicBezTo>
                        <a:pt x="251" y="424"/>
                        <a:pt x="248" y="426"/>
                        <a:pt x="250" y="426"/>
                      </a:cubicBezTo>
                      <a:close/>
                      <a:moveTo>
                        <a:pt x="290" y="415"/>
                      </a:moveTo>
                      <a:cubicBezTo>
                        <a:pt x="288" y="416"/>
                        <a:pt x="291" y="416"/>
                        <a:pt x="291" y="417"/>
                      </a:cubicBezTo>
                      <a:cubicBezTo>
                        <a:pt x="290" y="417"/>
                        <a:pt x="290" y="416"/>
                        <a:pt x="289" y="416"/>
                      </a:cubicBezTo>
                      <a:cubicBezTo>
                        <a:pt x="289" y="419"/>
                        <a:pt x="289" y="419"/>
                        <a:pt x="289" y="419"/>
                      </a:cubicBezTo>
                      <a:cubicBezTo>
                        <a:pt x="290" y="419"/>
                        <a:pt x="290" y="418"/>
                        <a:pt x="291" y="419"/>
                      </a:cubicBezTo>
                      <a:cubicBezTo>
                        <a:pt x="290" y="420"/>
                        <a:pt x="290" y="421"/>
                        <a:pt x="291" y="423"/>
                      </a:cubicBezTo>
                      <a:cubicBezTo>
                        <a:pt x="288" y="422"/>
                        <a:pt x="291" y="428"/>
                        <a:pt x="291" y="427"/>
                      </a:cubicBezTo>
                      <a:cubicBezTo>
                        <a:pt x="291" y="422"/>
                        <a:pt x="293" y="418"/>
                        <a:pt x="290" y="415"/>
                      </a:cubicBezTo>
                      <a:close/>
                      <a:moveTo>
                        <a:pt x="350" y="420"/>
                      </a:moveTo>
                      <a:cubicBezTo>
                        <a:pt x="350" y="422"/>
                        <a:pt x="351" y="425"/>
                        <a:pt x="351" y="423"/>
                      </a:cubicBezTo>
                      <a:cubicBezTo>
                        <a:pt x="350" y="424"/>
                        <a:pt x="351" y="422"/>
                        <a:pt x="351" y="422"/>
                      </a:cubicBezTo>
                      <a:cubicBezTo>
                        <a:pt x="350" y="422"/>
                        <a:pt x="351" y="420"/>
                        <a:pt x="350" y="420"/>
                      </a:cubicBezTo>
                      <a:close/>
                      <a:moveTo>
                        <a:pt x="281" y="420"/>
                      </a:moveTo>
                      <a:cubicBezTo>
                        <a:pt x="282" y="423"/>
                        <a:pt x="281" y="424"/>
                        <a:pt x="283" y="426"/>
                      </a:cubicBezTo>
                      <a:cubicBezTo>
                        <a:pt x="282" y="424"/>
                        <a:pt x="283" y="423"/>
                        <a:pt x="282" y="422"/>
                      </a:cubicBezTo>
                      <a:cubicBezTo>
                        <a:pt x="282" y="421"/>
                        <a:pt x="283" y="422"/>
                        <a:pt x="284" y="422"/>
                      </a:cubicBezTo>
                      <a:cubicBezTo>
                        <a:pt x="284" y="420"/>
                        <a:pt x="283" y="419"/>
                        <a:pt x="283" y="418"/>
                      </a:cubicBezTo>
                      <a:cubicBezTo>
                        <a:pt x="282" y="411"/>
                        <a:pt x="284" y="426"/>
                        <a:pt x="281" y="420"/>
                      </a:cubicBezTo>
                      <a:close/>
                      <a:moveTo>
                        <a:pt x="456" y="408"/>
                      </a:moveTo>
                      <a:cubicBezTo>
                        <a:pt x="456" y="412"/>
                        <a:pt x="456" y="417"/>
                        <a:pt x="459" y="416"/>
                      </a:cubicBezTo>
                      <a:cubicBezTo>
                        <a:pt x="458" y="416"/>
                        <a:pt x="458" y="416"/>
                        <a:pt x="459" y="415"/>
                      </a:cubicBezTo>
                      <a:cubicBezTo>
                        <a:pt x="458" y="415"/>
                        <a:pt x="457" y="416"/>
                        <a:pt x="457" y="415"/>
                      </a:cubicBezTo>
                      <a:cubicBezTo>
                        <a:pt x="458" y="413"/>
                        <a:pt x="457" y="414"/>
                        <a:pt x="458" y="412"/>
                      </a:cubicBezTo>
                      <a:cubicBezTo>
                        <a:pt x="457" y="413"/>
                        <a:pt x="458" y="409"/>
                        <a:pt x="456" y="408"/>
                      </a:cubicBezTo>
                      <a:close/>
                      <a:moveTo>
                        <a:pt x="230" y="416"/>
                      </a:moveTo>
                      <a:cubicBezTo>
                        <a:pt x="229" y="417"/>
                        <a:pt x="230" y="419"/>
                        <a:pt x="231" y="421"/>
                      </a:cubicBezTo>
                      <a:cubicBezTo>
                        <a:pt x="230" y="421"/>
                        <a:pt x="229" y="421"/>
                        <a:pt x="229" y="422"/>
                      </a:cubicBezTo>
                      <a:cubicBezTo>
                        <a:pt x="230" y="423"/>
                        <a:pt x="231" y="424"/>
                        <a:pt x="231" y="425"/>
                      </a:cubicBezTo>
                      <a:cubicBezTo>
                        <a:pt x="230" y="424"/>
                        <a:pt x="230" y="426"/>
                        <a:pt x="229" y="425"/>
                      </a:cubicBezTo>
                      <a:cubicBezTo>
                        <a:pt x="229" y="427"/>
                        <a:pt x="232" y="427"/>
                        <a:pt x="233" y="426"/>
                      </a:cubicBezTo>
                      <a:cubicBezTo>
                        <a:pt x="231" y="426"/>
                        <a:pt x="232" y="424"/>
                        <a:pt x="231" y="423"/>
                      </a:cubicBezTo>
                      <a:cubicBezTo>
                        <a:pt x="233" y="421"/>
                        <a:pt x="231" y="417"/>
                        <a:pt x="231" y="415"/>
                      </a:cubicBezTo>
                      <a:cubicBezTo>
                        <a:pt x="232" y="415"/>
                        <a:pt x="232" y="417"/>
                        <a:pt x="233" y="417"/>
                      </a:cubicBezTo>
                      <a:cubicBezTo>
                        <a:pt x="233" y="416"/>
                        <a:pt x="231" y="413"/>
                        <a:pt x="230" y="411"/>
                      </a:cubicBezTo>
                      <a:cubicBezTo>
                        <a:pt x="230" y="416"/>
                        <a:pt x="230" y="416"/>
                        <a:pt x="230" y="416"/>
                      </a:cubicBezTo>
                      <a:cubicBezTo>
                        <a:pt x="228" y="416"/>
                        <a:pt x="227" y="416"/>
                        <a:pt x="227" y="416"/>
                      </a:cubicBezTo>
                      <a:cubicBezTo>
                        <a:pt x="227" y="415"/>
                        <a:pt x="227" y="414"/>
                        <a:pt x="227" y="413"/>
                      </a:cubicBezTo>
                      <a:cubicBezTo>
                        <a:pt x="225" y="417"/>
                        <a:pt x="227" y="423"/>
                        <a:pt x="228" y="426"/>
                      </a:cubicBezTo>
                      <a:cubicBezTo>
                        <a:pt x="228" y="423"/>
                        <a:pt x="228" y="421"/>
                        <a:pt x="228" y="418"/>
                      </a:cubicBezTo>
                      <a:cubicBezTo>
                        <a:pt x="229" y="417"/>
                        <a:pt x="229" y="417"/>
                        <a:pt x="230" y="416"/>
                      </a:cubicBezTo>
                      <a:close/>
                      <a:moveTo>
                        <a:pt x="66" y="424"/>
                      </a:moveTo>
                      <a:cubicBezTo>
                        <a:pt x="64" y="426"/>
                        <a:pt x="63" y="430"/>
                        <a:pt x="65" y="433"/>
                      </a:cubicBezTo>
                      <a:cubicBezTo>
                        <a:pt x="66" y="429"/>
                        <a:pt x="64" y="427"/>
                        <a:pt x="66" y="425"/>
                      </a:cubicBezTo>
                      <a:cubicBezTo>
                        <a:pt x="66" y="426"/>
                        <a:pt x="67" y="426"/>
                        <a:pt x="67" y="425"/>
                      </a:cubicBezTo>
                      <a:cubicBezTo>
                        <a:pt x="66" y="425"/>
                        <a:pt x="67" y="424"/>
                        <a:pt x="66" y="424"/>
                      </a:cubicBezTo>
                      <a:close/>
                      <a:moveTo>
                        <a:pt x="390" y="418"/>
                      </a:moveTo>
                      <a:cubicBezTo>
                        <a:pt x="391" y="416"/>
                        <a:pt x="388" y="417"/>
                        <a:pt x="390" y="417"/>
                      </a:cubicBezTo>
                      <a:cubicBezTo>
                        <a:pt x="391" y="417"/>
                        <a:pt x="390" y="419"/>
                        <a:pt x="391" y="420"/>
                      </a:cubicBezTo>
                      <a:cubicBezTo>
                        <a:pt x="392" y="418"/>
                        <a:pt x="391" y="414"/>
                        <a:pt x="392" y="413"/>
                      </a:cubicBezTo>
                      <a:cubicBezTo>
                        <a:pt x="392" y="412"/>
                        <a:pt x="392" y="412"/>
                        <a:pt x="391" y="411"/>
                      </a:cubicBezTo>
                      <a:cubicBezTo>
                        <a:pt x="392" y="413"/>
                        <a:pt x="391" y="415"/>
                        <a:pt x="390" y="418"/>
                      </a:cubicBezTo>
                      <a:close/>
                      <a:moveTo>
                        <a:pt x="317" y="414"/>
                      </a:moveTo>
                      <a:cubicBezTo>
                        <a:pt x="317" y="414"/>
                        <a:pt x="316" y="414"/>
                        <a:pt x="315" y="414"/>
                      </a:cubicBezTo>
                      <a:cubicBezTo>
                        <a:pt x="315" y="418"/>
                        <a:pt x="316" y="419"/>
                        <a:pt x="315" y="422"/>
                      </a:cubicBezTo>
                      <a:cubicBezTo>
                        <a:pt x="318" y="422"/>
                        <a:pt x="319" y="415"/>
                        <a:pt x="317" y="414"/>
                      </a:cubicBezTo>
                      <a:close/>
                      <a:moveTo>
                        <a:pt x="280" y="422"/>
                      </a:moveTo>
                      <a:cubicBezTo>
                        <a:pt x="280" y="422"/>
                        <a:pt x="280" y="422"/>
                        <a:pt x="280" y="422"/>
                      </a:cubicBezTo>
                      <a:cubicBezTo>
                        <a:pt x="279" y="420"/>
                        <a:pt x="279" y="411"/>
                        <a:pt x="279" y="409"/>
                      </a:cubicBezTo>
                      <a:cubicBezTo>
                        <a:pt x="278" y="409"/>
                        <a:pt x="277" y="410"/>
                        <a:pt x="276" y="411"/>
                      </a:cubicBezTo>
                      <a:cubicBezTo>
                        <a:pt x="278" y="414"/>
                        <a:pt x="276" y="419"/>
                        <a:pt x="276" y="421"/>
                      </a:cubicBezTo>
                      <a:cubicBezTo>
                        <a:pt x="279" y="420"/>
                        <a:pt x="277" y="424"/>
                        <a:pt x="279" y="424"/>
                      </a:cubicBezTo>
                      <a:cubicBezTo>
                        <a:pt x="280" y="424"/>
                        <a:pt x="279" y="422"/>
                        <a:pt x="280" y="422"/>
                      </a:cubicBezTo>
                      <a:close/>
                      <a:moveTo>
                        <a:pt x="257" y="420"/>
                      </a:moveTo>
                      <a:cubicBezTo>
                        <a:pt x="259" y="420"/>
                        <a:pt x="257" y="418"/>
                        <a:pt x="258" y="417"/>
                      </a:cubicBezTo>
                      <a:cubicBezTo>
                        <a:pt x="256" y="417"/>
                        <a:pt x="257" y="412"/>
                        <a:pt x="255" y="410"/>
                      </a:cubicBezTo>
                      <a:cubicBezTo>
                        <a:pt x="255" y="416"/>
                        <a:pt x="256" y="422"/>
                        <a:pt x="258" y="424"/>
                      </a:cubicBezTo>
                      <a:cubicBezTo>
                        <a:pt x="258" y="422"/>
                        <a:pt x="258" y="421"/>
                        <a:pt x="257" y="420"/>
                      </a:cubicBezTo>
                      <a:close/>
                      <a:moveTo>
                        <a:pt x="350" y="420"/>
                      </a:moveTo>
                      <a:cubicBezTo>
                        <a:pt x="351" y="418"/>
                        <a:pt x="351" y="415"/>
                        <a:pt x="351" y="414"/>
                      </a:cubicBezTo>
                      <a:cubicBezTo>
                        <a:pt x="350" y="414"/>
                        <a:pt x="347" y="416"/>
                        <a:pt x="348" y="416"/>
                      </a:cubicBezTo>
                      <a:cubicBezTo>
                        <a:pt x="348" y="415"/>
                        <a:pt x="349" y="415"/>
                        <a:pt x="350" y="415"/>
                      </a:cubicBezTo>
                      <a:cubicBezTo>
                        <a:pt x="348" y="417"/>
                        <a:pt x="350" y="418"/>
                        <a:pt x="350" y="420"/>
                      </a:cubicBezTo>
                      <a:close/>
                      <a:moveTo>
                        <a:pt x="342" y="420"/>
                      </a:moveTo>
                      <a:cubicBezTo>
                        <a:pt x="343" y="418"/>
                        <a:pt x="343" y="413"/>
                        <a:pt x="341" y="410"/>
                      </a:cubicBezTo>
                      <a:cubicBezTo>
                        <a:pt x="341" y="413"/>
                        <a:pt x="342" y="417"/>
                        <a:pt x="342" y="420"/>
                      </a:cubicBezTo>
                      <a:close/>
                      <a:moveTo>
                        <a:pt x="252" y="413"/>
                      </a:moveTo>
                      <a:cubicBezTo>
                        <a:pt x="251" y="414"/>
                        <a:pt x="252" y="422"/>
                        <a:pt x="252" y="423"/>
                      </a:cubicBezTo>
                      <a:cubicBezTo>
                        <a:pt x="253" y="419"/>
                        <a:pt x="253" y="417"/>
                        <a:pt x="252" y="413"/>
                      </a:cubicBezTo>
                      <a:close/>
                      <a:moveTo>
                        <a:pt x="130" y="428"/>
                      </a:moveTo>
                      <a:cubicBezTo>
                        <a:pt x="130" y="427"/>
                        <a:pt x="130" y="427"/>
                        <a:pt x="130" y="427"/>
                      </a:cubicBezTo>
                      <a:cubicBezTo>
                        <a:pt x="128" y="428"/>
                        <a:pt x="129" y="425"/>
                        <a:pt x="128" y="426"/>
                      </a:cubicBezTo>
                      <a:cubicBezTo>
                        <a:pt x="129" y="427"/>
                        <a:pt x="127" y="428"/>
                        <a:pt x="128" y="428"/>
                      </a:cubicBezTo>
                      <a:cubicBezTo>
                        <a:pt x="128" y="428"/>
                        <a:pt x="129" y="428"/>
                        <a:pt x="130" y="427"/>
                      </a:cubicBezTo>
                      <a:cubicBezTo>
                        <a:pt x="130" y="428"/>
                        <a:pt x="130" y="428"/>
                        <a:pt x="130" y="428"/>
                      </a:cubicBezTo>
                      <a:close/>
                      <a:moveTo>
                        <a:pt x="339" y="417"/>
                      </a:moveTo>
                      <a:cubicBezTo>
                        <a:pt x="339" y="412"/>
                        <a:pt x="337" y="412"/>
                        <a:pt x="339" y="417"/>
                      </a:cubicBezTo>
                      <a:close/>
                      <a:moveTo>
                        <a:pt x="345" y="416"/>
                      </a:moveTo>
                      <a:cubicBezTo>
                        <a:pt x="348" y="415"/>
                        <a:pt x="346" y="411"/>
                        <a:pt x="346" y="408"/>
                      </a:cubicBezTo>
                      <a:cubicBezTo>
                        <a:pt x="344" y="411"/>
                        <a:pt x="346" y="414"/>
                        <a:pt x="345" y="416"/>
                      </a:cubicBezTo>
                      <a:close/>
                      <a:moveTo>
                        <a:pt x="373" y="403"/>
                      </a:moveTo>
                      <a:cubicBezTo>
                        <a:pt x="374" y="404"/>
                        <a:pt x="374" y="406"/>
                        <a:pt x="373" y="407"/>
                      </a:cubicBezTo>
                      <a:cubicBezTo>
                        <a:pt x="376" y="405"/>
                        <a:pt x="373" y="414"/>
                        <a:pt x="375" y="414"/>
                      </a:cubicBezTo>
                      <a:cubicBezTo>
                        <a:pt x="375" y="410"/>
                        <a:pt x="376" y="407"/>
                        <a:pt x="373" y="403"/>
                      </a:cubicBezTo>
                      <a:close/>
                      <a:moveTo>
                        <a:pt x="37" y="376"/>
                      </a:moveTo>
                      <a:cubicBezTo>
                        <a:pt x="38" y="385"/>
                        <a:pt x="38" y="384"/>
                        <a:pt x="39" y="392"/>
                      </a:cubicBezTo>
                      <a:cubicBezTo>
                        <a:pt x="40" y="391"/>
                        <a:pt x="37" y="389"/>
                        <a:pt x="40" y="389"/>
                      </a:cubicBezTo>
                      <a:cubicBezTo>
                        <a:pt x="39" y="393"/>
                        <a:pt x="40" y="396"/>
                        <a:pt x="40" y="399"/>
                      </a:cubicBezTo>
                      <a:cubicBezTo>
                        <a:pt x="44" y="397"/>
                        <a:pt x="39" y="391"/>
                        <a:pt x="42" y="388"/>
                      </a:cubicBezTo>
                      <a:cubicBezTo>
                        <a:pt x="44" y="401"/>
                        <a:pt x="39" y="417"/>
                        <a:pt x="44" y="427"/>
                      </a:cubicBezTo>
                      <a:cubicBezTo>
                        <a:pt x="43" y="421"/>
                        <a:pt x="43" y="416"/>
                        <a:pt x="44" y="410"/>
                      </a:cubicBezTo>
                      <a:cubicBezTo>
                        <a:pt x="44" y="411"/>
                        <a:pt x="43" y="411"/>
                        <a:pt x="43" y="410"/>
                      </a:cubicBezTo>
                      <a:cubicBezTo>
                        <a:pt x="44" y="405"/>
                        <a:pt x="43" y="400"/>
                        <a:pt x="43" y="394"/>
                      </a:cubicBezTo>
                      <a:cubicBezTo>
                        <a:pt x="42" y="388"/>
                        <a:pt x="44" y="380"/>
                        <a:pt x="41" y="379"/>
                      </a:cubicBezTo>
                      <a:cubicBezTo>
                        <a:pt x="40" y="380"/>
                        <a:pt x="41" y="379"/>
                        <a:pt x="40" y="381"/>
                      </a:cubicBezTo>
                      <a:cubicBezTo>
                        <a:pt x="41" y="383"/>
                        <a:pt x="42" y="385"/>
                        <a:pt x="41" y="388"/>
                      </a:cubicBezTo>
                      <a:cubicBezTo>
                        <a:pt x="40" y="388"/>
                        <a:pt x="40" y="385"/>
                        <a:pt x="39" y="387"/>
                      </a:cubicBezTo>
                      <a:cubicBezTo>
                        <a:pt x="40" y="387"/>
                        <a:pt x="40" y="388"/>
                        <a:pt x="38" y="388"/>
                      </a:cubicBezTo>
                      <a:cubicBezTo>
                        <a:pt x="39" y="384"/>
                        <a:pt x="38" y="379"/>
                        <a:pt x="37" y="376"/>
                      </a:cubicBezTo>
                      <a:close/>
                      <a:moveTo>
                        <a:pt x="361" y="390"/>
                      </a:moveTo>
                      <a:cubicBezTo>
                        <a:pt x="362" y="391"/>
                        <a:pt x="362" y="393"/>
                        <a:pt x="360" y="393"/>
                      </a:cubicBezTo>
                      <a:cubicBezTo>
                        <a:pt x="359" y="392"/>
                        <a:pt x="362" y="389"/>
                        <a:pt x="360" y="389"/>
                      </a:cubicBezTo>
                      <a:cubicBezTo>
                        <a:pt x="358" y="397"/>
                        <a:pt x="359" y="405"/>
                        <a:pt x="361" y="412"/>
                      </a:cubicBezTo>
                      <a:cubicBezTo>
                        <a:pt x="361" y="410"/>
                        <a:pt x="361" y="407"/>
                        <a:pt x="361" y="406"/>
                      </a:cubicBezTo>
                      <a:cubicBezTo>
                        <a:pt x="363" y="406"/>
                        <a:pt x="362" y="409"/>
                        <a:pt x="364" y="409"/>
                      </a:cubicBezTo>
                      <a:cubicBezTo>
                        <a:pt x="364" y="402"/>
                        <a:pt x="365" y="396"/>
                        <a:pt x="362" y="393"/>
                      </a:cubicBezTo>
                      <a:cubicBezTo>
                        <a:pt x="363" y="392"/>
                        <a:pt x="362" y="389"/>
                        <a:pt x="361" y="390"/>
                      </a:cubicBezTo>
                      <a:close/>
                      <a:moveTo>
                        <a:pt x="51" y="422"/>
                      </a:moveTo>
                      <a:cubicBezTo>
                        <a:pt x="52" y="419"/>
                        <a:pt x="52" y="411"/>
                        <a:pt x="50" y="408"/>
                      </a:cubicBezTo>
                      <a:cubicBezTo>
                        <a:pt x="51" y="412"/>
                        <a:pt x="51" y="417"/>
                        <a:pt x="51" y="422"/>
                      </a:cubicBezTo>
                      <a:close/>
                      <a:moveTo>
                        <a:pt x="118" y="389"/>
                      </a:moveTo>
                      <a:cubicBezTo>
                        <a:pt x="117" y="392"/>
                        <a:pt x="117" y="396"/>
                        <a:pt x="116" y="398"/>
                      </a:cubicBezTo>
                      <a:cubicBezTo>
                        <a:pt x="116" y="396"/>
                        <a:pt x="115" y="393"/>
                        <a:pt x="114" y="390"/>
                      </a:cubicBezTo>
                      <a:cubicBezTo>
                        <a:pt x="114" y="391"/>
                        <a:pt x="114" y="392"/>
                        <a:pt x="113" y="391"/>
                      </a:cubicBezTo>
                      <a:cubicBezTo>
                        <a:pt x="114" y="391"/>
                        <a:pt x="114" y="387"/>
                        <a:pt x="112" y="386"/>
                      </a:cubicBezTo>
                      <a:cubicBezTo>
                        <a:pt x="113" y="390"/>
                        <a:pt x="113" y="394"/>
                        <a:pt x="113" y="398"/>
                      </a:cubicBezTo>
                      <a:cubicBezTo>
                        <a:pt x="111" y="397"/>
                        <a:pt x="112" y="399"/>
                        <a:pt x="111" y="400"/>
                      </a:cubicBezTo>
                      <a:cubicBezTo>
                        <a:pt x="111" y="398"/>
                        <a:pt x="111" y="393"/>
                        <a:pt x="110" y="395"/>
                      </a:cubicBezTo>
                      <a:cubicBezTo>
                        <a:pt x="111" y="399"/>
                        <a:pt x="110" y="404"/>
                        <a:pt x="109" y="406"/>
                      </a:cubicBezTo>
                      <a:cubicBezTo>
                        <a:pt x="110" y="406"/>
                        <a:pt x="111" y="407"/>
                        <a:pt x="112" y="406"/>
                      </a:cubicBezTo>
                      <a:cubicBezTo>
                        <a:pt x="112" y="405"/>
                        <a:pt x="111" y="402"/>
                        <a:pt x="112" y="400"/>
                      </a:cubicBezTo>
                      <a:cubicBezTo>
                        <a:pt x="113" y="401"/>
                        <a:pt x="112" y="404"/>
                        <a:pt x="112" y="405"/>
                      </a:cubicBezTo>
                      <a:cubicBezTo>
                        <a:pt x="114" y="406"/>
                        <a:pt x="115" y="405"/>
                        <a:pt x="116" y="406"/>
                      </a:cubicBezTo>
                      <a:cubicBezTo>
                        <a:pt x="116" y="408"/>
                        <a:pt x="115" y="413"/>
                        <a:pt x="115" y="415"/>
                      </a:cubicBezTo>
                      <a:cubicBezTo>
                        <a:pt x="116" y="424"/>
                        <a:pt x="117" y="410"/>
                        <a:pt x="116" y="409"/>
                      </a:cubicBezTo>
                      <a:cubicBezTo>
                        <a:pt x="118" y="409"/>
                        <a:pt x="118" y="407"/>
                        <a:pt x="119" y="406"/>
                      </a:cubicBezTo>
                      <a:cubicBezTo>
                        <a:pt x="119" y="406"/>
                        <a:pt x="119" y="407"/>
                        <a:pt x="120" y="407"/>
                      </a:cubicBezTo>
                      <a:cubicBezTo>
                        <a:pt x="117" y="400"/>
                        <a:pt x="121" y="395"/>
                        <a:pt x="118" y="389"/>
                      </a:cubicBezTo>
                      <a:close/>
                      <a:moveTo>
                        <a:pt x="117" y="403"/>
                      </a:moveTo>
                      <a:cubicBezTo>
                        <a:pt x="116" y="403"/>
                        <a:pt x="116" y="400"/>
                        <a:pt x="116" y="399"/>
                      </a:cubicBezTo>
                      <a:cubicBezTo>
                        <a:pt x="118" y="399"/>
                        <a:pt x="117" y="401"/>
                        <a:pt x="117" y="403"/>
                      </a:cubicBezTo>
                      <a:close/>
                      <a:moveTo>
                        <a:pt x="312" y="394"/>
                      </a:moveTo>
                      <a:cubicBezTo>
                        <a:pt x="313" y="399"/>
                        <a:pt x="312" y="405"/>
                        <a:pt x="315" y="408"/>
                      </a:cubicBezTo>
                      <a:cubicBezTo>
                        <a:pt x="315" y="405"/>
                        <a:pt x="314" y="397"/>
                        <a:pt x="313" y="393"/>
                      </a:cubicBezTo>
                      <a:cubicBezTo>
                        <a:pt x="313" y="394"/>
                        <a:pt x="313" y="395"/>
                        <a:pt x="312" y="394"/>
                      </a:cubicBezTo>
                      <a:close/>
                      <a:moveTo>
                        <a:pt x="144" y="403"/>
                      </a:moveTo>
                      <a:cubicBezTo>
                        <a:pt x="144" y="405"/>
                        <a:pt x="144" y="402"/>
                        <a:pt x="143" y="402"/>
                      </a:cubicBezTo>
                      <a:cubicBezTo>
                        <a:pt x="144" y="406"/>
                        <a:pt x="142" y="412"/>
                        <a:pt x="144" y="415"/>
                      </a:cubicBezTo>
                      <a:cubicBezTo>
                        <a:pt x="145" y="410"/>
                        <a:pt x="144" y="406"/>
                        <a:pt x="144" y="403"/>
                      </a:cubicBezTo>
                      <a:close/>
                      <a:moveTo>
                        <a:pt x="134" y="409"/>
                      </a:moveTo>
                      <a:cubicBezTo>
                        <a:pt x="133" y="411"/>
                        <a:pt x="135" y="413"/>
                        <a:pt x="134" y="415"/>
                      </a:cubicBezTo>
                      <a:cubicBezTo>
                        <a:pt x="135" y="414"/>
                        <a:pt x="136" y="409"/>
                        <a:pt x="134" y="409"/>
                      </a:cubicBezTo>
                      <a:close/>
                      <a:moveTo>
                        <a:pt x="100" y="415"/>
                      </a:moveTo>
                      <a:cubicBezTo>
                        <a:pt x="100" y="414"/>
                        <a:pt x="100" y="415"/>
                        <a:pt x="101" y="415"/>
                      </a:cubicBezTo>
                      <a:cubicBezTo>
                        <a:pt x="100" y="414"/>
                        <a:pt x="101" y="412"/>
                        <a:pt x="99" y="411"/>
                      </a:cubicBezTo>
                      <a:cubicBezTo>
                        <a:pt x="99" y="412"/>
                        <a:pt x="99" y="415"/>
                        <a:pt x="100" y="415"/>
                      </a:cubicBezTo>
                      <a:close/>
                      <a:moveTo>
                        <a:pt x="412" y="394"/>
                      </a:moveTo>
                      <a:cubicBezTo>
                        <a:pt x="411" y="396"/>
                        <a:pt x="411" y="402"/>
                        <a:pt x="413" y="402"/>
                      </a:cubicBezTo>
                      <a:cubicBezTo>
                        <a:pt x="412" y="400"/>
                        <a:pt x="412" y="397"/>
                        <a:pt x="413" y="396"/>
                      </a:cubicBezTo>
                      <a:cubicBezTo>
                        <a:pt x="411" y="396"/>
                        <a:pt x="413" y="392"/>
                        <a:pt x="412" y="394"/>
                      </a:cubicBezTo>
                      <a:close/>
                      <a:moveTo>
                        <a:pt x="516" y="359"/>
                      </a:moveTo>
                      <a:cubicBezTo>
                        <a:pt x="517" y="363"/>
                        <a:pt x="516" y="365"/>
                        <a:pt x="517" y="371"/>
                      </a:cubicBezTo>
                      <a:cubicBezTo>
                        <a:pt x="515" y="370"/>
                        <a:pt x="515" y="373"/>
                        <a:pt x="516" y="373"/>
                      </a:cubicBezTo>
                      <a:cubicBezTo>
                        <a:pt x="516" y="372"/>
                        <a:pt x="516" y="371"/>
                        <a:pt x="517" y="371"/>
                      </a:cubicBezTo>
                      <a:cubicBezTo>
                        <a:pt x="518" y="381"/>
                        <a:pt x="517" y="389"/>
                        <a:pt x="520" y="396"/>
                      </a:cubicBezTo>
                      <a:cubicBezTo>
                        <a:pt x="519" y="387"/>
                        <a:pt x="520" y="377"/>
                        <a:pt x="517" y="370"/>
                      </a:cubicBezTo>
                      <a:cubicBezTo>
                        <a:pt x="519" y="368"/>
                        <a:pt x="518" y="362"/>
                        <a:pt x="516" y="359"/>
                      </a:cubicBezTo>
                      <a:close/>
                      <a:moveTo>
                        <a:pt x="540" y="394"/>
                      </a:moveTo>
                      <a:cubicBezTo>
                        <a:pt x="540" y="393"/>
                        <a:pt x="540" y="392"/>
                        <a:pt x="541" y="390"/>
                      </a:cubicBezTo>
                      <a:cubicBezTo>
                        <a:pt x="538" y="390"/>
                        <a:pt x="539" y="393"/>
                        <a:pt x="540" y="394"/>
                      </a:cubicBezTo>
                      <a:close/>
                      <a:moveTo>
                        <a:pt x="25" y="403"/>
                      </a:moveTo>
                      <a:cubicBezTo>
                        <a:pt x="26" y="404"/>
                        <a:pt x="27" y="406"/>
                        <a:pt x="28" y="407"/>
                      </a:cubicBezTo>
                      <a:cubicBezTo>
                        <a:pt x="27" y="408"/>
                        <a:pt x="25" y="412"/>
                        <a:pt x="27" y="413"/>
                      </a:cubicBezTo>
                      <a:cubicBezTo>
                        <a:pt x="27" y="411"/>
                        <a:pt x="27" y="410"/>
                        <a:pt x="28" y="410"/>
                      </a:cubicBezTo>
                      <a:cubicBezTo>
                        <a:pt x="31" y="405"/>
                        <a:pt x="27" y="392"/>
                        <a:pt x="28" y="385"/>
                      </a:cubicBezTo>
                      <a:cubicBezTo>
                        <a:pt x="28" y="385"/>
                        <a:pt x="27" y="386"/>
                        <a:pt x="27" y="386"/>
                      </a:cubicBezTo>
                      <a:cubicBezTo>
                        <a:pt x="28" y="385"/>
                        <a:pt x="27" y="381"/>
                        <a:pt x="27" y="379"/>
                      </a:cubicBezTo>
                      <a:cubicBezTo>
                        <a:pt x="26" y="381"/>
                        <a:pt x="28" y="385"/>
                        <a:pt x="25" y="386"/>
                      </a:cubicBezTo>
                      <a:cubicBezTo>
                        <a:pt x="25" y="389"/>
                        <a:pt x="28" y="405"/>
                        <a:pt x="25" y="403"/>
                      </a:cubicBezTo>
                      <a:close/>
                      <a:moveTo>
                        <a:pt x="486" y="389"/>
                      </a:moveTo>
                      <a:cubicBezTo>
                        <a:pt x="486" y="391"/>
                        <a:pt x="486" y="394"/>
                        <a:pt x="487" y="393"/>
                      </a:cubicBezTo>
                      <a:cubicBezTo>
                        <a:pt x="486" y="391"/>
                        <a:pt x="488" y="390"/>
                        <a:pt x="486" y="389"/>
                      </a:cubicBezTo>
                      <a:close/>
                      <a:moveTo>
                        <a:pt x="120" y="396"/>
                      </a:moveTo>
                      <a:cubicBezTo>
                        <a:pt x="121" y="398"/>
                        <a:pt x="119" y="405"/>
                        <a:pt x="121" y="407"/>
                      </a:cubicBezTo>
                      <a:cubicBezTo>
                        <a:pt x="121" y="405"/>
                        <a:pt x="123" y="401"/>
                        <a:pt x="121" y="404"/>
                      </a:cubicBezTo>
                      <a:cubicBezTo>
                        <a:pt x="121" y="400"/>
                        <a:pt x="122" y="396"/>
                        <a:pt x="121" y="394"/>
                      </a:cubicBezTo>
                      <a:cubicBezTo>
                        <a:pt x="121" y="398"/>
                        <a:pt x="120" y="396"/>
                        <a:pt x="120" y="396"/>
                      </a:cubicBezTo>
                      <a:close/>
                      <a:moveTo>
                        <a:pt x="148" y="402"/>
                      </a:moveTo>
                      <a:cubicBezTo>
                        <a:pt x="149" y="402"/>
                        <a:pt x="148" y="403"/>
                        <a:pt x="148" y="404"/>
                      </a:cubicBezTo>
                      <a:cubicBezTo>
                        <a:pt x="148" y="409"/>
                        <a:pt x="151" y="403"/>
                        <a:pt x="148" y="402"/>
                      </a:cubicBezTo>
                      <a:close/>
                      <a:moveTo>
                        <a:pt x="378" y="388"/>
                      </a:moveTo>
                      <a:cubicBezTo>
                        <a:pt x="379" y="390"/>
                        <a:pt x="377" y="394"/>
                        <a:pt x="379" y="395"/>
                      </a:cubicBezTo>
                      <a:cubicBezTo>
                        <a:pt x="380" y="393"/>
                        <a:pt x="379" y="388"/>
                        <a:pt x="378" y="388"/>
                      </a:cubicBezTo>
                      <a:close/>
                      <a:moveTo>
                        <a:pt x="136" y="404"/>
                      </a:moveTo>
                      <a:cubicBezTo>
                        <a:pt x="138" y="402"/>
                        <a:pt x="136" y="398"/>
                        <a:pt x="136" y="399"/>
                      </a:cubicBezTo>
                      <a:cubicBezTo>
                        <a:pt x="136" y="400"/>
                        <a:pt x="134" y="403"/>
                        <a:pt x="136" y="404"/>
                      </a:cubicBezTo>
                      <a:close/>
                      <a:moveTo>
                        <a:pt x="51" y="389"/>
                      </a:moveTo>
                      <a:cubicBezTo>
                        <a:pt x="52" y="397"/>
                        <a:pt x="51" y="402"/>
                        <a:pt x="52" y="407"/>
                      </a:cubicBezTo>
                      <a:cubicBezTo>
                        <a:pt x="52" y="403"/>
                        <a:pt x="53" y="397"/>
                        <a:pt x="52" y="391"/>
                      </a:cubicBezTo>
                      <a:cubicBezTo>
                        <a:pt x="52" y="390"/>
                        <a:pt x="52" y="388"/>
                        <a:pt x="51" y="389"/>
                      </a:cubicBezTo>
                      <a:close/>
                      <a:moveTo>
                        <a:pt x="129" y="376"/>
                      </a:moveTo>
                      <a:cubicBezTo>
                        <a:pt x="130" y="388"/>
                        <a:pt x="129" y="394"/>
                        <a:pt x="130" y="403"/>
                      </a:cubicBezTo>
                      <a:cubicBezTo>
                        <a:pt x="131" y="394"/>
                        <a:pt x="129" y="377"/>
                        <a:pt x="129" y="369"/>
                      </a:cubicBezTo>
                      <a:cubicBezTo>
                        <a:pt x="126" y="371"/>
                        <a:pt x="129" y="374"/>
                        <a:pt x="127" y="377"/>
                      </a:cubicBezTo>
                      <a:cubicBezTo>
                        <a:pt x="128" y="377"/>
                        <a:pt x="128" y="376"/>
                        <a:pt x="129" y="376"/>
                      </a:cubicBezTo>
                      <a:close/>
                      <a:moveTo>
                        <a:pt x="474" y="383"/>
                      </a:moveTo>
                      <a:cubicBezTo>
                        <a:pt x="474" y="384"/>
                        <a:pt x="473" y="389"/>
                        <a:pt x="475" y="389"/>
                      </a:cubicBezTo>
                      <a:cubicBezTo>
                        <a:pt x="474" y="387"/>
                        <a:pt x="476" y="383"/>
                        <a:pt x="474" y="384"/>
                      </a:cubicBezTo>
                      <a:cubicBezTo>
                        <a:pt x="475" y="383"/>
                        <a:pt x="475" y="381"/>
                        <a:pt x="474" y="380"/>
                      </a:cubicBezTo>
                      <a:cubicBezTo>
                        <a:pt x="473" y="381"/>
                        <a:pt x="475" y="382"/>
                        <a:pt x="473" y="383"/>
                      </a:cubicBezTo>
                      <a:cubicBezTo>
                        <a:pt x="473" y="382"/>
                        <a:pt x="473" y="381"/>
                        <a:pt x="472" y="382"/>
                      </a:cubicBezTo>
                      <a:cubicBezTo>
                        <a:pt x="472" y="384"/>
                        <a:pt x="474" y="382"/>
                        <a:pt x="474" y="383"/>
                      </a:cubicBezTo>
                      <a:close/>
                      <a:moveTo>
                        <a:pt x="149" y="401"/>
                      </a:moveTo>
                      <a:cubicBezTo>
                        <a:pt x="149" y="399"/>
                        <a:pt x="149" y="398"/>
                        <a:pt x="148" y="397"/>
                      </a:cubicBezTo>
                      <a:cubicBezTo>
                        <a:pt x="149" y="399"/>
                        <a:pt x="147" y="400"/>
                        <a:pt x="149" y="401"/>
                      </a:cubicBezTo>
                      <a:close/>
                      <a:moveTo>
                        <a:pt x="45" y="397"/>
                      </a:moveTo>
                      <a:cubicBezTo>
                        <a:pt x="46" y="399"/>
                        <a:pt x="46" y="403"/>
                        <a:pt x="48" y="404"/>
                      </a:cubicBezTo>
                      <a:cubicBezTo>
                        <a:pt x="49" y="402"/>
                        <a:pt x="47" y="401"/>
                        <a:pt x="47" y="399"/>
                      </a:cubicBezTo>
                      <a:cubicBezTo>
                        <a:pt x="47" y="399"/>
                        <a:pt x="48" y="399"/>
                        <a:pt x="48" y="399"/>
                      </a:cubicBezTo>
                      <a:cubicBezTo>
                        <a:pt x="49" y="396"/>
                        <a:pt x="46" y="391"/>
                        <a:pt x="47" y="387"/>
                      </a:cubicBezTo>
                      <a:cubicBezTo>
                        <a:pt x="46" y="387"/>
                        <a:pt x="46" y="387"/>
                        <a:pt x="45" y="387"/>
                      </a:cubicBezTo>
                      <a:cubicBezTo>
                        <a:pt x="45" y="389"/>
                        <a:pt x="46" y="390"/>
                        <a:pt x="45" y="391"/>
                      </a:cubicBezTo>
                      <a:cubicBezTo>
                        <a:pt x="47" y="391"/>
                        <a:pt x="47" y="393"/>
                        <a:pt x="47" y="395"/>
                      </a:cubicBezTo>
                      <a:cubicBezTo>
                        <a:pt x="45" y="395"/>
                        <a:pt x="46" y="396"/>
                        <a:pt x="45" y="397"/>
                      </a:cubicBezTo>
                      <a:close/>
                      <a:moveTo>
                        <a:pt x="365" y="390"/>
                      </a:moveTo>
                      <a:cubicBezTo>
                        <a:pt x="365" y="387"/>
                        <a:pt x="365" y="386"/>
                        <a:pt x="365" y="381"/>
                      </a:cubicBezTo>
                      <a:cubicBezTo>
                        <a:pt x="365" y="381"/>
                        <a:pt x="364" y="381"/>
                        <a:pt x="364" y="381"/>
                      </a:cubicBezTo>
                      <a:cubicBezTo>
                        <a:pt x="365" y="380"/>
                        <a:pt x="364" y="380"/>
                        <a:pt x="363" y="380"/>
                      </a:cubicBezTo>
                      <a:cubicBezTo>
                        <a:pt x="364" y="382"/>
                        <a:pt x="363" y="382"/>
                        <a:pt x="364" y="384"/>
                      </a:cubicBezTo>
                      <a:cubicBezTo>
                        <a:pt x="364" y="384"/>
                        <a:pt x="363" y="384"/>
                        <a:pt x="362" y="385"/>
                      </a:cubicBezTo>
                      <a:cubicBezTo>
                        <a:pt x="365" y="386"/>
                        <a:pt x="362" y="390"/>
                        <a:pt x="365" y="390"/>
                      </a:cubicBezTo>
                      <a:close/>
                      <a:moveTo>
                        <a:pt x="478" y="380"/>
                      </a:moveTo>
                      <a:cubicBezTo>
                        <a:pt x="477" y="381"/>
                        <a:pt x="477" y="385"/>
                        <a:pt x="478" y="385"/>
                      </a:cubicBezTo>
                      <a:cubicBezTo>
                        <a:pt x="479" y="384"/>
                        <a:pt x="478" y="381"/>
                        <a:pt x="478" y="380"/>
                      </a:cubicBezTo>
                      <a:close/>
                      <a:moveTo>
                        <a:pt x="366" y="385"/>
                      </a:moveTo>
                      <a:cubicBezTo>
                        <a:pt x="367" y="386"/>
                        <a:pt x="365" y="390"/>
                        <a:pt x="366" y="389"/>
                      </a:cubicBezTo>
                      <a:cubicBezTo>
                        <a:pt x="367" y="388"/>
                        <a:pt x="366" y="385"/>
                        <a:pt x="367" y="385"/>
                      </a:cubicBezTo>
                      <a:cubicBezTo>
                        <a:pt x="367" y="386"/>
                        <a:pt x="367" y="388"/>
                        <a:pt x="368" y="387"/>
                      </a:cubicBezTo>
                      <a:cubicBezTo>
                        <a:pt x="368" y="385"/>
                        <a:pt x="368" y="384"/>
                        <a:pt x="366" y="385"/>
                      </a:cubicBezTo>
                      <a:close/>
                      <a:moveTo>
                        <a:pt x="317" y="391"/>
                      </a:moveTo>
                      <a:cubicBezTo>
                        <a:pt x="316" y="388"/>
                        <a:pt x="319" y="381"/>
                        <a:pt x="317" y="379"/>
                      </a:cubicBezTo>
                      <a:cubicBezTo>
                        <a:pt x="316" y="381"/>
                        <a:pt x="318" y="380"/>
                        <a:pt x="317" y="382"/>
                      </a:cubicBezTo>
                      <a:cubicBezTo>
                        <a:pt x="316" y="382"/>
                        <a:pt x="316" y="390"/>
                        <a:pt x="317" y="391"/>
                      </a:cubicBezTo>
                      <a:close/>
                      <a:moveTo>
                        <a:pt x="313" y="386"/>
                      </a:moveTo>
                      <a:cubicBezTo>
                        <a:pt x="313" y="385"/>
                        <a:pt x="312" y="384"/>
                        <a:pt x="312" y="385"/>
                      </a:cubicBezTo>
                      <a:cubicBezTo>
                        <a:pt x="312" y="389"/>
                        <a:pt x="313" y="390"/>
                        <a:pt x="312" y="391"/>
                      </a:cubicBezTo>
                      <a:cubicBezTo>
                        <a:pt x="315" y="391"/>
                        <a:pt x="312" y="389"/>
                        <a:pt x="313" y="388"/>
                      </a:cubicBezTo>
                      <a:cubicBezTo>
                        <a:pt x="312" y="388"/>
                        <a:pt x="313" y="386"/>
                        <a:pt x="313" y="386"/>
                      </a:cubicBezTo>
                      <a:close/>
                      <a:moveTo>
                        <a:pt x="193" y="389"/>
                      </a:moveTo>
                      <a:cubicBezTo>
                        <a:pt x="192" y="391"/>
                        <a:pt x="195" y="393"/>
                        <a:pt x="193" y="391"/>
                      </a:cubicBezTo>
                      <a:cubicBezTo>
                        <a:pt x="193" y="393"/>
                        <a:pt x="192" y="394"/>
                        <a:pt x="194" y="395"/>
                      </a:cubicBezTo>
                      <a:cubicBezTo>
                        <a:pt x="192" y="393"/>
                        <a:pt x="196" y="391"/>
                        <a:pt x="193" y="389"/>
                      </a:cubicBezTo>
                      <a:close/>
                      <a:moveTo>
                        <a:pt x="544" y="381"/>
                      </a:moveTo>
                      <a:cubicBezTo>
                        <a:pt x="544" y="377"/>
                        <a:pt x="545" y="371"/>
                        <a:pt x="543" y="368"/>
                      </a:cubicBezTo>
                      <a:cubicBezTo>
                        <a:pt x="544" y="372"/>
                        <a:pt x="544" y="379"/>
                        <a:pt x="544" y="381"/>
                      </a:cubicBezTo>
                      <a:close/>
                      <a:moveTo>
                        <a:pt x="529" y="377"/>
                      </a:moveTo>
                      <a:cubicBezTo>
                        <a:pt x="527" y="377"/>
                        <a:pt x="528" y="382"/>
                        <a:pt x="529" y="380"/>
                      </a:cubicBezTo>
                      <a:cubicBezTo>
                        <a:pt x="528" y="380"/>
                        <a:pt x="529" y="379"/>
                        <a:pt x="529" y="377"/>
                      </a:cubicBezTo>
                      <a:close/>
                      <a:moveTo>
                        <a:pt x="378" y="386"/>
                      </a:moveTo>
                      <a:cubicBezTo>
                        <a:pt x="378" y="386"/>
                        <a:pt x="378" y="387"/>
                        <a:pt x="379" y="387"/>
                      </a:cubicBezTo>
                      <a:cubicBezTo>
                        <a:pt x="378" y="385"/>
                        <a:pt x="378" y="383"/>
                        <a:pt x="378" y="384"/>
                      </a:cubicBezTo>
                      <a:cubicBezTo>
                        <a:pt x="377" y="384"/>
                        <a:pt x="376" y="386"/>
                        <a:pt x="377" y="387"/>
                      </a:cubicBezTo>
                      <a:cubicBezTo>
                        <a:pt x="377" y="386"/>
                        <a:pt x="378" y="386"/>
                        <a:pt x="378" y="386"/>
                      </a:cubicBezTo>
                      <a:close/>
                      <a:moveTo>
                        <a:pt x="356" y="387"/>
                      </a:moveTo>
                      <a:cubicBezTo>
                        <a:pt x="358" y="386"/>
                        <a:pt x="358" y="382"/>
                        <a:pt x="357" y="382"/>
                      </a:cubicBezTo>
                      <a:cubicBezTo>
                        <a:pt x="357" y="382"/>
                        <a:pt x="357" y="383"/>
                        <a:pt x="356" y="382"/>
                      </a:cubicBezTo>
                      <a:lnTo>
                        <a:pt x="356" y="387"/>
                      </a:lnTo>
                      <a:close/>
                      <a:moveTo>
                        <a:pt x="194" y="388"/>
                      </a:moveTo>
                      <a:cubicBezTo>
                        <a:pt x="194" y="388"/>
                        <a:pt x="194" y="388"/>
                        <a:pt x="193" y="388"/>
                      </a:cubicBezTo>
                      <a:cubicBezTo>
                        <a:pt x="193" y="389"/>
                        <a:pt x="193" y="389"/>
                        <a:pt x="194" y="388"/>
                      </a:cubicBezTo>
                      <a:close/>
                      <a:moveTo>
                        <a:pt x="194" y="387"/>
                      </a:moveTo>
                      <a:cubicBezTo>
                        <a:pt x="193" y="385"/>
                        <a:pt x="194" y="383"/>
                        <a:pt x="192" y="382"/>
                      </a:cubicBezTo>
                      <a:cubicBezTo>
                        <a:pt x="192" y="384"/>
                        <a:pt x="192" y="386"/>
                        <a:pt x="193" y="388"/>
                      </a:cubicBezTo>
                      <a:cubicBezTo>
                        <a:pt x="194" y="388"/>
                        <a:pt x="195" y="387"/>
                        <a:pt x="195" y="388"/>
                      </a:cubicBezTo>
                      <a:cubicBezTo>
                        <a:pt x="195" y="377"/>
                        <a:pt x="195" y="369"/>
                        <a:pt x="194" y="359"/>
                      </a:cubicBezTo>
                      <a:cubicBezTo>
                        <a:pt x="193" y="369"/>
                        <a:pt x="195" y="376"/>
                        <a:pt x="194" y="387"/>
                      </a:cubicBezTo>
                      <a:close/>
                      <a:moveTo>
                        <a:pt x="99" y="392"/>
                      </a:moveTo>
                      <a:cubicBezTo>
                        <a:pt x="98" y="391"/>
                        <a:pt x="100" y="392"/>
                        <a:pt x="100" y="391"/>
                      </a:cubicBezTo>
                      <a:cubicBezTo>
                        <a:pt x="99" y="391"/>
                        <a:pt x="100" y="390"/>
                        <a:pt x="100" y="390"/>
                      </a:cubicBezTo>
                      <a:cubicBezTo>
                        <a:pt x="99" y="390"/>
                        <a:pt x="99" y="389"/>
                        <a:pt x="99" y="390"/>
                      </a:cubicBezTo>
                      <a:cubicBezTo>
                        <a:pt x="100" y="390"/>
                        <a:pt x="97" y="392"/>
                        <a:pt x="99" y="392"/>
                      </a:cubicBezTo>
                      <a:close/>
                      <a:moveTo>
                        <a:pt x="21" y="395"/>
                      </a:moveTo>
                      <a:cubicBezTo>
                        <a:pt x="21" y="394"/>
                        <a:pt x="20" y="393"/>
                        <a:pt x="20" y="392"/>
                      </a:cubicBezTo>
                      <a:cubicBezTo>
                        <a:pt x="22" y="392"/>
                        <a:pt x="20" y="391"/>
                        <a:pt x="20" y="389"/>
                      </a:cubicBezTo>
                      <a:cubicBezTo>
                        <a:pt x="21" y="390"/>
                        <a:pt x="20" y="387"/>
                        <a:pt x="19" y="385"/>
                      </a:cubicBezTo>
                      <a:cubicBezTo>
                        <a:pt x="20" y="385"/>
                        <a:pt x="20" y="384"/>
                        <a:pt x="19" y="384"/>
                      </a:cubicBezTo>
                      <a:cubicBezTo>
                        <a:pt x="20" y="385"/>
                        <a:pt x="19" y="385"/>
                        <a:pt x="18" y="386"/>
                      </a:cubicBezTo>
                      <a:cubicBezTo>
                        <a:pt x="20" y="388"/>
                        <a:pt x="19" y="393"/>
                        <a:pt x="20" y="395"/>
                      </a:cubicBezTo>
                      <a:cubicBezTo>
                        <a:pt x="20" y="395"/>
                        <a:pt x="20" y="394"/>
                        <a:pt x="20" y="394"/>
                      </a:cubicBezTo>
                      <a:cubicBezTo>
                        <a:pt x="21" y="394"/>
                        <a:pt x="21" y="395"/>
                        <a:pt x="21" y="395"/>
                      </a:cubicBezTo>
                      <a:close/>
                      <a:moveTo>
                        <a:pt x="497" y="367"/>
                      </a:moveTo>
                      <a:cubicBezTo>
                        <a:pt x="500" y="367"/>
                        <a:pt x="496" y="370"/>
                        <a:pt x="498" y="369"/>
                      </a:cubicBezTo>
                      <a:cubicBezTo>
                        <a:pt x="498" y="370"/>
                        <a:pt x="498" y="370"/>
                        <a:pt x="498" y="370"/>
                      </a:cubicBezTo>
                      <a:cubicBezTo>
                        <a:pt x="498" y="370"/>
                        <a:pt x="497" y="370"/>
                        <a:pt x="497" y="371"/>
                      </a:cubicBezTo>
                      <a:cubicBezTo>
                        <a:pt x="500" y="371"/>
                        <a:pt x="496" y="373"/>
                        <a:pt x="499" y="374"/>
                      </a:cubicBezTo>
                      <a:cubicBezTo>
                        <a:pt x="500" y="372"/>
                        <a:pt x="500" y="365"/>
                        <a:pt x="497" y="367"/>
                      </a:cubicBezTo>
                      <a:close/>
                      <a:moveTo>
                        <a:pt x="349" y="372"/>
                      </a:moveTo>
                      <a:cubicBezTo>
                        <a:pt x="351" y="373"/>
                        <a:pt x="350" y="370"/>
                        <a:pt x="351" y="368"/>
                      </a:cubicBezTo>
                      <a:cubicBezTo>
                        <a:pt x="347" y="368"/>
                        <a:pt x="349" y="363"/>
                        <a:pt x="347" y="361"/>
                      </a:cubicBezTo>
                      <a:cubicBezTo>
                        <a:pt x="347" y="366"/>
                        <a:pt x="348" y="371"/>
                        <a:pt x="348" y="374"/>
                      </a:cubicBezTo>
                      <a:cubicBezTo>
                        <a:pt x="346" y="375"/>
                        <a:pt x="348" y="372"/>
                        <a:pt x="347" y="373"/>
                      </a:cubicBezTo>
                      <a:cubicBezTo>
                        <a:pt x="347" y="373"/>
                        <a:pt x="347" y="373"/>
                        <a:pt x="346" y="373"/>
                      </a:cubicBezTo>
                      <a:cubicBezTo>
                        <a:pt x="346" y="373"/>
                        <a:pt x="346" y="372"/>
                        <a:pt x="346" y="373"/>
                      </a:cubicBezTo>
                      <a:cubicBezTo>
                        <a:pt x="346" y="376"/>
                        <a:pt x="346" y="380"/>
                        <a:pt x="347" y="381"/>
                      </a:cubicBezTo>
                      <a:cubicBezTo>
                        <a:pt x="348" y="379"/>
                        <a:pt x="346" y="378"/>
                        <a:pt x="348" y="377"/>
                      </a:cubicBezTo>
                      <a:cubicBezTo>
                        <a:pt x="348" y="377"/>
                        <a:pt x="349" y="377"/>
                        <a:pt x="349" y="378"/>
                      </a:cubicBezTo>
                      <a:cubicBezTo>
                        <a:pt x="347" y="379"/>
                        <a:pt x="348" y="379"/>
                        <a:pt x="349" y="381"/>
                      </a:cubicBezTo>
                      <a:cubicBezTo>
                        <a:pt x="349" y="379"/>
                        <a:pt x="350" y="378"/>
                        <a:pt x="349" y="377"/>
                      </a:cubicBezTo>
                      <a:cubicBezTo>
                        <a:pt x="350" y="377"/>
                        <a:pt x="350" y="378"/>
                        <a:pt x="351" y="378"/>
                      </a:cubicBezTo>
                      <a:cubicBezTo>
                        <a:pt x="351" y="376"/>
                        <a:pt x="351" y="377"/>
                        <a:pt x="351" y="375"/>
                      </a:cubicBezTo>
                      <a:cubicBezTo>
                        <a:pt x="350" y="375"/>
                        <a:pt x="349" y="374"/>
                        <a:pt x="349" y="372"/>
                      </a:cubicBezTo>
                      <a:close/>
                      <a:moveTo>
                        <a:pt x="187" y="373"/>
                      </a:moveTo>
                      <a:cubicBezTo>
                        <a:pt x="186" y="373"/>
                        <a:pt x="186" y="371"/>
                        <a:pt x="185" y="371"/>
                      </a:cubicBezTo>
                      <a:cubicBezTo>
                        <a:pt x="186" y="370"/>
                        <a:pt x="184" y="370"/>
                        <a:pt x="185" y="369"/>
                      </a:cubicBezTo>
                      <a:cubicBezTo>
                        <a:pt x="185" y="369"/>
                        <a:pt x="187" y="370"/>
                        <a:pt x="186" y="369"/>
                      </a:cubicBezTo>
                      <a:cubicBezTo>
                        <a:pt x="186" y="369"/>
                        <a:pt x="185" y="368"/>
                        <a:pt x="185" y="368"/>
                      </a:cubicBezTo>
                      <a:cubicBezTo>
                        <a:pt x="183" y="372"/>
                        <a:pt x="184" y="381"/>
                        <a:pt x="186" y="386"/>
                      </a:cubicBezTo>
                      <a:cubicBezTo>
                        <a:pt x="186" y="385"/>
                        <a:pt x="186" y="385"/>
                        <a:pt x="187" y="385"/>
                      </a:cubicBezTo>
                      <a:cubicBezTo>
                        <a:pt x="185" y="382"/>
                        <a:pt x="188" y="379"/>
                        <a:pt x="186" y="376"/>
                      </a:cubicBezTo>
                      <a:cubicBezTo>
                        <a:pt x="187" y="376"/>
                        <a:pt x="187" y="374"/>
                        <a:pt x="187" y="373"/>
                      </a:cubicBezTo>
                      <a:close/>
                      <a:moveTo>
                        <a:pt x="495" y="369"/>
                      </a:moveTo>
                      <a:cubicBezTo>
                        <a:pt x="494" y="367"/>
                        <a:pt x="493" y="360"/>
                        <a:pt x="493" y="369"/>
                      </a:cubicBezTo>
                      <a:cubicBezTo>
                        <a:pt x="495" y="370"/>
                        <a:pt x="494" y="371"/>
                        <a:pt x="494" y="373"/>
                      </a:cubicBezTo>
                      <a:cubicBezTo>
                        <a:pt x="496" y="373"/>
                        <a:pt x="495" y="370"/>
                        <a:pt x="495" y="369"/>
                      </a:cubicBezTo>
                      <a:close/>
                      <a:moveTo>
                        <a:pt x="492" y="370"/>
                      </a:moveTo>
                      <a:cubicBezTo>
                        <a:pt x="493" y="369"/>
                        <a:pt x="492" y="368"/>
                        <a:pt x="493" y="366"/>
                      </a:cubicBezTo>
                      <a:cubicBezTo>
                        <a:pt x="491" y="366"/>
                        <a:pt x="491" y="372"/>
                        <a:pt x="492" y="370"/>
                      </a:cubicBezTo>
                      <a:close/>
                      <a:moveTo>
                        <a:pt x="392" y="372"/>
                      </a:moveTo>
                      <a:cubicBezTo>
                        <a:pt x="392" y="372"/>
                        <a:pt x="392" y="370"/>
                        <a:pt x="392" y="371"/>
                      </a:cubicBezTo>
                      <a:cubicBezTo>
                        <a:pt x="392" y="373"/>
                        <a:pt x="393" y="372"/>
                        <a:pt x="392" y="373"/>
                      </a:cubicBezTo>
                      <a:cubicBezTo>
                        <a:pt x="393" y="373"/>
                        <a:pt x="393" y="374"/>
                        <a:pt x="393" y="374"/>
                      </a:cubicBezTo>
                      <a:cubicBezTo>
                        <a:pt x="393" y="373"/>
                        <a:pt x="393" y="372"/>
                        <a:pt x="393" y="372"/>
                      </a:cubicBezTo>
                      <a:cubicBezTo>
                        <a:pt x="393" y="372"/>
                        <a:pt x="393" y="372"/>
                        <a:pt x="392" y="372"/>
                      </a:cubicBezTo>
                      <a:close/>
                      <a:moveTo>
                        <a:pt x="219" y="374"/>
                      </a:moveTo>
                      <a:cubicBezTo>
                        <a:pt x="220" y="376"/>
                        <a:pt x="217" y="378"/>
                        <a:pt x="219" y="380"/>
                      </a:cubicBezTo>
                      <a:cubicBezTo>
                        <a:pt x="218" y="378"/>
                        <a:pt x="221" y="376"/>
                        <a:pt x="219" y="374"/>
                      </a:cubicBezTo>
                      <a:close/>
                      <a:moveTo>
                        <a:pt x="357" y="367"/>
                      </a:moveTo>
                      <a:cubicBezTo>
                        <a:pt x="356" y="367"/>
                        <a:pt x="356" y="367"/>
                        <a:pt x="356" y="367"/>
                      </a:cubicBezTo>
                      <a:cubicBezTo>
                        <a:pt x="356" y="366"/>
                        <a:pt x="355" y="366"/>
                        <a:pt x="355" y="367"/>
                      </a:cubicBezTo>
                      <a:cubicBezTo>
                        <a:pt x="356" y="367"/>
                        <a:pt x="354" y="374"/>
                        <a:pt x="356" y="374"/>
                      </a:cubicBezTo>
                      <a:cubicBezTo>
                        <a:pt x="356" y="373"/>
                        <a:pt x="355" y="368"/>
                        <a:pt x="357" y="367"/>
                      </a:cubicBezTo>
                      <a:close/>
                      <a:moveTo>
                        <a:pt x="367" y="373"/>
                      </a:moveTo>
                      <a:cubicBezTo>
                        <a:pt x="366" y="369"/>
                        <a:pt x="367" y="365"/>
                        <a:pt x="364" y="362"/>
                      </a:cubicBezTo>
                      <a:cubicBezTo>
                        <a:pt x="363" y="365"/>
                        <a:pt x="366" y="370"/>
                        <a:pt x="364" y="372"/>
                      </a:cubicBezTo>
                      <a:cubicBezTo>
                        <a:pt x="365" y="371"/>
                        <a:pt x="365" y="373"/>
                        <a:pt x="367" y="373"/>
                      </a:cubicBezTo>
                      <a:close/>
                      <a:moveTo>
                        <a:pt x="364" y="372"/>
                      </a:moveTo>
                      <a:cubicBezTo>
                        <a:pt x="364" y="372"/>
                        <a:pt x="363" y="372"/>
                        <a:pt x="363" y="372"/>
                      </a:cubicBezTo>
                      <a:cubicBezTo>
                        <a:pt x="363" y="372"/>
                        <a:pt x="364" y="372"/>
                        <a:pt x="364" y="372"/>
                      </a:cubicBezTo>
                      <a:close/>
                      <a:moveTo>
                        <a:pt x="182" y="374"/>
                      </a:moveTo>
                      <a:cubicBezTo>
                        <a:pt x="183" y="375"/>
                        <a:pt x="182" y="377"/>
                        <a:pt x="183" y="378"/>
                      </a:cubicBezTo>
                      <a:cubicBezTo>
                        <a:pt x="183" y="384"/>
                        <a:pt x="184" y="372"/>
                        <a:pt x="182" y="374"/>
                      </a:cubicBezTo>
                      <a:close/>
                      <a:moveTo>
                        <a:pt x="236" y="372"/>
                      </a:moveTo>
                      <a:cubicBezTo>
                        <a:pt x="235" y="373"/>
                        <a:pt x="237" y="377"/>
                        <a:pt x="238" y="376"/>
                      </a:cubicBezTo>
                      <a:cubicBezTo>
                        <a:pt x="237" y="375"/>
                        <a:pt x="237" y="375"/>
                        <a:pt x="238" y="373"/>
                      </a:cubicBezTo>
                      <a:cubicBezTo>
                        <a:pt x="237" y="373"/>
                        <a:pt x="237" y="372"/>
                        <a:pt x="236" y="372"/>
                      </a:cubicBezTo>
                      <a:close/>
                      <a:moveTo>
                        <a:pt x="34" y="385"/>
                      </a:moveTo>
                      <a:cubicBezTo>
                        <a:pt x="34" y="383"/>
                        <a:pt x="34" y="380"/>
                        <a:pt x="33" y="379"/>
                      </a:cubicBezTo>
                      <a:cubicBezTo>
                        <a:pt x="33" y="381"/>
                        <a:pt x="33" y="384"/>
                        <a:pt x="34" y="385"/>
                      </a:cubicBezTo>
                      <a:close/>
                      <a:moveTo>
                        <a:pt x="371" y="368"/>
                      </a:moveTo>
                      <a:cubicBezTo>
                        <a:pt x="371" y="365"/>
                        <a:pt x="368" y="360"/>
                        <a:pt x="369" y="356"/>
                      </a:cubicBezTo>
                      <a:cubicBezTo>
                        <a:pt x="368" y="358"/>
                        <a:pt x="369" y="363"/>
                        <a:pt x="368" y="365"/>
                      </a:cubicBezTo>
                      <a:cubicBezTo>
                        <a:pt x="368" y="365"/>
                        <a:pt x="367" y="364"/>
                        <a:pt x="367" y="364"/>
                      </a:cubicBezTo>
                      <a:cubicBezTo>
                        <a:pt x="367" y="367"/>
                        <a:pt x="367" y="370"/>
                        <a:pt x="369" y="371"/>
                      </a:cubicBezTo>
                      <a:cubicBezTo>
                        <a:pt x="369" y="369"/>
                        <a:pt x="369" y="366"/>
                        <a:pt x="371" y="368"/>
                      </a:cubicBezTo>
                      <a:close/>
                      <a:moveTo>
                        <a:pt x="476" y="364"/>
                      </a:moveTo>
                      <a:cubicBezTo>
                        <a:pt x="474" y="364"/>
                        <a:pt x="478" y="363"/>
                        <a:pt x="477" y="361"/>
                      </a:cubicBezTo>
                      <a:cubicBezTo>
                        <a:pt x="475" y="361"/>
                        <a:pt x="477" y="362"/>
                        <a:pt x="476" y="362"/>
                      </a:cubicBezTo>
                      <a:cubicBezTo>
                        <a:pt x="475" y="362"/>
                        <a:pt x="475" y="361"/>
                        <a:pt x="475" y="360"/>
                      </a:cubicBezTo>
                      <a:cubicBezTo>
                        <a:pt x="473" y="361"/>
                        <a:pt x="475" y="363"/>
                        <a:pt x="474" y="365"/>
                      </a:cubicBezTo>
                      <a:cubicBezTo>
                        <a:pt x="475" y="364"/>
                        <a:pt x="476" y="365"/>
                        <a:pt x="476" y="364"/>
                      </a:cubicBezTo>
                      <a:close/>
                      <a:moveTo>
                        <a:pt x="476" y="359"/>
                      </a:moveTo>
                      <a:cubicBezTo>
                        <a:pt x="476" y="359"/>
                        <a:pt x="477" y="359"/>
                        <a:pt x="478" y="359"/>
                      </a:cubicBezTo>
                      <a:cubicBezTo>
                        <a:pt x="478" y="358"/>
                        <a:pt x="477" y="356"/>
                        <a:pt x="477" y="357"/>
                      </a:cubicBezTo>
                      <a:cubicBezTo>
                        <a:pt x="478" y="358"/>
                        <a:pt x="477" y="358"/>
                        <a:pt x="476" y="358"/>
                      </a:cubicBezTo>
                      <a:cubicBezTo>
                        <a:pt x="476" y="359"/>
                        <a:pt x="476" y="360"/>
                        <a:pt x="476" y="359"/>
                      </a:cubicBezTo>
                      <a:close/>
                      <a:moveTo>
                        <a:pt x="42" y="375"/>
                      </a:moveTo>
                      <a:cubicBezTo>
                        <a:pt x="41" y="372"/>
                        <a:pt x="42" y="371"/>
                        <a:pt x="40" y="368"/>
                      </a:cubicBezTo>
                      <a:cubicBezTo>
                        <a:pt x="41" y="371"/>
                        <a:pt x="40" y="374"/>
                        <a:pt x="42" y="375"/>
                      </a:cubicBezTo>
                      <a:close/>
                      <a:moveTo>
                        <a:pt x="86" y="366"/>
                      </a:moveTo>
                      <a:cubicBezTo>
                        <a:pt x="86" y="368"/>
                        <a:pt x="85" y="369"/>
                        <a:pt x="87" y="370"/>
                      </a:cubicBezTo>
                      <a:cubicBezTo>
                        <a:pt x="86" y="369"/>
                        <a:pt x="87" y="367"/>
                        <a:pt x="86" y="366"/>
                      </a:cubicBezTo>
                      <a:close/>
                      <a:moveTo>
                        <a:pt x="129" y="368"/>
                      </a:moveTo>
                      <a:cubicBezTo>
                        <a:pt x="129" y="366"/>
                        <a:pt x="126" y="366"/>
                        <a:pt x="128" y="364"/>
                      </a:cubicBezTo>
                      <a:cubicBezTo>
                        <a:pt x="126" y="364"/>
                        <a:pt x="128" y="362"/>
                        <a:pt x="128" y="362"/>
                      </a:cubicBezTo>
                      <a:cubicBezTo>
                        <a:pt x="127" y="362"/>
                        <a:pt x="127" y="362"/>
                        <a:pt x="127" y="362"/>
                      </a:cubicBezTo>
                      <a:cubicBezTo>
                        <a:pt x="126" y="364"/>
                        <a:pt x="128" y="366"/>
                        <a:pt x="127" y="367"/>
                      </a:cubicBezTo>
                      <a:cubicBezTo>
                        <a:pt x="128" y="367"/>
                        <a:pt x="128" y="368"/>
                        <a:pt x="129" y="368"/>
                      </a:cubicBezTo>
                      <a:close/>
                      <a:moveTo>
                        <a:pt x="471" y="347"/>
                      </a:moveTo>
                      <a:cubicBezTo>
                        <a:pt x="471" y="347"/>
                        <a:pt x="471" y="346"/>
                        <a:pt x="472" y="346"/>
                      </a:cubicBezTo>
                      <a:cubicBezTo>
                        <a:pt x="472" y="346"/>
                        <a:pt x="472" y="349"/>
                        <a:pt x="472" y="347"/>
                      </a:cubicBezTo>
                      <a:cubicBezTo>
                        <a:pt x="472" y="347"/>
                        <a:pt x="473" y="346"/>
                        <a:pt x="473" y="346"/>
                      </a:cubicBezTo>
                      <a:cubicBezTo>
                        <a:pt x="470" y="346"/>
                        <a:pt x="471" y="345"/>
                        <a:pt x="471" y="344"/>
                      </a:cubicBezTo>
                      <a:cubicBezTo>
                        <a:pt x="470" y="345"/>
                        <a:pt x="468" y="347"/>
                        <a:pt x="471" y="347"/>
                      </a:cubicBezTo>
                      <a:close/>
                      <a:moveTo>
                        <a:pt x="470" y="342"/>
                      </a:moveTo>
                      <a:cubicBezTo>
                        <a:pt x="471" y="341"/>
                        <a:pt x="471" y="344"/>
                        <a:pt x="472" y="343"/>
                      </a:cubicBezTo>
                      <a:cubicBezTo>
                        <a:pt x="472" y="343"/>
                        <a:pt x="473" y="339"/>
                        <a:pt x="471" y="341"/>
                      </a:cubicBezTo>
                      <a:cubicBezTo>
                        <a:pt x="472" y="342"/>
                        <a:pt x="470" y="341"/>
                        <a:pt x="470" y="342"/>
                      </a:cubicBezTo>
                      <a:close/>
                      <a:moveTo>
                        <a:pt x="551" y="327"/>
                      </a:moveTo>
                      <a:cubicBezTo>
                        <a:pt x="550" y="325"/>
                        <a:pt x="551" y="323"/>
                        <a:pt x="550" y="322"/>
                      </a:cubicBezTo>
                      <a:cubicBezTo>
                        <a:pt x="550" y="323"/>
                        <a:pt x="548" y="327"/>
                        <a:pt x="551" y="327"/>
                      </a:cubicBezTo>
                      <a:close/>
                      <a:moveTo>
                        <a:pt x="71" y="326"/>
                      </a:moveTo>
                      <a:cubicBezTo>
                        <a:pt x="71" y="326"/>
                        <a:pt x="71" y="331"/>
                        <a:pt x="72" y="330"/>
                      </a:cubicBezTo>
                      <a:cubicBezTo>
                        <a:pt x="71" y="328"/>
                        <a:pt x="72" y="325"/>
                        <a:pt x="71" y="326"/>
                      </a:cubicBezTo>
                      <a:close/>
                      <a:moveTo>
                        <a:pt x="12" y="324"/>
                      </a:moveTo>
                      <a:cubicBezTo>
                        <a:pt x="12" y="326"/>
                        <a:pt x="12" y="327"/>
                        <a:pt x="13" y="328"/>
                      </a:cubicBezTo>
                      <a:cubicBezTo>
                        <a:pt x="13" y="327"/>
                        <a:pt x="13" y="324"/>
                        <a:pt x="12" y="324"/>
                      </a:cubicBezTo>
                      <a:close/>
                      <a:moveTo>
                        <a:pt x="549" y="297"/>
                      </a:moveTo>
                      <a:cubicBezTo>
                        <a:pt x="551" y="296"/>
                        <a:pt x="549" y="300"/>
                        <a:pt x="550" y="300"/>
                      </a:cubicBezTo>
                      <a:cubicBezTo>
                        <a:pt x="550" y="298"/>
                        <a:pt x="551" y="298"/>
                        <a:pt x="551" y="297"/>
                      </a:cubicBezTo>
                      <a:cubicBezTo>
                        <a:pt x="550" y="297"/>
                        <a:pt x="550" y="295"/>
                        <a:pt x="549" y="297"/>
                      </a:cubicBezTo>
                      <a:close/>
                      <a:moveTo>
                        <a:pt x="40" y="293"/>
                      </a:moveTo>
                      <a:cubicBezTo>
                        <a:pt x="40" y="293"/>
                        <a:pt x="41" y="294"/>
                        <a:pt x="41" y="293"/>
                      </a:cubicBezTo>
                      <a:cubicBezTo>
                        <a:pt x="39" y="293"/>
                        <a:pt x="40" y="291"/>
                        <a:pt x="39" y="291"/>
                      </a:cubicBezTo>
                      <a:cubicBezTo>
                        <a:pt x="40" y="299"/>
                        <a:pt x="38" y="305"/>
                        <a:pt x="41" y="313"/>
                      </a:cubicBezTo>
                      <a:cubicBezTo>
                        <a:pt x="41" y="305"/>
                        <a:pt x="40" y="299"/>
                        <a:pt x="40" y="293"/>
                      </a:cubicBezTo>
                      <a:close/>
                      <a:moveTo>
                        <a:pt x="1" y="111"/>
                      </a:moveTo>
                      <a:cubicBezTo>
                        <a:pt x="0" y="108"/>
                        <a:pt x="4" y="108"/>
                        <a:pt x="2" y="105"/>
                      </a:cubicBezTo>
                      <a:cubicBezTo>
                        <a:pt x="2" y="106"/>
                        <a:pt x="1" y="107"/>
                        <a:pt x="0" y="107"/>
                      </a:cubicBezTo>
                      <a:cubicBezTo>
                        <a:pt x="1" y="107"/>
                        <a:pt x="0" y="111"/>
                        <a:pt x="1" y="111"/>
                      </a:cubicBezTo>
                      <a:close/>
                      <a:moveTo>
                        <a:pt x="529" y="24"/>
                      </a:moveTo>
                      <a:cubicBezTo>
                        <a:pt x="528" y="24"/>
                        <a:pt x="526" y="26"/>
                        <a:pt x="528" y="26"/>
                      </a:cubicBezTo>
                      <a:cubicBezTo>
                        <a:pt x="528" y="25"/>
                        <a:pt x="529" y="25"/>
                        <a:pt x="529" y="26"/>
                      </a:cubicBezTo>
                      <a:lnTo>
                        <a:pt x="529" y="24"/>
                      </a:lnTo>
                      <a:close/>
                      <a:moveTo>
                        <a:pt x="519" y="22"/>
                      </a:moveTo>
                      <a:cubicBezTo>
                        <a:pt x="521" y="22"/>
                        <a:pt x="523" y="22"/>
                        <a:pt x="523" y="21"/>
                      </a:cubicBezTo>
                      <a:cubicBezTo>
                        <a:pt x="521" y="22"/>
                        <a:pt x="524" y="17"/>
                        <a:pt x="521" y="18"/>
                      </a:cubicBezTo>
                      <a:cubicBezTo>
                        <a:pt x="521" y="19"/>
                        <a:pt x="522" y="19"/>
                        <a:pt x="522" y="20"/>
                      </a:cubicBezTo>
                      <a:cubicBezTo>
                        <a:pt x="520" y="20"/>
                        <a:pt x="520" y="22"/>
                        <a:pt x="519" y="22"/>
                      </a:cubicBezTo>
                      <a:close/>
                      <a:moveTo>
                        <a:pt x="515" y="19"/>
                      </a:moveTo>
                      <a:cubicBezTo>
                        <a:pt x="517" y="20"/>
                        <a:pt x="516" y="18"/>
                        <a:pt x="517" y="18"/>
                      </a:cubicBezTo>
                      <a:cubicBezTo>
                        <a:pt x="517" y="19"/>
                        <a:pt x="517" y="19"/>
                        <a:pt x="518" y="20"/>
                      </a:cubicBezTo>
                      <a:cubicBezTo>
                        <a:pt x="520" y="19"/>
                        <a:pt x="520" y="17"/>
                        <a:pt x="520" y="15"/>
                      </a:cubicBezTo>
                      <a:cubicBezTo>
                        <a:pt x="517" y="15"/>
                        <a:pt x="518" y="16"/>
                        <a:pt x="516" y="14"/>
                      </a:cubicBezTo>
                      <a:cubicBezTo>
                        <a:pt x="516" y="16"/>
                        <a:pt x="515" y="16"/>
                        <a:pt x="515" y="17"/>
                      </a:cubicBezTo>
                      <a:cubicBezTo>
                        <a:pt x="515" y="17"/>
                        <a:pt x="516" y="17"/>
                        <a:pt x="516" y="16"/>
                      </a:cubicBezTo>
                      <a:cubicBezTo>
                        <a:pt x="515" y="18"/>
                        <a:pt x="515" y="17"/>
                        <a:pt x="515" y="19"/>
                      </a:cubicBezTo>
                      <a:close/>
                      <a:moveTo>
                        <a:pt x="127" y="21"/>
                      </a:moveTo>
                      <a:cubicBezTo>
                        <a:pt x="128" y="20"/>
                        <a:pt x="128" y="18"/>
                        <a:pt x="128" y="17"/>
                      </a:cubicBezTo>
                      <a:cubicBezTo>
                        <a:pt x="127" y="16"/>
                        <a:pt x="125" y="18"/>
                        <a:pt x="124" y="18"/>
                      </a:cubicBezTo>
                      <a:cubicBezTo>
                        <a:pt x="127" y="17"/>
                        <a:pt x="126" y="22"/>
                        <a:pt x="127" y="21"/>
                      </a:cubicBezTo>
                      <a:close/>
                      <a:moveTo>
                        <a:pt x="146" y="7"/>
                      </a:moveTo>
                      <a:cubicBezTo>
                        <a:pt x="144" y="6"/>
                        <a:pt x="145" y="11"/>
                        <a:pt x="145" y="11"/>
                      </a:cubicBezTo>
                      <a:cubicBezTo>
                        <a:pt x="146" y="9"/>
                        <a:pt x="146" y="9"/>
                        <a:pt x="146" y="7"/>
                      </a:cubicBezTo>
                      <a:close/>
                      <a:moveTo>
                        <a:pt x="151" y="6"/>
                      </a:moveTo>
                      <a:cubicBezTo>
                        <a:pt x="151" y="5"/>
                        <a:pt x="151" y="3"/>
                        <a:pt x="149" y="4"/>
                      </a:cubicBezTo>
                      <a:cubicBezTo>
                        <a:pt x="147" y="7"/>
                        <a:pt x="149" y="7"/>
                        <a:pt x="147" y="9"/>
                      </a:cubicBezTo>
                      <a:cubicBezTo>
                        <a:pt x="149" y="8"/>
                        <a:pt x="151" y="7"/>
                        <a:pt x="151" y="6"/>
                      </a:cubicBezTo>
                      <a:close/>
                      <a:moveTo>
                        <a:pt x="151" y="460"/>
                      </a:moveTo>
                      <a:cubicBezTo>
                        <a:pt x="151" y="459"/>
                        <a:pt x="151" y="457"/>
                        <a:pt x="150" y="456"/>
                      </a:cubicBezTo>
                      <a:cubicBezTo>
                        <a:pt x="150" y="462"/>
                        <a:pt x="149" y="467"/>
                        <a:pt x="151" y="472"/>
                      </a:cubicBezTo>
                      <a:cubicBezTo>
                        <a:pt x="151" y="472"/>
                        <a:pt x="152" y="472"/>
                        <a:pt x="152" y="472"/>
                      </a:cubicBezTo>
                      <a:cubicBezTo>
                        <a:pt x="151" y="470"/>
                        <a:pt x="153" y="469"/>
                        <a:pt x="154" y="468"/>
                      </a:cubicBezTo>
                      <a:cubicBezTo>
                        <a:pt x="153" y="466"/>
                        <a:pt x="153" y="463"/>
                        <a:pt x="154" y="462"/>
                      </a:cubicBezTo>
                      <a:cubicBezTo>
                        <a:pt x="153" y="461"/>
                        <a:pt x="151" y="461"/>
                        <a:pt x="151" y="460"/>
                      </a:cubicBezTo>
                      <a:close/>
                      <a:moveTo>
                        <a:pt x="328" y="435"/>
                      </a:moveTo>
                      <a:cubicBezTo>
                        <a:pt x="328" y="436"/>
                        <a:pt x="327" y="437"/>
                        <a:pt x="327" y="437"/>
                      </a:cubicBezTo>
                      <a:cubicBezTo>
                        <a:pt x="327" y="435"/>
                        <a:pt x="325" y="438"/>
                        <a:pt x="325" y="436"/>
                      </a:cubicBezTo>
                      <a:cubicBezTo>
                        <a:pt x="326" y="436"/>
                        <a:pt x="327" y="436"/>
                        <a:pt x="327" y="435"/>
                      </a:cubicBezTo>
                      <a:cubicBezTo>
                        <a:pt x="325" y="435"/>
                        <a:pt x="326" y="433"/>
                        <a:pt x="324" y="433"/>
                      </a:cubicBezTo>
                      <a:cubicBezTo>
                        <a:pt x="324" y="434"/>
                        <a:pt x="325" y="436"/>
                        <a:pt x="324" y="437"/>
                      </a:cubicBezTo>
                      <a:cubicBezTo>
                        <a:pt x="322" y="438"/>
                        <a:pt x="323" y="433"/>
                        <a:pt x="322" y="435"/>
                      </a:cubicBezTo>
                      <a:cubicBezTo>
                        <a:pt x="322" y="437"/>
                        <a:pt x="322" y="437"/>
                        <a:pt x="322" y="437"/>
                      </a:cubicBezTo>
                      <a:cubicBezTo>
                        <a:pt x="323" y="439"/>
                        <a:pt x="325" y="439"/>
                        <a:pt x="325" y="438"/>
                      </a:cubicBezTo>
                      <a:cubicBezTo>
                        <a:pt x="326" y="439"/>
                        <a:pt x="325" y="441"/>
                        <a:pt x="325" y="444"/>
                      </a:cubicBezTo>
                      <a:cubicBezTo>
                        <a:pt x="323" y="443"/>
                        <a:pt x="326" y="440"/>
                        <a:pt x="323" y="440"/>
                      </a:cubicBezTo>
                      <a:cubicBezTo>
                        <a:pt x="324" y="441"/>
                        <a:pt x="322" y="446"/>
                        <a:pt x="325" y="447"/>
                      </a:cubicBezTo>
                      <a:cubicBezTo>
                        <a:pt x="326" y="446"/>
                        <a:pt x="324" y="445"/>
                        <a:pt x="325" y="445"/>
                      </a:cubicBezTo>
                      <a:cubicBezTo>
                        <a:pt x="326" y="445"/>
                        <a:pt x="325" y="447"/>
                        <a:pt x="326" y="447"/>
                      </a:cubicBezTo>
                      <a:cubicBezTo>
                        <a:pt x="326" y="444"/>
                        <a:pt x="327" y="442"/>
                        <a:pt x="326" y="440"/>
                      </a:cubicBezTo>
                      <a:cubicBezTo>
                        <a:pt x="327" y="439"/>
                        <a:pt x="327" y="439"/>
                        <a:pt x="328" y="440"/>
                      </a:cubicBezTo>
                      <a:cubicBezTo>
                        <a:pt x="327" y="439"/>
                        <a:pt x="329" y="437"/>
                        <a:pt x="328" y="435"/>
                      </a:cubicBezTo>
                      <a:close/>
                      <a:moveTo>
                        <a:pt x="39" y="438"/>
                      </a:moveTo>
                      <a:cubicBezTo>
                        <a:pt x="38" y="440"/>
                        <a:pt x="38" y="438"/>
                        <a:pt x="37" y="438"/>
                      </a:cubicBezTo>
                      <a:cubicBezTo>
                        <a:pt x="36" y="440"/>
                        <a:pt x="37" y="443"/>
                        <a:pt x="36" y="444"/>
                      </a:cubicBezTo>
                      <a:cubicBezTo>
                        <a:pt x="35" y="444"/>
                        <a:pt x="36" y="443"/>
                        <a:pt x="35" y="443"/>
                      </a:cubicBezTo>
                      <a:cubicBezTo>
                        <a:pt x="35" y="448"/>
                        <a:pt x="37" y="448"/>
                        <a:pt x="38" y="453"/>
                      </a:cubicBezTo>
                      <a:cubicBezTo>
                        <a:pt x="39" y="451"/>
                        <a:pt x="37" y="449"/>
                        <a:pt x="39" y="448"/>
                      </a:cubicBezTo>
                      <a:cubicBezTo>
                        <a:pt x="39" y="448"/>
                        <a:pt x="39" y="451"/>
                        <a:pt x="40" y="449"/>
                      </a:cubicBezTo>
                      <a:cubicBezTo>
                        <a:pt x="39" y="444"/>
                        <a:pt x="40" y="443"/>
                        <a:pt x="39" y="438"/>
                      </a:cubicBezTo>
                      <a:close/>
                      <a:moveTo>
                        <a:pt x="332" y="397"/>
                      </a:moveTo>
                      <a:cubicBezTo>
                        <a:pt x="331" y="397"/>
                        <a:pt x="332" y="398"/>
                        <a:pt x="332" y="399"/>
                      </a:cubicBezTo>
                      <a:cubicBezTo>
                        <a:pt x="333" y="398"/>
                        <a:pt x="332" y="404"/>
                        <a:pt x="333" y="403"/>
                      </a:cubicBezTo>
                      <a:cubicBezTo>
                        <a:pt x="333" y="401"/>
                        <a:pt x="334" y="397"/>
                        <a:pt x="332" y="397"/>
                      </a:cubicBezTo>
                      <a:close/>
                      <a:moveTo>
                        <a:pt x="59" y="411"/>
                      </a:moveTo>
                      <a:cubicBezTo>
                        <a:pt x="59" y="403"/>
                        <a:pt x="58" y="390"/>
                        <a:pt x="59" y="383"/>
                      </a:cubicBezTo>
                      <a:cubicBezTo>
                        <a:pt x="57" y="382"/>
                        <a:pt x="59" y="381"/>
                        <a:pt x="56" y="381"/>
                      </a:cubicBezTo>
                      <a:cubicBezTo>
                        <a:pt x="56" y="384"/>
                        <a:pt x="56" y="389"/>
                        <a:pt x="56" y="392"/>
                      </a:cubicBezTo>
                      <a:cubicBezTo>
                        <a:pt x="56" y="392"/>
                        <a:pt x="56" y="391"/>
                        <a:pt x="56" y="391"/>
                      </a:cubicBezTo>
                      <a:cubicBezTo>
                        <a:pt x="56" y="396"/>
                        <a:pt x="59" y="399"/>
                        <a:pt x="57" y="404"/>
                      </a:cubicBezTo>
                      <a:cubicBezTo>
                        <a:pt x="55" y="399"/>
                        <a:pt x="56" y="395"/>
                        <a:pt x="54" y="391"/>
                      </a:cubicBezTo>
                      <a:cubicBezTo>
                        <a:pt x="55" y="402"/>
                        <a:pt x="56" y="411"/>
                        <a:pt x="58" y="422"/>
                      </a:cubicBezTo>
                      <a:cubicBezTo>
                        <a:pt x="57" y="420"/>
                        <a:pt x="58" y="420"/>
                        <a:pt x="60" y="421"/>
                      </a:cubicBezTo>
                      <a:cubicBezTo>
                        <a:pt x="59" y="418"/>
                        <a:pt x="59" y="415"/>
                        <a:pt x="59" y="412"/>
                      </a:cubicBezTo>
                      <a:cubicBezTo>
                        <a:pt x="60" y="413"/>
                        <a:pt x="59" y="414"/>
                        <a:pt x="61" y="413"/>
                      </a:cubicBezTo>
                      <a:cubicBezTo>
                        <a:pt x="61" y="410"/>
                        <a:pt x="59" y="413"/>
                        <a:pt x="59" y="411"/>
                      </a:cubicBezTo>
                      <a:close/>
                      <a:moveTo>
                        <a:pt x="154" y="393"/>
                      </a:moveTo>
                      <a:cubicBezTo>
                        <a:pt x="153" y="394"/>
                        <a:pt x="153" y="391"/>
                        <a:pt x="151" y="391"/>
                      </a:cubicBezTo>
                      <a:cubicBezTo>
                        <a:pt x="151" y="393"/>
                        <a:pt x="151" y="394"/>
                        <a:pt x="151" y="396"/>
                      </a:cubicBezTo>
                      <a:cubicBezTo>
                        <a:pt x="152" y="396"/>
                        <a:pt x="153" y="396"/>
                        <a:pt x="153" y="396"/>
                      </a:cubicBezTo>
                      <a:cubicBezTo>
                        <a:pt x="153" y="396"/>
                        <a:pt x="155" y="393"/>
                        <a:pt x="154" y="393"/>
                      </a:cubicBezTo>
                      <a:close/>
                      <a:moveTo>
                        <a:pt x="371" y="392"/>
                      </a:moveTo>
                      <a:cubicBezTo>
                        <a:pt x="370" y="389"/>
                        <a:pt x="371" y="385"/>
                        <a:pt x="369" y="384"/>
                      </a:cubicBezTo>
                      <a:cubicBezTo>
                        <a:pt x="370" y="389"/>
                        <a:pt x="368" y="395"/>
                        <a:pt x="371" y="399"/>
                      </a:cubicBezTo>
                      <a:cubicBezTo>
                        <a:pt x="372" y="398"/>
                        <a:pt x="370" y="397"/>
                        <a:pt x="371" y="396"/>
                      </a:cubicBezTo>
                      <a:cubicBezTo>
                        <a:pt x="373" y="397"/>
                        <a:pt x="374" y="391"/>
                        <a:pt x="372" y="390"/>
                      </a:cubicBezTo>
                      <a:cubicBezTo>
                        <a:pt x="372" y="391"/>
                        <a:pt x="372" y="392"/>
                        <a:pt x="371" y="392"/>
                      </a:cubicBezTo>
                      <a:close/>
                      <a:moveTo>
                        <a:pt x="474" y="374"/>
                      </a:moveTo>
                      <a:cubicBezTo>
                        <a:pt x="474" y="376"/>
                        <a:pt x="473" y="376"/>
                        <a:pt x="472" y="377"/>
                      </a:cubicBezTo>
                      <a:cubicBezTo>
                        <a:pt x="474" y="378"/>
                        <a:pt x="472" y="380"/>
                        <a:pt x="474" y="380"/>
                      </a:cubicBezTo>
                      <a:cubicBezTo>
                        <a:pt x="474" y="379"/>
                        <a:pt x="475" y="374"/>
                        <a:pt x="474" y="374"/>
                      </a:cubicBezTo>
                      <a:close/>
                      <a:moveTo>
                        <a:pt x="362" y="368"/>
                      </a:moveTo>
                      <a:cubicBezTo>
                        <a:pt x="363" y="368"/>
                        <a:pt x="363" y="368"/>
                        <a:pt x="363" y="368"/>
                      </a:cubicBezTo>
                      <a:cubicBezTo>
                        <a:pt x="363" y="364"/>
                        <a:pt x="363" y="359"/>
                        <a:pt x="361" y="356"/>
                      </a:cubicBezTo>
                      <a:cubicBezTo>
                        <a:pt x="361" y="359"/>
                        <a:pt x="361" y="363"/>
                        <a:pt x="362" y="368"/>
                      </a:cubicBezTo>
                      <a:close/>
                      <a:moveTo>
                        <a:pt x="45" y="337"/>
                      </a:moveTo>
                      <a:cubicBezTo>
                        <a:pt x="46" y="340"/>
                        <a:pt x="45" y="344"/>
                        <a:pt x="47" y="347"/>
                      </a:cubicBezTo>
                      <a:cubicBezTo>
                        <a:pt x="46" y="345"/>
                        <a:pt x="47" y="343"/>
                        <a:pt x="47" y="340"/>
                      </a:cubicBezTo>
                      <a:cubicBezTo>
                        <a:pt x="49" y="340"/>
                        <a:pt x="46" y="339"/>
                        <a:pt x="48" y="339"/>
                      </a:cubicBezTo>
                      <a:cubicBezTo>
                        <a:pt x="49" y="338"/>
                        <a:pt x="47" y="344"/>
                        <a:pt x="49" y="342"/>
                      </a:cubicBezTo>
                      <a:cubicBezTo>
                        <a:pt x="49" y="336"/>
                        <a:pt x="49" y="336"/>
                        <a:pt x="49" y="336"/>
                      </a:cubicBezTo>
                      <a:cubicBezTo>
                        <a:pt x="47" y="336"/>
                        <a:pt x="47" y="338"/>
                        <a:pt x="45" y="3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3548061" y="971550"/>
                  <a:ext cx="5057775" cy="2871788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50" name="组合 49"/>
            <p:cNvGrpSpPr/>
            <p:nvPr/>
          </p:nvGrpSpPr>
          <p:grpSpPr>
            <a:xfrm>
              <a:off x="7027444" y="1581261"/>
              <a:ext cx="1036064" cy="782637"/>
              <a:chOff x="6213476" y="2349501"/>
              <a:chExt cx="882650" cy="666750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1" name="Freeform 178"/>
              <p:cNvSpPr>
                <a:spLocks/>
              </p:cNvSpPr>
              <p:nvPr/>
            </p:nvSpPr>
            <p:spPr bwMode="auto">
              <a:xfrm>
                <a:off x="6326189" y="2400301"/>
                <a:ext cx="230188" cy="90488"/>
              </a:xfrm>
              <a:custGeom>
                <a:avLst/>
                <a:gdLst>
                  <a:gd name="T0" fmla="*/ 140 w 140"/>
                  <a:gd name="T1" fmla="*/ 54 h 54"/>
                  <a:gd name="T2" fmla="*/ 36 w 140"/>
                  <a:gd name="T3" fmla="*/ 54 h 54"/>
                  <a:gd name="T4" fmla="*/ 31 w 140"/>
                  <a:gd name="T5" fmla="*/ 51 h 54"/>
                  <a:gd name="T6" fmla="*/ 1 w 140"/>
                  <a:gd name="T7" fmla="*/ 9 h 54"/>
                  <a:gd name="T8" fmla="*/ 1 w 140"/>
                  <a:gd name="T9" fmla="*/ 3 h 54"/>
                  <a:gd name="T10" fmla="*/ 6 w 140"/>
                  <a:gd name="T11" fmla="*/ 0 h 54"/>
                  <a:gd name="T12" fmla="*/ 140 w 140"/>
                  <a:gd name="T13" fmla="*/ 0 h 54"/>
                  <a:gd name="T14" fmla="*/ 140 w 140"/>
                  <a:gd name="T15" fmla="*/ 12 h 54"/>
                  <a:gd name="T16" fmla="*/ 18 w 140"/>
                  <a:gd name="T17" fmla="*/ 12 h 54"/>
                  <a:gd name="T18" fmla="*/ 39 w 140"/>
                  <a:gd name="T19" fmla="*/ 42 h 54"/>
                  <a:gd name="T20" fmla="*/ 140 w 140"/>
                  <a:gd name="T21" fmla="*/ 42 h 54"/>
                  <a:gd name="T22" fmla="*/ 140 w 140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54">
                    <a:moveTo>
                      <a:pt x="140" y="54"/>
                    </a:moveTo>
                    <a:cubicBezTo>
                      <a:pt x="36" y="54"/>
                      <a:pt x="36" y="54"/>
                      <a:pt x="36" y="54"/>
                    </a:cubicBezTo>
                    <a:cubicBezTo>
                      <a:pt x="34" y="54"/>
                      <a:pt x="32" y="53"/>
                      <a:pt x="31" y="51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7"/>
                      <a:pt x="0" y="5"/>
                      <a:pt x="1" y="3"/>
                    </a:cubicBezTo>
                    <a:cubicBezTo>
                      <a:pt x="2" y="1"/>
                      <a:pt x="4" y="0"/>
                      <a:pt x="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140" y="42"/>
                      <a:pt x="140" y="42"/>
                      <a:pt x="140" y="42"/>
                    </a:cubicBezTo>
                    <a:lnTo>
                      <a:pt x="14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2" name="Freeform 179"/>
              <p:cNvSpPr>
                <a:spLocks/>
              </p:cNvSpPr>
              <p:nvPr/>
            </p:nvSpPr>
            <p:spPr bwMode="auto">
              <a:xfrm>
                <a:off x="6873876" y="2400301"/>
                <a:ext cx="114300" cy="90488"/>
              </a:xfrm>
              <a:custGeom>
                <a:avLst/>
                <a:gdLst>
                  <a:gd name="T0" fmla="*/ 63 w 69"/>
                  <a:gd name="T1" fmla="*/ 54 h 54"/>
                  <a:gd name="T2" fmla="*/ 1 w 69"/>
                  <a:gd name="T3" fmla="*/ 54 h 54"/>
                  <a:gd name="T4" fmla="*/ 1 w 69"/>
                  <a:gd name="T5" fmla="*/ 42 h 54"/>
                  <a:gd name="T6" fmla="*/ 57 w 69"/>
                  <a:gd name="T7" fmla="*/ 42 h 54"/>
                  <a:gd name="T8" fmla="*/ 57 w 69"/>
                  <a:gd name="T9" fmla="*/ 12 h 54"/>
                  <a:gd name="T10" fmla="*/ 0 w 69"/>
                  <a:gd name="T11" fmla="*/ 12 h 54"/>
                  <a:gd name="T12" fmla="*/ 0 w 69"/>
                  <a:gd name="T13" fmla="*/ 0 h 54"/>
                  <a:gd name="T14" fmla="*/ 63 w 69"/>
                  <a:gd name="T15" fmla="*/ 0 h 54"/>
                  <a:gd name="T16" fmla="*/ 67 w 69"/>
                  <a:gd name="T17" fmla="*/ 1 h 54"/>
                  <a:gd name="T18" fmla="*/ 69 w 69"/>
                  <a:gd name="T19" fmla="*/ 6 h 54"/>
                  <a:gd name="T20" fmla="*/ 69 w 69"/>
                  <a:gd name="T21" fmla="*/ 48 h 54"/>
                  <a:gd name="T22" fmla="*/ 63 w 69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9" h="54">
                    <a:moveTo>
                      <a:pt x="63" y="54"/>
                    </a:moveTo>
                    <a:cubicBezTo>
                      <a:pt x="1" y="54"/>
                      <a:pt x="1" y="54"/>
                      <a:pt x="1" y="54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57" y="42"/>
                      <a:pt x="57" y="42"/>
                      <a:pt x="57" y="42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64" y="0"/>
                      <a:pt x="66" y="0"/>
                      <a:pt x="67" y="1"/>
                    </a:cubicBezTo>
                    <a:cubicBezTo>
                      <a:pt x="68" y="3"/>
                      <a:pt x="69" y="4"/>
                      <a:pt x="69" y="6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51"/>
                      <a:pt x="66" y="54"/>
                      <a:pt x="63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3" name="Freeform 180"/>
              <p:cNvSpPr>
                <a:spLocks/>
              </p:cNvSpPr>
              <p:nvPr/>
            </p:nvSpPr>
            <p:spPr bwMode="auto">
              <a:xfrm>
                <a:off x="6326189" y="2470151"/>
                <a:ext cx="230188" cy="88900"/>
              </a:xfrm>
              <a:custGeom>
                <a:avLst/>
                <a:gdLst>
                  <a:gd name="T0" fmla="*/ 140 w 140"/>
                  <a:gd name="T1" fmla="*/ 54 h 54"/>
                  <a:gd name="T2" fmla="*/ 6 w 140"/>
                  <a:gd name="T3" fmla="*/ 54 h 54"/>
                  <a:gd name="T4" fmla="*/ 1 w 140"/>
                  <a:gd name="T5" fmla="*/ 51 h 54"/>
                  <a:gd name="T6" fmla="*/ 1 w 140"/>
                  <a:gd name="T7" fmla="*/ 45 h 54"/>
                  <a:gd name="T8" fmla="*/ 31 w 140"/>
                  <a:gd name="T9" fmla="*/ 2 h 54"/>
                  <a:gd name="T10" fmla="*/ 36 w 140"/>
                  <a:gd name="T11" fmla="*/ 0 h 54"/>
                  <a:gd name="T12" fmla="*/ 140 w 140"/>
                  <a:gd name="T13" fmla="*/ 0 h 54"/>
                  <a:gd name="T14" fmla="*/ 140 w 140"/>
                  <a:gd name="T15" fmla="*/ 12 h 54"/>
                  <a:gd name="T16" fmla="*/ 39 w 140"/>
                  <a:gd name="T17" fmla="*/ 12 h 54"/>
                  <a:gd name="T18" fmla="*/ 18 w 140"/>
                  <a:gd name="T19" fmla="*/ 42 h 54"/>
                  <a:gd name="T20" fmla="*/ 140 w 140"/>
                  <a:gd name="T21" fmla="*/ 42 h 54"/>
                  <a:gd name="T22" fmla="*/ 140 w 140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0" h="54">
                    <a:moveTo>
                      <a:pt x="140" y="54"/>
                    </a:moveTo>
                    <a:cubicBezTo>
                      <a:pt x="6" y="54"/>
                      <a:pt x="6" y="54"/>
                      <a:pt x="6" y="54"/>
                    </a:cubicBezTo>
                    <a:cubicBezTo>
                      <a:pt x="4" y="54"/>
                      <a:pt x="2" y="53"/>
                      <a:pt x="1" y="51"/>
                    </a:cubicBezTo>
                    <a:cubicBezTo>
                      <a:pt x="0" y="49"/>
                      <a:pt x="0" y="46"/>
                      <a:pt x="1" y="45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2" y="1"/>
                      <a:pt x="34" y="0"/>
                      <a:pt x="36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12"/>
                      <a:pt x="140" y="12"/>
                      <a:pt x="140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40" y="42"/>
                      <a:pt x="140" y="42"/>
                      <a:pt x="140" y="42"/>
                    </a:cubicBezTo>
                    <a:lnTo>
                      <a:pt x="14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4" name="Freeform 181"/>
              <p:cNvSpPr>
                <a:spLocks/>
              </p:cNvSpPr>
              <p:nvPr/>
            </p:nvSpPr>
            <p:spPr bwMode="auto">
              <a:xfrm>
                <a:off x="6875464" y="2470151"/>
                <a:ext cx="112713" cy="88900"/>
              </a:xfrm>
              <a:custGeom>
                <a:avLst/>
                <a:gdLst>
                  <a:gd name="T0" fmla="*/ 62 w 68"/>
                  <a:gd name="T1" fmla="*/ 54 h 54"/>
                  <a:gd name="T2" fmla="*/ 0 w 68"/>
                  <a:gd name="T3" fmla="*/ 54 h 54"/>
                  <a:gd name="T4" fmla="*/ 0 w 68"/>
                  <a:gd name="T5" fmla="*/ 42 h 54"/>
                  <a:gd name="T6" fmla="*/ 56 w 68"/>
                  <a:gd name="T7" fmla="*/ 42 h 54"/>
                  <a:gd name="T8" fmla="*/ 56 w 68"/>
                  <a:gd name="T9" fmla="*/ 12 h 54"/>
                  <a:gd name="T10" fmla="*/ 0 w 68"/>
                  <a:gd name="T11" fmla="*/ 12 h 54"/>
                  <a:gd name="T12" fmla="*/ 0 w 68"/>
                  <a:gd name="T13" fmla="*/ 0 h 54"/>
                  <a:gd name="T14" fmla="*/ 62 w 68"/>
                  <a:gd name="T15" fmla="*/ 0 h 54"/>
                  <a:gd name="T16" fmla="*/ 68 w 68"/>
                  <a:gd name="T17" fmla="*/ 6 h 54"/>
                  <a:gd name="T18" fmla="*/ 68 w 68"/>
                  <a:gd name="T19" fmla="*/ 48 h 54"/>
                  <a:gd name="T20" fmla="*/ 66 w 68"/>
                  <a:gd name="T21" fmla="*/ 52 h 54"/>
                  <a:gd name="T22" fmla="*/ 62 w 68"/>
                  <a:gd name="T23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54">
                    <a:moveTo>
                      <a:pt x="62" y="54"/>
                    </a:moveTo>
                    <a:cubicBezTo>
                      <a:pt x="0" y="54"/>
                      <a:pt x="0" y="54"/>
                      <a:pt x="0" y="54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2" y="0"/>
                      <a:pt x="62" y="0"/>
                      <a:pt x="62" y="0"/>
                    </a:cubicBezTo>
                    <a:cubicBezTo>
                      <a:pt x="65" y="0"/>
                      <a:pt x="68" y="3"/>
                      <a:pt x="68" y="6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68" y="50"/>
                      <a:pt x="67" y="51"/>
                      <a:pt x="66" y="52"/>
                    </a:cubicBezTo>
                    <a:cubicBezTo>
                      <a:pt x="65" y="53"/>
                      <a:pt x="63" y="54"/>
                      <a:pt x="62" y="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5" name="Freeform 182"/>
              <p:cNvSpPr>
                <a:spLocks noEditPoints="1"/>
              </p:cNvSpPr>
              <p:nvPr/>
            </p:nvSpPr>
            <p:spPr bwMode="auto">
              <a:xfrm>
                <a:off x="6967539" y="2400301"/>
                <a:ext cx="65088" cy="158750"/>
              </a:xfrm>
              <a:custGeom>
                <a:avLst/>
                <a:gdLst>
                  <a:gd name="T0" fmla="*/ 33 w 39"/>
                  <a:gd name="T1" fmla="*/ 96 h 96"/>
                  <a:gd name="T2" fmla="*/ 6 w 39"/>
                  <a:gd name="T3" fmla="*/ 96 h 96"/>
                  <a:gd name="T4" fmla="*/ 0 w 39"/>
                  <a:gd name="T5" fmla="*/ 90 h 96"/>
                  <a:gd name="T6" fmla="*/ 0 w 39"/>
                  <a:gd name="T7" fmla="*/ 6 h 96"/>
                  <a:gd name="T8" fmla="*/ 6 w 39"/>
                  <a:gd name="T9" fmla="*/ 0 h 96"/>
                  <a:gd name="T10" fmla="*/ 33 w 39"/>
                  <a:gd name="T11" fmla="*/ 0 h 96"/>
                  <a:gd name="T12" fmla="*/ 33 w 39"/>
                  <a:gd name="T13" fmla="*/ 0 h 96"/>
                  <a:gd name="T14" fmla="*/ 37 w 39"/>
                  <a:gd name="T15" fmla="*/ 1 h 96"/>
                  <a:gd name="T16" fmla="*/ 39 w 39"/>
                  <a:gd name="T17" fmla="*/ 6 h 96"/>
                  <a:gd name="T18" fmla="*/ 39 w 39"/>
                  <a:gd name="T19" fmla="*/ 90 h 96"/>
                  <a:gd name="T20" fmla="*/ 37 w 39"/>
                  <a:gd name="T21" fmla="*/ 94 h 96"/>
                  <a:gd name="T22" fmla="*/ 33 w 39"/>
                  <a:gd name="T23" fmla="*/ 96 h 96"/>
                  <a:gd name="T24" fmla="*/ 12 w 39"/>
                  <a:gd name="T25" fmla="*/ 84 h 96"/>
                  <a:gd name="T26" fmla="*/ 27 w 39"/>
                  <a:gd name="T27" fmla="*/ 84 h 96"/>
                  <a:gd name="T28" fmla="*/ 27 w 39"/>
                  <a:gd name="T29" fmla="*/ 12 h 96"/>
                  <a:gd name="T30" fmla="*/ 12 w 39"/>
                  <a:gd name="T31" fmla="*/ 12 h 96"/>
                  <a:gd name="T32" fmla="*/ 12 w 39"/>
                  <a:gd name="T33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" h="96">
                    <a:moveTo>
                      <a:pt x="33" y="96"/>
                    </a:moveTo>
                    <a:cubicBezTo>
                      <a:pt x="6" y="96"/>
                      <a:pt x="6" y="96"/>
                      <a:pt x="6" y="96"/>
                    </a:cubicBezTo>
                    <a:cubicBezTo>
                      <a:pt x="2" y="96"/>
                      <a:pt x="0" y="93"/>
                      <a:pt x="0" y="9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0"/>
                      <a:pt x="36" y="0"/>
                      <a:pt x="37" y="1"/>
                    </a:cubicBezTo>
                    <a:cubicBezTo>
                      <a:pt x="38" y="3"/>
                      <a:pt x="39" y="4"/>
                      <a:pt x="39" y="6"/>
                    </a:cubicBezTo>
                    <a:cubicBezTo>
                      <a:pt x="39" y="90"/>
                      <a:pt x="39" y="90"/>
                      <a:pt x="39" y="90"/>
                    </a:cubicBezTo>
                    <a:cubicBezTo>
                      <a:pt x="39" y="91"/>
                      <a:pt x="38" y="93"/>
                      <a:pt x="37" y="94"/>
                    </a:cubicBezTo>
                    <a:cubicBezTo>
                      <a:pt x="36" y="95"/>
                      <a:pt x="34" y="96"/>
                      <a:pt x="33" y="96"/>
                    </a:cubicBezTo>
                    <a:close/>
                    <a:moveTo>
                      <a:pt x="12" y="84"/>
                    </a:moveTo>
                    <a:cubicBezTo>
                      <a:pt x="27" y="84"/>
                      <a:pt x="27" y="84"/>
                      <a:pt x="27" y="84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6" name="Freeform 183"/>
              <p:cNvSpPr>
                <a:spLocks noEditPoints="1"/>
              </p:cNvSpPr>
              <p:nvPr/>
            </p:nvSpPr>
            <p:spPr bwMode="auto">
              <a:xfrm>
                <a:off x="7013576" y="2400301"/>
                <a:ext cx="82550" cy="158750"/>
              </a:xfrm>
              <a:custGeom>
                <a:avLst/>
                <a:gdLst>
                  <a:gd name="T0" fmla="*/ 26 w 51"/>
                  <a:gd name="T1" fmla="*/ 96 h 96"/>
                  <a:gd name="T2" fmla="*/ 26 w 51"/>
                  <a:gd name="T3" fmla="*/ 96 h 96"/>
                  <a:gd name="T4" fmla="*/ 6 w 51"/>
                  <a:gd name="T5" fmla="*/ 96 h 96"/>
                  <a:gd name="T6" fmla="*/ 0 w 51"/>
                  <a:gd name="T7" fmla="*/ 90 h 96"/>
                  <a:gd name="T8" fmla="*/ 0 w 51"/>
                  <a:gd name="T9" fmla="*/ 6 h 96"/>
                  <a:gd name="T10" fmla="*/ 6 w 51"/>
                  <a:gd name="T11" fmla="*/ 0 h 96"/>
                  <a:gd name="T12" fmla="*/ 26 w 51"/>
                  <a:gd name="T13" fmla="*/ 0 h 96"/>
                  <a:gd name="T14" fmla="*/ 51 w 51"/>
                  <a:gd name="T15" fmla="*/ 23 h 96"/>
                  <a:gd name="T16" fmla="*/ 51 w 51"/>
                  <a:gd name="T17" fmla="*/ 72 h 96"/>
                  <a:gd name="T18" fmla="*/ 26 w 51"/>
                  <a:gd name="T19" fmla="*/ 96 h 96"/>
                  <a:gd name="T20" fmla="*/ 12 w 51"/>
                  <a:gd name="T21" fmla="*/ 84 h 96"/>
                  <a:gd name="T22" fmla="*/ 26 w 51"/>
                  <a:gd name="T23" fmla="*/ 84 h 96"/>
                  <a:gd name="T24" fmla="*/ 39 w 51"/>
                  <a:gd name="T25" fmla="*/ 72 h 96"/>
                  <a:gd name="T26" fmla="*/ 39 w 51"/>
                  <a:gd name="T27" fmla="*/ 23 h 96"/>
                  <a:gd name="T28" fmla="*/ 26 w 51"/>
                  <a:gd name="T29" fmla="*/ 12 h 96"/>
                  <a:gd name="T30" fmla="*/ 12 w 51"/>
                  <a:gd name="T31" fmla="*/ 12 h 96"/>
                  <a:gd name="T32" fmla="*/ 12 w 51"/>
                  <a:gd name="T33" fmla="*/ 8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96">
                    <a:moveTo>
                      <a:pt x="26" y="96"/>
                    </a:moveTo>
                    <a:cubicBezTo>
                      <a:pt x="26" y="96"/>
                      <a:pt x="26" y="96"/>
                      <a:pt x="26" y="96"/>
                    </a:cubicBezTo>
                    <a:cubicBezTo>
                      <a:pt x="6" y="96"/>
                      <a:pt x="6" y="96"/>
                      <a:pt x="6" y="96"/>
                    </a:cubicBezTo>
                    <a:cubicBezTo>
                      <a:pt x="2" y="96"/>
                      <a:pt x="0" y="93"/>
                      <a:pt x="0" y="9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0" y="0"/>
                      <a:pt x="51" y="10"/>
                      <a:pt x="51" y="23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51" y="85"/>
                      <a:pt x="40" y="96"/>
                      <a:pt x="26" y="96"/>
                    </a:cubicBezTo>
                    <a:close/>
                    <a:moveTo>
                      <a:pt x="12" y="84"/>
                    </a:moveTo>
                    <a:cubicBezTo>
                      <a:pt x="26" y="84"/>
                      <a:pt x="26" y="84"/>
                      <a:pt x="26" y="84"/>
                    </a:cubicBezTo>
                    <a:cubicBezTo>
                      <a:pt x="33" y="84"/>
                      <a:pt x="39" y="78"/>
                      <a:pt x="39" y="72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9" y="17"/>
                      <a:pt x="33" y="12"/>
                      <a:pt x="26" y="12"/>
                    </a:cubicBezTo>
                    <a:cubicBezTo>
                      <a:pt x="12" y="12"/>
                      <a:pt x="12" y="12"/>
                      <a:pt x="12" y="12"/>
                    </a:cubicBezTo>
                    <a:lnTo>
                      <a:pt x="12" y="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7" name="Freeform 184"/>
              <p:cNvSpPr>
                <a:spLocks noEditPoints="1"/>
              </p:cNvSpPr>
              <p:nvPr/>
            </p:nvSpPr>
            <p:spPr bwMode="auto">
              <a:xfrm>
                <a:off x="6213476" y="2398713"/>
                <a:ext cx="182563" cy="160338"/>
              </a:xfrm>
              <a:custGeom>
                <a:avLst/>
                <a:gdLst>
                  <a:gd name="T0" fmla="*/ 74 w 111"/>
                  <a:gd name="T1" fmla="*/ 97 h 97"/>
                  <a:gd name="T2" fmla="*/ 71 w 111"/>
                  <a:gd name="T3" fmla="*/ 96 h 97"/>
                  <a:gd name="T4" fmla="*/ 3 w 111"/>
                  <a:gd name="T5" fmla="*/ 54 h 97"/>
                  <a:gd name="T6" fmla="*/ 0 w 111"/>
                  <a:gd name="T7" fmla="*/ 49 h 97"/>
                  <a:gd name="T8" fmla="*/ 3 w 111"/>
                  <a:gd name="T9" fmla="*/ 44 h 97"/>
                  <a:gd name="T10" fmla="*/ 71 w 111"/>
                  <a:gd name="T11" fmla="*/ 2 h 97"/>
                  <a:gd name="T12" fmla="*/ 79 w 111"/>
                  <a:gd name="T13" fmla="*/ 4 h 97"/>
                  <a:gd name="T14" fmla="*/ 109 w 111"/>
                  <a:gd name="T15" fmla="*/ 45 h 97"/>
                  <a:gd name="T16" fmla="*/ 109 w 111"/>
                  <a:gd name="T17" fmla="*/ 52 h 97"/>
                  <a:gd name="T18" fmla="*/ 79 w 111"/>
                  <a:gd name="T19" fmla="*/ 94 h 97"/>
                  <a:gd name="T20" fmla="*/ 74 w 111"/>
                  <a:gd name="T21" fmla="*/ 97 h 97"/>
                  <a:gd name="T22" fmla="*/ 17 w 111"/>
                  <a:gd name="T23" fmla="*/ 49 h 97"/>
                  <a:gd name="T24" fmla="*/ 72 w 111"/>
                  <a:gd name="T25" fmla="*/ 83 h 97"/>
                  <a:gd name="T26" fmla="*/ 97 w 111"/>
                  <a:gd name="T27" fmla="*/ 49 h 97"/>
                  <a:gd name="T28" fmla="*/ 72 w 111"/>
                  <a:gd name="T29" fmla="*/ 15 h 97"/>
                  <a:gd name="T30" fmla="*/ 17 w 111"/>
                  <a:gd name="T31" fmla="*/ 4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97">
                    <a:moveTo>
                      <a:pt x="74" y="97"/>
                    </a:moveTo>
                    <a:cubicBezTo>
                      <a:pt x="73" y="97"/>
                      <a:pt x="72" y="97"/>
                      <a:pt x="71" y="96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3"/>
                      <a:pt x="0" y="51"/>
                      <a:pt x="0" y="49"/>
                    </a:cubicBezTo>
                    <a:cubicBezTo>
                      <a:pt x="0" y="47"/>
                      <a:pt x="1" y="45"/>
                      <a:pt x="3" y="44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4" y="0"/>
                      <a:pt x="77" y="1"/>
                      <a:pt x="79" y="4"/>
                    </a:cubicBezTo>
                    <a:cubicBezTo>
                      <a:pt x="109" y="45"/>
                      <a:pt x="109" y="45"/>
                      <a:pt x="109" y="45"/>
                    </a:cubicBezTo>
                    <a:cubicBezTo>
                      <a:pt x="111" y="47"/>
                      <a:pt x="111" y="50"/>
                      <a:pt x="109" y="52"/>
                    </a:cubicBezTo>
                    <a:cubicBezTo>
                      <a:pt x="79" y="94"/>
                      <a:pt x="79" y="94"/>
                      <a:pt x="79" y="94"/>
                    </a:cubicBezTo>
                    <a:cubicBezTo>
                      <a:pt x="78" y="96"/>
                      <a:pt x="76" y="97"/>
                      <a:pt x="74" y="97"/>
                    </a:cubicBezTo>
                    <a:close/>
                    <a:moveTo>
                      <a:pt x="17" y="49"/>
                    </a:moveTo>
                    <a:cubicBezTo>
                      <a:pt x="72" y="83"/>
                      <a:pt x="72" y="83"/>
                      <a:pt x="72" y="83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72" y="15"/>
                      <a:pt x="72" y="15"/>
                      <a:pt x="72" y="15"/>
                    </a:cubicBezTo>
                    <a:lnTo>
                      <a:pt x="17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8" name="Rectangle 185"/>
              <p:cNvSpPr>
                <a:spLocks noChangeArrowheads="1"/>
              </p:cNvSpPr>
              <p:nvPr/>
            </p:nvSpPr>
            <p:spPr bwMode="auto">
              <a:xfrm>
                <a:off x="6278564" y="2438401"/>
                <a:ext cx="20638" cy="825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59" name="Freeform 186"/>
              <p:cNvSpPr>
                <a:spLocks/>
              </p:cNvSpPr>
              <p:nvPr/>
            </p:nvSpPr>
            <p:spPr bwMode="auto">
              <a:xfrm>
                <a:off x="6454776" y="2557463"/>
                <a:ext cx="115888" cy="458788"/>
              </a:xfrm>
              <a:custGeom>
                <a:avLst/>
                <a:gdLst>
                  <a:gd name="T0" fmla="*/ 71 w 71"/>
                  <a:gd name="T1" fmla="*/ 278 h 278"/>
                  <a:gd name="T2" fmla="*/ 59 w 71"/>
                  <a:gd name="T3" fmla="*/ 278 h 278"/>
                  <a:gd name="T4" fmla="*/ 59 w 71"/>
                  <a:gd name="T5" fmla="*/ 101 h 278"/>
                  <a:gd name="T6" fmla="*/ 11 w 71"/>
                  <a:gd name="T7" fmla="*/ 61 h 278"/>
                  <a:gd name="T8" fmla="*/ 10 w 71"/>
                  <a:gd name="T9" fmla="*/ 61 h 278"/>
                  <a:gd name="T10" fmla="*/ 0 w 71"/>
                  <a:gd name="T11" fmla="*/ 39 h 278"/>
                  <a:gd name="T12" fmla="*/ 0 w 71"/>
                  <a:gd name="T13" fmla="*/ 0 h 278"/>
                  <a:gd name="T14" fmla="*/ 12 w 71"/>
                  <a:gd name="T15" fmla="*/ 0 h 278"/>
                  <a:gd name="T16" fmla="*/ 12 w 71"/>
                  <a:gd name="T17" fmla="*/ 39 h 278"/>
                  <a:gd name="T18" fmla="*/ 18 w 71"/>
                  <a:gd name="T19" fmla="*/ 52 h 278"/>
                  <a:gd name="T20" fmla="*/ 19 w 71"/>
                  <a:gd name="T21" fmla="*/ 53 h 278"/>
                  <a:gd name="T22" fmla="*/ 69 w 71"/>
                  <a:gd name="T23" fmla="*/ 94 h 278"/>
                  <a:gd name="T24" fmla="*/ 71 w 71"/>
                  <a:gd name="T25" fmla="*/ 99 h 278"/>
                  <a:gd name="T26" fmla="*/ 71 w 71"/>
                  <a:gd name="T2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1" h="278">
                    <a:moveTo>
                      <a:pt x="71" y="278"/>
                    </a:moveTo>
                    <a:cubicBezTo>
                      <a:pt x="59" y="278"/>
                      <a:pt x="59" y="278"/>
                      <a:pt x="59" y="278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10" y="61"/>
                      <a:pt x="10" y="61"/>
                      <a:pt x="10" y="61"/>
                    </a:cubicBezTo>
                    <a:cubicBezTo>
                      <a:pt x="4" y="55"/>
                      <a:pt x="0" y="47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9"/>
                      <a:pt x="12" y="39"/>
                      <a:pt x="12" y="39"/>
                    </a:cubicBezTo>
                    <a:cubicBezTo>
                      <a:pt x="12" y="44"/>
                      <a:pt x="15" y="49"/>
                      <a:pt x="18" y="52"/>
                    </a:cubicBezTo>
                    <a:cubicBezTo>
                      <a:pt x="19" y="52"/>
                      <a:pt x="19" y="53"/>
                      <a:pt x="19" y="53"/>
                    </a:cubicBezTo>
                    <a:cubicBezTo>
                      <a:pt x="69" y="94"/>
                      <a:pt x="69" y="94"/>
                      <a:pt x="69" y="94"/>
                    </a:cubicBezTo>
                    <a:cubicBezTo>
                      <a:pt x="70" y="95"/>
                      <a:pt x="71" y="97"/>
                      <a:pt x="71" y="99"/>
                    </a:cubicBezTo>
                    <a:lnTo>
                      <a:pt x="71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  <p:sp>
            <p:nvSpPr>
              <p:cNvPr id="60" name="Freeform 187"/>
              <p:cNvSpPr>
                <a:spLocks/>
              </p:cNvSpPr>
              <p:nvPr/>
            </p:nvSpPr>
            <p:spPr bwMode="auto">
              <a:xfrm>
                <a:off x="6532564" y="2349501"/>
                <a:ext cx="354013" cy="666750"/>
              </a:xfrm>
              <a:custGeom>
                <a:avLst/>
                <a:gdLst>
                  <a:gd name="T0" fmla="*/ 159 w 214"/>
                  <a:gd name="T1" fmla="*/ 404 h 404"/>
                  <a:gd name="T2" fmla="*/ 147 w 214"/>
                  <a:gd name="T3" fmla="*/ 404 h 404"/>
                  <a:gd name="T4" fmla="*/ 147 w 214"/>
                  <a:gd name="T5" fmla="*/ 223 h 404"/>
                  <a:gd name="T6" fmla="*/ 149 w 214"/>
                  <a:gd name="T7" fmla="*/ 218 h 404"/>
                  <a:gd name="T8" fmla="*/ 202 w 214"/>
                  <a:gd name="T9" fmla="*/ 154 h 404"/>
                  <a:gd name="T10" fmla="*/ 202 w 214"/>
                  <a:gd name="T11" fmla="*/ 41 h 404"/>
                  <a:gd name="T12" fmla="*/ 184 w 214"/>
                  <a:gd name="T13" fmla="*/ 23 h 404"/>
                  <a:gd name="T14" fmla="*/ 166 w 214"/>
                  <a:gd name="T15" fmla="*/ 41 h 404"/>
                  <a:gd name="T16" fmla="*/ 166 w 214"/>
                  <a:gd name="T17" fmla="*/ 86 h 404"/>
                  <a:gd name="T18" fmla="*/ 160 w 214"/>
                  <a:gd name="T19" fmla="*/ 92 h 404"/>
                  <a:gd name="T20" fmla="*/ 153 w 214"/>
                  <a:gd name="T21" fmla="*/ 86 h 404"/>
                  <a:gd name="T22" fmla="*/ 153 w 214"/>
                  <a:gd name="T23" fmla="*/ 31 h 404"/>
                  <a:gd name="T24" fmla="*/ 135 w 214"/>
                  <a:gd name="T25" fmla="*/ 13 h 404"/>
                  <a:gd name="T26" fmla="*/ 117 w 214"/>
                  <a:gd name="T27" fmla="*/ 31 h 404"/>
                  <a:gd name="T28" fmla="*/ 117 w 214"/>
                  <a:gd name="T29" fmla="*/ 86 h 404"/>
                  <a:gd name="T30" fmla="*/ 111 w 214"/>
                  <a:gd name="T31" fmla="*/ 92 h 404"/>
                  <a:gd name="T32" fmla="*/ 105 w 214"/>
                  <a:gd name="T33" fmla="*/ 86 h 404"/>
                  <a:gd name="T34" fmla="*/ 105 w 214"/>
                  <a:gd name="T35" fmla="*/ 31 h 404"/>
                  <a:gd name="T36" fmla="*/ 87 w 214"/>
                  <a:gd name="T37" fmla="*/ 13 h 404"/>
                  <a:gd name="T38" fmla="*/ 69 w 214"/>
                  <a:gd name="T39" fmla="*/ 31 h 404"/>
                  <a:gd name="T40" fmla="*/ 69 w 214"/>
                  <a:gd name="T41" fmla="*/ 86 h 404"/>
                  <a:gd name="T42" fmla="*/ 63 w 214"/>
                  <a:gd name="T43" fmla="*/ 92 h 404"/>
                  <a:gd name="T44" fmla="*/ 57 w 214"/>
                  <a:gd name="T45" fmla="*/ 86 h 404"/>
                  <a:gd name="T46" fmla="*/ 57 w 214"/>
                  <a:gd name="T47" fmla="*/ 31 h 404"/>
                  <a:gd name="T48" fmla="*/ 39 w 214"/>
                  <a:gd name="T49" fmla="*/ 12 h 404"/>
                  <a:gd name="T50" fmla="*/ 20 w 214"/>
                  <a:gd name="T51" fmla="*/ 31 h 404"/>
                  <a:gd name="T52" fmla="*/ 20 w 214"/>
                  <a:gd name="T53" fmla="*/ 141 h 404"/>
                  <a:gd name="T54" fmla="*/ 14 w 214"/>
                  <a:gd name="T55" fmla="*/ 147 h 404"/>
                  <a:gd name="T56" fmla="*/ 0 w 214"/>
                  <a:gd name="T57" fmla="*/ 147 h 404"/>
                  <a:gd name="T58" fmla="*/ 0 w 214"/>
                  <a:gd name="T59" fmla="*/ 135 h 404"/>
                  <a:gd name="T60" fmla="*/ 8 w 214"/>
                  <a:gd name="T61" fmla="*/ 135 h 404"/>
                  <a:gd name="T62" fmla="*/ 8 w 214"/>
                  <a:gd name="T63" fmla="*/ 31 h 404"/>
                  <a:gd name="T64" fmla="*/ 39 w 214"/>
                  <a:gd name="T65" fmla="*/ 0 h 404"/>
                  <a:gd name="T66" fmla="*/ 63 w 214"/>
                  <a:gd name="T67" fmla="*/ 13 h 404"/>
                  <a:gd name="T68" fmla="*/ 87 w 214"/>
                  <a:gd name="T69" fmla="*/ 1 h 404"/>
                  <a:gd name="T70" fmla="*/ 111 w 214"/>
                  <a:gd name="T71" fmla="*/ 13 h 404"/>
                  <a:gd name="T72" fmla="*/ 135 w 214"/>
                  <a:gd name="T73" fmla="*/ 1 h 404"/>
                  <a:gd name="T74" fmla="*/ 163 w 214"/>
                  <a:gd name="T75" fmla="*/ 19 h 404"/>
                  <a:gd name="T76" fmla="*/ 184 w 214"/>
                  <a:gd name="T77" fmla="*/ 11 h 404"/>
                  <a:gd name="T78" fmla="*/ 214 w 214"/>
                  <a:gd name="T79" fmla="*/ 41 h 404"/>
                  <a:gd name="T80" fmla="*/ 214 w 214"/>
                  <a:gd name="T81" fmla="*/ 155 h 404"/>
                  <a:gd name="T82" fmla="*/ 214 w 214"/>
                  <a:gd name="T83" fmla="*/ 156 h 404"/>
                  <a:gd name="T84" fmla="*/ 159 w 214"/>
                  <a:gd name="T85" fmla="*/ 226 h 404"/>
                  <a:gd name="T86" fmla="*/ 159 w 214"/>
                  <a:gd name="T87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4" h="404">
                    <a:moveTo>
                      <a:pt x="159" y="404"/>
                    </a:moveTo>
                    <a:cubicBezTo>
                      <a:pt x="147" y="404"/>
                      <a:pt x="147" y="404"/>
                      <a:pt x="147" y="404"/>
                    </a:cubicBezTo>
                    <a:cubicBezTo>
                      <a:pt x="147" y="223"/>
                      <a:pt x="147" y="223"/>
                      <a:pt x="147" y="223"/>
                    </a:cubicBezTo>
                    <a:cubicBezTo>
                      <a:pt x="147" y="221"/>
                      <a:pt x="148" y="219"/>
                      <a:pt x="149" y="218"/>
                    </a:cubicBezTo>
                    <a:cubicBezTo>
                      <a:pt x="156" y="213"/>
                      <a:pt x="193" y="187"/>
                      <a:pt x="202" y="154"/>
                    </a:cubicBezTo>
                    <a:cubicBezTo>
                      <a:pt x="202" y="41"/>
                      <a:pt x="202" y="41"/>
                      <a:pt x="202" y="41"/>
                    </a:cubicBezTo>
                    <a:cubicBezTo>
                      <a:pt x="202" y="31"/>
                      <a:pt x="194" y="23"/>
                      <a:pt x="184" y="23"/>
                    </a:cubicBezTo>
                    <a:cubicBezTo>
                      <a:pt x="174" y="23"/>
                      <a:pt x="166" y="31"/>
                      <a:pt x="166" y="41"/>
                    </a:cubicBezTo>
                    <a:cubicBezTo>
                      <a:pt x="166" y="86"/>
                      <a:pt x="166" y="86"/>
                      <a:pt x="166" y="86"/>
                    </a:cubicBezTo>
                    <a:cubicBezTo>
                      <a:pt x="166" y="90"/>
                      <a:pt x="163" y="92"/>
                      <a:pt x="160" y="92"/>
                    </a:cubicBezTo>
                    <a:cubicBezTo>
                      <a:pt x="156" y="92"/>
                      <a:pt x="153" y="90"/>
                      <a:pt x="153" y="86"/>
                    </a:cubicBezTo>
                    <a:cubicBezTo>
                      <a:pt x="153" y="31"/>
                      <a:pt x="153" y="31"/>
                      <a:pt x="153" y="31"/>
                    </a:cubicBezTo>
                    <a:cubicBezTo>
                      <a:pt x="153" y="21"/>
                      <a:pt x="145" y="13"/>
                      <a:pt x="135" y="13"/>
                    </a:cubicBezTo>
                    <a:cubicBezTo>
                      <a:pt x="125" y="13"/>
                      <a:pt x="117" y="21"/>
                      <a:pt x="117" y="31"/>
                    </a:cubicBezTo>
                    <a:cubicBezTo>
                      <a:pt x="117" y="86"/>
                      <a:pt x="117" y="86"/>
                      <a:pt x="117" y="86"/>
                    </a:cubicBezTo>
                    <a:cubicBezTo>
                      <a:pt x="117" y="90"/>
                      <a:pt x="114" y="92"/>
                      <a:pt x="111" y="92"/>
                    </a:cubicBezTo>
                    <a:cubicBezTo>
                      <a:pt x="108" y="92"/>
                      <a:pt x="105" y="90"/>
                      <a:pt x="105" y="86"/>
                    </a:cubicBezTo>
                    <a:cubicBezTo>
                      <a:pt x="105" y="31"/>
                      <a:pt x="105" y="31"/>
                      <a:pt x="105" y="31"/>
                    </a:cubicBezTo>
                    <a:cubicBezTo>
                      <a:pt x="105" y="21"/>
                      <a:pt x="97" y="13"/>
                      <a:pt x="87" y="13"/>
                    </a:cubicBezTo>
                    <a:cubicBezTo>
                      <a:pt x="77" y="13"/>
                      <a:pt x="69" y="21"/>
                      <a:pt x="69" y="31"/>
                    </a:cubicBezTo>
                    <a:cubicBezTo>
                      <a:pt x="69" y="86"/>
                      <a:pt x="69" y="86"/>
                      <a:pt x="69" y="86"/>
                    </a:cubicBezTo>
                    <a:cubicBezTo>
                      <a:pt x="69" y="90"/>
                      <a:pt x="66" y="92"/>
                      <a:pt x="63" y="92"/>
                    </a:cubicBezTo>
                    <a:cubicBezTo>
                      <a:pt x="60" y="92"/>
                      <a:pt x="57" y="90"/>
                      <a:pt x="57" y="86"/>
                    </a:cubicBezTo>
                    <a:cubicBezTo>
                      <a:pt x="57" y="31"/>
                      <a:pt x="57" y="31"/>
                      <a:pt x="57" y="31"/>
                    </a:cubicBezTo>
                    <a:cubicBezTo>
                      <a:pt x="57" y="21"/>
                      <a:pt x="49" y="12"/>
                      <a:pt x="39" y="12"/>
                    </a:cubicBezTo>
                    <a:cubicBezTo>
                      <a:pt x="29" y="12"/>
                      <a:pt x="20" y="21"/>
                      <a:pt x="20" y="3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20" y="145"/>
                      <a:pt x="18" y="147"/>
                      <a:pt x="14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8" y="135"/>
                      <a:pt x="8" y="135"/>
                      <a:pt x="8" y="135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14"/>
                      <a:pt x="22" y="0"/>
                      <a:pt x="39" y="0"/>
                    </a:cubicBezTo>
                    <a:cubicBezTo>
                      <a:pt x="49" y="0"/>
                      <a:pt x="58" y="5"/>
                      <a:pt x="63" y="13"/>
                    </a:cubicBezTo>
                    <a:cubicBezTo>
                      <a:pt x="69" y="6"/>
                      <a:pt x="77" y="1"/>
                      <a:pt x="87" y="1"/>
                    </a:cubicBezTo>
                    <a:cubicBezTo>
                      <a:pt x="97" y="1"/>
                      <a:pt x="106" y="6"/>
                      <a:pt x="111" y="13"/>
                    </a:cubicBezTo>
                    <a:cubicBezTo>
                      <a:pt x="117" y="6"/>
                      <a:pt x="125" y="1"/>
                      <a:pt x="135" y="1"/>
                    </a:cubicBezTo>
                    <a:cubicBezTo>
                      <a:pt x="148" y="1"/>
                      <a:pt x="158" y="9"/>
                      <a:pt x="163" y="19"/>
                    </a:cubicBezTo>
                    <a:cubicBezTo>
                      <a:pt x="168" y="14"/>
                      <a:pt x="176" y="11"/>
                      <a:pt x="184" y="11"/>
                    </a:cubicBezTo>
                    <a:cubicBezTo>
                      <a:pt x="200" y="11"/>
                      <a:pt x="214" y="25"/>
                      <a:pt x="214" y="41"/>
                    </a:cubicBezTo>
                    <a:cubicBezTo>
                      <a:pt x="214" y="155"/>
                      <a:pt x="214" y="155"/>
                      <a:pt x="214" y="155"/>
                    </a:cubicBezTo>
                    <a:cubicBezTo>
                      <a:pt x="214" y="155"/>
                      <a:pt x="214" y="156"/>
                      <a:pt x="214" y="156"/>
                    </a:cubicBezTo>
                    <a:cubicBezTo>
                      <a:pt x="205" y="191"/>
                      <a:pt x="170" y="218"/>
                      <a:pt x="159" y="226"/>
                    </a:cubicBezTo>
                    <a:lnTo>
                      <a:pt x="159" y="4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Urban Jungle" panose="02000000000000000000" pitchFamily="50" charset="0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6534223" y="3411870"/>
              <a:ext cx="2027299" cy="948849"/>
              <a:chOff x="2264114" y="1995441"/>
              <a:chExt cx="2703065" cy="1265132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2272309" y="1995441"/>
                <a:ext cx="2694870" cy="43088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500" b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ADD YOUR TEXT HERE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2264114" y="2398798"/>
                <a:ext cx="2703065" cy="861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i="1" dirty="0">
                    <a:solidFill>
                      <a:schemeClr val="bg1"/>
                    </a:solidFill>
                    <a:ea typeface="Yu Gothic Medium" panose="020B0500000000000000" pitchFamily="34" charset="-128"/>
                  </a:rPr>
                  <a:t>I’m a great place for you to tell a story and let your users know a little more about you.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558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68429" y="2077855"/>
            <a:ext cx="1712119" cy="1193007"/>
            <a:chOff x="4568429" y="2077855"/>
            <a:chExt cx="1712119" cy="1193007"/>
          </a:xfrm>
        </p:grpSpPr>
        <p:sp>
          <p:nvSpPr>
            <p:cNvPr id="3" name="Freeform: Shape 6">
              <a:extLst>
                <a:ext uri="{FF2B5EF4-FFF2-40B4-BE49-F238E27FC236}">
                  <a16:creationId xmlns="" xmlns:a16="http://schemas.microsoft.com/office/drawing/2014/main" id="{A793C9F5-E3E3-44DE-8B81-924D5A0FD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429" y="2077855"/>
              <a:ext cx="1712119" cy="1193007"/>
            </a:xfrm>
            <a:custGeom>
              <a:avLst/>
              <a:gdLst>
                <a:gd name="T0" fmla="*/ 0 w 475"/>
                <a:gd name="T1" fmla="*/ 0 h 331"/>
                <a:gd name="T2" fmla="*/ 475 w 475"/>
                <a:gd name="T3" fmla="*/ 275 h 331"/>
                <a:gd name="T4" fmla="*/ 322 w 475"/>
                <a:gd name="T5" fmla="*/ 331 h 331"/>
                <a:gd name="T6" fmla="*/ 22 w 475"/>
                <a:gd name="T7" fmla="*/ 62 h 331"/>
                <a:gd name="T8" fmla="*/ 0 w 475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331">
                  <a:moveTo>
                    <a:pt x="0" y="0"/>
                  </a:moveTo>
                  <a:cubicBezTo>
                    <a:pt x="211" y="0"/>
                    <a:pt x="357" y="76"/>
                    <a:pt x="475" y="275"/>
                  </a:cubicBezTo>
                  <a:cubicBezTo>
                    <a:pt x="457" y="267"/>
                    <a:pt x="375" y="253"/>
                    <a:pt x="322" y="331"/>
                  </a:cubicBezTo>
                  <a:cubicBezTo>
                    <a:pt x="280" y="211"/>
                    <a:pt x="22" y="62"/>
                    <a:pt x="22" y="62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" name="Freeform: Shape 50">
              <a:extLst>
                <a:ext uri="{FF2B5EF4-FFF2-40B4-BE49-F238E27FC236}">
                  <a16:creationId xmlns="" xmlns:a16="http://schemas.microsoft.com/office/drawing/2014/main" id="{C963C643-8C4F-4325-931F-13207D0D0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572" y="2624302"/>
              <a:ext cx="281099" cy="229613"/>
            </a:xfrm>
            <a:custGeom>
              <a:avLst/>
              <a:gdLst>
                <a:gd name="T0" fmla="*/ 120 w 176"/>
                <a:gd name="T1" fmla="*/ 16 h 144"/>
                <a:gd name="T2" fmla="*/ 72 w 176"/>
                <a:gd name="T3" fmla="*/ 0 h 144"/>
                <a:gd name="T4" fmla="*/ 8 w 176"/>
                <a:gd name="T5" fmla="*/ 16 h 144"/>
                <a:gd name="T6" fmla="*/ 0 w 176"/>
                <a:gd name="T7" fmla="*/ 64 h 144"/>
                <a:gd name="T8" fmla="*/ 8 w 176"/>
                <a:gd name="T9" fmla="*/ 136 h 144"/>
                <a:gd name="T10" fmla="*/ 160 w 176"/>
                <a:gd name="T11" fmla="*/ 144 h 144"/>
                <a:gd name="T12" fmla="*/ 168 w 176"/>
                <a:gd name="T13" fmla="*/ 72 h 144"/>
                <a:gd name="T14" fmla="*/ 176 w 176"/>
                <a:gd name="T15" fmla="*/ 24 h 144"/>
                <a:gd name="T16" fmla="*/ 72 w 176"/>
                <a:gd name="T17" fmla="*/ 8 h 144"/>
                <a:gd name="T18" fmla="*/ 112 w 176"/>
                <a:gd name="T19" fmla="*/ 16 h 144"/>
                <a:gd name="T20" fmla="*/ 72 w 176"/>
                <a:gd name="T21" fmla="*/ 8 h 144"/>
                <a:gd name="T22" fmla="*/ 16 w 176"/>
                <a:gd name="T23" fmla="*/ 136 h 144"/>
                <a:gd name="T24" fmla="*/ 32 w 176"/>
                <a:gd name="T25" fmla="*/ 72 h 144"/>
                <a:gd name="T26" fmla="*/ 40 w 176"/>
                <a:gd name="T27" fmla="*/ 88 h 144"/>
                <a:gd name="T28" fmla="*/ 64 w 176"/>
                <a:gd name="T29" fmla="*/ 80 h 144"/>
                <a:gd name="T30" fmla="*/ 112 w 176"/>
                <a:gd name="T31" fmla="*/ 72 h 144"/>
                <a:gd name="T32" fmla="*/ 120 w 176"/>
                <a:gd name="T33" fmla="*/ 88 h 144"/>
                <a:gd name="T34" fmla="*/ 144 w 176"/>
                <a:gd name="T35" fmla="*/ 80 h 144"/>
                <a:gd name="T36" fmla="*/ 160 w 176"/>
                <a:gd name="T37" fmla="*/ 72 h 144"/>
                <a:gd name="T38" fmla="*/ 40 w 176"/>
                <a:gd name="T39" fmla="*/ 56 h 144"/>
                <a:gd name="T40" fmla="*/ 56 w 176"/>
                <a:gd name="T41" fmla="*/ 80 h 144"/>
                <a:gd name="T42" fmla="*/ 40 w 176"/>
                <a:gd name="T43" fmla="*/ 56 h 144"/>
                <a:gd name="T44" fmla="*/ 136 w 176"/>
                <a:gd name="T45" fmla="*/ 56 h 144"/>
                <a:gd name="T46" fmla="*/ 120 w 176"/>
                <a:gd name="T47" fmla="*/ 80 h 144"/>
                <a:gd name="T48" fmla="*/ 168 w 176"/>
                <a:gd name="T49" fmla="*/ 64 h 144"/>
                <a:gd name="T50" fmla="*/ 144 w 176"/>
                <a:gd name="T51" fmla="*/ 56 h 144"/>
                <a:gd name="T52" fmla="*/ 120 w 176"/>
                <a:gd name="T53" fmla="*/ 48 h 144"/>
                <a:gd name="T54" fmla="*/ 112 w 176"/>
                <a:gd name="T55" fmla="*/ 64 h 144"/>
                <a:gd name="T56" fmla="*/ 64 w 176"/>
                <a:gd name="T57" fmla="*/ 56 h 144"/>
                <a:gd name="T58" fmla="*/ 40 w 176"/>
                <a:gd name="T59" fmla="*/ 48 h 144"/>
                <a:gd name="T60" fmla="*/ 32 w 176"/>
                <a:gd name="T61" fmla="*/ 64 h 144"/>
                <a:gd name="T62" fmla="*/ 8 w 176"/>
                <a:gd name="T63" fmla="*/ 24 h 144"/>
                <a:gd name="T64" fmla="*/ 168 w 176"/>
                <a:gd name="T65" fmla="*/ 6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44">
                  <a:moveTo>
                    <a:pt x="168" y="16"/>
                  </a:move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40"/>
                    <a:pt x="12" y="144"/>
                    <a:pt x="1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4" y="144"/>
                    <a:pt x="168" y="140"/>
                    <a:pt x="168" y="136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72" y="72"/>
                    <a:pt x="176" y="68"/>
                    <a:pt x="176" y="6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20"/>
                    <a:pt x="172" y="16"/>
                    <a:pt x="168" y="16"/>
                  </a:cubicBezTo>
                  <a:moveTo>
                    <a:pt x="72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160" y="136"/>
                  </a:moveTo>
                  <a:cubicBezTo>
                    <a:pt x="16" y="136"/>
                    <a:pt x="16" y="136"/>
                    <a:pt x="16" y="136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84"/>
                    <a:pt x="36" y="88"/>
                    <a:pt x="4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0" y="88"/>
                    <a:pt x="64" y="84"/>
                    <a:pt x="64" y="80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84"/>
                    <a:pt x="116" y="88"/>
                    <a:pt x="120" y="88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140" y="88"/>
                    <a:pt x="144" y="84"/>
                    <a:pt x="144" y="8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60" y="72"/>
                    <a:pt x="160" y="72"/>
                    <a:pt x="160" y="72"/>
                  </a:cubicBezTo>
                  <a:lnTo>
                    <a:pt x="160" y="136"/>
                  </a:lnTo>
                  <a:close/>
                  <a:moveTo>
                    <a:pt x="40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0" y="80"/>
                    <a:pt x="40" y="80"/>
                    <a:pt x="40" y="80"/>
                  </a:cubicBezTo>
                  <a:lnTo>
                    <a:pt x="40" y="56"/>
                  </a:lnTo>
                  <a:close/>
                  <a:moveTo>
                    <a:pt x="120" y="56"/>
                  </a:moveTo>
                  <a:cubicBezTo>
                    <a:pt x="136" y="56"/>
                    <a:pt x="136" y="56"/>
                    <a:pt x="136" y="56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0" y="80"/>
                    <a:pt x="120" y="80"/>
                    <a:pt x="120" y="80"/>
                  </a:cubicBezTo>
                  <a:lnTo>
                    <a:pt x="120" y="56"/>
                  </a:lnTo>
                  <a:close/>
                  <a:moveTo>
                    <a:pt x="168" y="64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4" y="52"/>
                    <a:pt x="140" y="48"/>
                    <a:pt x="136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6" y="48"/>
                    <a:pt x="112" y="52"/>
                    <a:pt x="112" y="56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2"/>
                    <a:pt x="60" y="48"/>
                    <a:pt x="56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48"/>
                    <a:pt x="32" y="52"/>
                    <a:pt x="32" y="5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68" y="24"/>
                    <a:pt x="168" y="24"/>
                    <a:pt x="168" y="24"/>
                  </a:cubicBezTo>
                  <a:lnTo>
                    <a:pt x="168" y="6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859882" y="2077855"/>
            <a:ext cx="1712119" cy="1193007"/>
            <a:chOff x="2859882" y="2077855"/>
            <a:chExt cx="1712119" cy="1193007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0C14A7C4-ABE1-412D-8F43-6C653F6E4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882" y="2077855"/>
              <a:ext cx="1712119" cy="1193007"/>
            </a:xfrm>
            <a:custGeom>
              <a:avLst/>
              <a:gdLst>
                <a:gd name="T0" fmla="*/ 475 w 475"/>
                <a:gd name="T1" fmla="*/ 0 h 331"/>
                <a:gd name="T2" fmla="*/ 0 w 475"/>
                <a:gd name="T3" fmla="*/ 275 h 331"/>
                <a:gd name="T4" fmla="*/ 153 w 475"/>
                <a:gd name="T5" fmla="*/ 331 h 331"/>
                <a:gd name="T6" fmla="*/ 453 w 475"/>
                <a:gd name="T7" fmla="*/ 62 h 331"/>
                <a:gd name="T8" fmla="*/ 475 w 475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331">
                  <a:moveTo>
                    <a:pt x="475" y="0"/>
                  </a:moveTo>
                  <a:cubicBezTo>
                    <a:pt x="264" y="0"/>
                    <a:pt x="118" y="76"/>
                    <a:pt x="0" y="275"/>
                  </a:cubicBezTo>
                  <a:cubicBezTo>
                    <a:pt x="18" y="267"/>
                    <a:pt x="100" y="253"/>
                    <a:pt x="153" y="331"/>
                  </a:cubicBezTo>
                  <a:cubicBezTo>
                    <a:pt x="195" y="211"/>
                    <a:pt x="453" y="62"/>
                    <a:pt x="453" y="62"/>
                  </a:cubicBezTo>
                  <a:lnTo>
                    <a:pt x="475" y="0"/>
                  </a:lnTo>
                  <a:close/>
                </a:path>
              </a:pathLst>
            </a:custGeom>
            <a:blipFill dpi="0" rotWithShape="1">
              <a:blip r:embed="rId3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48">
              <a:extLst>
                <a:ext uri="{FF2B5EF4-FFF2-40B4-BE49-F238E27FC236}">
                  <a16:creationId xmlns="" xmlns:a16="http://schemas.microsoft.com/office/drawing/2014/main" id="{B185123F-460E-4BD3-AD07-4B375FB62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0370" y="2626840"/>
              <a:ext cx="281099" cy="278316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" name="Group 1">
            <a:extLst>
              <a:ext uri="{FF2B5EF4-FFF2-40B4-BE49-F238E27FC236}">
                <a16:creationId xmlns="" xmlns:a16="http://schemas.microsoft.com/office/drawing/2014/main" id="{ABAB4FBA-182A-441D-AF92-C2CAA211AB1E}"/>
              </a:ext>
            </a:extLst>
          </p:cNvPr>
          <p:cNvGrpSpPr/>
          <p:nvPr/>
        </p:nvGrpSpPr>
        <p:grpSpPr>
          <a:xfrm>
            <a:off x="4504135" y="1940933"/>
            <a:ext cx="414338" cy="2290669"/>
            <a:chOff x="6005513" y="2936001"/>
            <a:chExt cx="552451" cy="3054225"/>
          </a:xfrm>
          <a:solidFill>
            <a:schemeClr val="bg1">
              <a:lumMod val="65000"/>
            </a:schemeClr>
          </a:solidFill>
        </p:grpSpPr>
        <p:sp>
          <p:nvSpPr>
            <p:cNvPr id="9" name="Rectangle 2">
              <a:extLst>
                <a:ext uri="{FF2B5EF4-FFF2-40B4-BE49-F238E27FC236}">
                  <a16:creationId xmlns="" xmlns:a16="http://schemas.microsoft.com/office/drawing/2014/main" id="{6ADD8A8D-8C21-49DC-8ED1-106988811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7426" y="4093163"/>
              <a:ext cx="52388" cy="13970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3">
              <a:extLst>
                <a:ext uri="{FF2B5EF4-FFF2-40B4-BE49-F238E27FC236}">
                  <a16:creationId xmlns="" xmlns:a16="http://schemas.microsoft.com/office/drawing/2014/main" id="{8B00D00D-02B6-47AB-B197-D1A5EF09A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376" y="5490163"/>
              <a:ext cx="509588" cy="500063"/>
            </a:xfrm>
            <a:custGeom>
              <a:avLst/>
              <a:gdLst>
                <a:gd name="T0" fmla="*/ 53 w 106"/>
                <a:gd name="T1" fmla="*/ 104 h 104"/>
                <a:gd name="T2" fmla="*/ 0 w 106"/>
                <a:gd name="T3" fmla="*/ 53 h 104"/>
                <a:gd name="T4" fmla="*/ 0 w 106"/>
                <a:gd name="T5" fmla="*/ 4 h 104"/>
                <a:gd name="T6" fmla="*/ 4 w 106"/>
                <a:gd name="T7" fmla="*/ 0 h 104"/>
                <a:gd name="T8" fmla="*/ 16 w 106"/>
                <a:gd name="T9" fmla="*/ 0 h 104"/>
                <a:gd name="T10" fmla="*/ 20 w 106"/>
                <a:gd name="T11" fmla="*/ 4 h 104"/>
                <a:gd name="T12" fmla="*/ 20 w 106"/>
                <a:gd name="T13" fmla="*/ 53 h 104"/>
                <a:gd name="T14" fmla="*/ 53 w 106"/>
                <a:gd name="T15" fmla="*/ 83 h 104"/>
                <a:gd name="T16" fmla="*/ 85 w 106"/>
                <a:gd name="T17" fmla="*/ 53 h 104"/>
                <a:gd name="T18" fmla="*/ 89 w 106"/>
                <a:gd name="T19" fmla="*/ 49 h 104"/>
                <a:gd name="T20" fmla="*/ 102 w 106"/>
                <a:gd name="T21" fmla="*/ 49 h 104"/>
                <a:gd name="T22" fmla="*/ 105 w 106"/>
                <a:gd name="T23" fmla="*/ 50 h 104"/>
                <a:gd name="T24" fmla="*/ 106 w 106"/>
                <a:gd name="T25" fmla="*/ 53 h 104"/>
                <a:gd name="T26" fmla="*/ 53 w 106"/>
                <a:gd name="T2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04">
                  <a:moveTo>
                    <a:pt x="53" y="104"/>
                  </a:moveTo>
                  <a:cubicBezTo>
                    <a:pt x="24" y="104"/>
                    <a:pt x="1" y="82"/>
                    <a:pt x="0" y="5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0"/>
                    <a:pt x="20" y="2"/>
                    <a:pt x="20" y="4"/>
                  </a:cubicBezTo>
                  <a:cubicBezTo>
                    <a:pt x="20" y="4"/>
                    <a:pt x="20" y="53"/>
                    <a:pt x="20" y="53"/>
                  </a:cubicBezTo>
                  <a:cubicBezTo>
                    <a:pt x="22" y="70"/>
                    <a:pt x="36" y="83"/>
                    <a:pt x="53" y="83"/>
                  </a:cubicBezTo>
                  <a:cubicBezTo>
                    <a:pt x="70" y="83"/>
                    <a:pt x="84" y="70"/>
                    <a:pt x="85" y="53"/>
                  </a:cubicBezTo>
                  <a:cubicBezTo>
                    <a:pt x="86" y="51"/>
                    <a:pt x="87" y="49"/>
                    <a:pt x="89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3" y="49"/>
                    <a:pt x="104" y="50"/>
                    <a:pt x="105" y="50"/>
                  </a:cubicBezTo>
                  <a:cubicBezTo>
                    <a:pt x="106" y="51"/>
                    <a:pt x="106" y="52"/>
                    <a:pt x="106" y="53"/>
                  </a:cubicBezTo>
                  <a:cubicBezTo>
                    <a:pt x="105" y="82"/>
                    <a:pt x="82" y="104"/>
                    <a:pt x="53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4">
              <a:extLst>
                <a:ext uri="{FF2B5EF4-FFF2-40B4-BE49-F238E27FC236}">
                  <a16:creationId xmlns="" xmlns:a16="http://schemas.microsoft.com/office/drawing/2014/main" id="{204A3B66-FA94-4435-9D7E-36886D91A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5513" y="2936001"/>
              <a:ext cx="177800" cy="417513"/>
            </a:xfrm>
            <a:custGeom>
              <a:avLst/>
              <a:gdLst>
                <a:gd name="connsiteX0" fmla="*/ 85725 w 177800"/>
                <a:gd name="connsiteY0" fmla="*/ 0 h 417513"/>
                <a:gd name="connsiteX1" fmla="*/ 85726 w 177800"/>
                <a:gd name="connsiteY1" fmla="*/ 0 h 417513"/>
                <a:gd name="connsiteX2" fmla="*/ 90488 w 177800"/>
                <a:gd name="connsiteY2" fmla="*/ 0 h 417513"/>
                <a:gd name="connsiteX3" fmla="*/ 90488 w 177800"/>
                <a:gd name="connsiteY3" fmla="*/ 0 h 417513"/>
                <a:gd name="connsiteX4" fmla="*/ 90488 w 177800"/>
                <a:gd name="connsiteY4" fmla="*/ 3 h 417513"/>
                <a:gd name="connsiteX5" fmla="*/ 177800 w 177800"/>
                <a:gd name="connsiteY5" fmla="*/ 417513 h 417513"/>
                <a:gd name="connsiteX6" fmla="*/ 90488 w 177800"/>
                <a:gd name="connsiteY6" fmla="*/ 417513 h 417513"/>
                <a:gd name="connsiteX7" fmla="*/ 85725 w 177800"/>
                <a:gd name="connsiteY7" fmla="*/ 417513 h 417513"/>
                <a:gd name="connsiteX8" fmla="*/ 0 w 177800"/>
                <a:gd name="connsiteY8" fmla="*/ 417513 h 417513"/>
                <a:gd name="connsiteX9" fmla="*/ 85725 w 177800"/>
                <a:gd name="connsiteY9" fmla="*/ 3 h 41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00" h="417513">
                  <a:moveTo>
                    <a:pt x="85725" y="0"/>
                  </a:moveTo>
                  <a:lnTo>
                    <a:pt x="85726" y="0"/>
                  </a:lnTo>
                  <a:lnTo>
                    <a:pt x="90488" y="0"/>
                  </a:lnTo>
                  <a:lnTo>
                    <a:pt x="90488" y="0"/>
                  </a:lnTo>
                  <a:lnTo>
                    <a:pt x="90488" y="3"/>
                  </a:lnTo>
                  <a:lnTo>
                    <a:pt x="177800" y="417513"/>
                  </a:lnTo>
                  <a:lnTo>
                    <a:pt x="90488" y="417513"/>
                  </a:lnTo>
                  <a:lnTo>
                    <a:pt x="85725" y="417513"/>
                  </a:lnTo>
                  <a:lnTo>
                    <a:pt x="0" y="417513"/>
                  </a:lnTo>
                  <a:lnTo>
                    <a:pt x="85725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" name="Freeform: Shape 7">
            <a:extLst>
              <a:ext uri="{FF2B5EF4-FFF2-40B4-BE49-F238E27FC236}">
                <a16:creationId xmlns="" xmlns:a16="http://schemas.microsoft.com/office/drawing/2014/main" id="{A8E4AE80-5105-4B44-9B78-F1417425DDC3}"/>
              </a:ext>
            </a:extLst>
          </p:cNvPr>
          <p:cNvSpPr>
            <a:spLocks/>
          </p:cNvSpPr>
          <p:nvPr/>
        </p:nvSpPr>
        <p:spPr bwMode="auto">
          <a:xfrm>
            <a:off x="4564857" y="2077855"/>
            <a:ext cx="3572" cy="0"/>
          </a:xfrm>
          <a:custGeom>
            <a:avLst/>
            <a:gdLst>
              <a:gd name="T0" fmla="*/ 1 w 1"/>
              <a:gd name="T1" fmla="*/ 1 w 1"/>
              <a:gd name="T2" fmla="*/ 1 w 1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94C8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8">
            <a:extLst>
              <a:ext uri="{FF2B5EF4-FFF2-40B4-BE49-F238E27FC236}">
                <a16:creationId xmlns="" xmlns:a16="http://schemas.microsoft.com/office/drawing/2014/main" id="{2E1D7F97-7B7D-4E7A-818F-E0F3C8D51213}"/>
              </a:ext>
            </a:extLst>
          </p:cNvPr>
          <p:cNvSpPr>
            <a:spLocks/>
          </p:cNvSpPr>
          <p:nvPr/>
        </p:nvSpPr>
        <p:spPr bwMode="auto">
          <a:xfrm>
            <a:off x="4568429" y="2077855"/>
            <a:ext cx="7144" cy="0"/>
          </a:xfrm>
          <a:custGeom>
            <a:avLst/>
            <a:gdLst>
              <a:gd name="T0" fmla="*/ 0 w 2"/>
              <a:gd name="T1" fmla="*/ 0 w 2"/>
              <a:gd name="T2" fmla="*/ 0 w 2"/>
            </a:gdLst>
            <a:ahLst/>
            <a:cxnLst>
              <a:cxn ang="0">
                <a:pos x="T0" y="0"/>
              </a:cxn>
              <a:cxn ang="0">
                <a:pos x="T1" y="0"/>
              </a:cxn>
              <a:cxn ang="0">
                <a:pos x="T2" y="0"/>
              </a:cxn>
            </a:cxnLst>
            <a:rect l="0" t="0" r="r" b="b"/>
            <a:pathLst>
              <a:path w="2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2" y="0"/>
                  <a:pt x="0" y="0"/>
                </a:cubicBezTo>
                <a:close/>
              </a:path>
            </a:pathLst>
          </a:custGeom>
          <a:solidFill>
            <a:srgbClr val="94C8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4" name="Group 23">
            <a:extLst>
              <a:ext uri="{FF2B5EF4-FFF2-40B4-BE49-F238E27FC236}">
                <a16:creationId xmlns="" xmlns:a16="http://schemas.microsoft.com/office/drawing/2014/main" id="{FF7FC05F-AEB5-466E-B963-5312B2176B47}"/>
              </a:ext>
            </a:extLst>
          </p:cNvPr>
          <p:cNvGrpSpPr/>
          <p:nvPr/>
        </p:nvGrpSpPr>
        <p:grpSpPr>
          <a:xfrm>
            <a:off x="3928551" y="1224637"/>
            <a:ext cx="397436" cy="446981"/>
            <a:chOff x="5238068" y="2291376"/>
            <a:chExt cx="529914" cy="595974"/>
          </a:xfrm>
        </p:grpSpPr>
        <p:sp>
          <p:nvSpPr>
            <p:cNvPr id="15" name="Freeform: Shape 24">
              <a:extLst>
                <a:ext uri="{FF2B5EF4-FFF2-40B4-BE49-F238E27FC236}">
                  <a16:creationId xmlns="" xmlns:a16="http://schemas.microsoft.com/office/drawing/2014/main" id="{C4EFF582-6D6D-4378-900F-9AE1DD6989D7}"/>
                </a:ext>
              </a:extLst>
            </p:cNvPr>
            <p:cNvSpPr/>
            <p:nvPr/>
          </p:nvSpPr>
          <p:spPr>
            <a:xfrm>
              <a:off x="5238068" y="2291376"/>
              <a:ext cx="529914" cy="59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blipFill dpi="0" rotWithShape="1"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25">
              <a:extLst>
                <a:ext uri="{FF2B5EF4-FFF2-40B4-BE49-F238E27FC236}">
                  <a16:creationId xmlns="" xmlns:a16="http://schemas.microsoft.com/office/drawing/2014/main" id="{6EB3E1EC-4A85-46F1-B600-9E6F6CEF4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526" y="2503824"/>
              <a:ext cx="290998" cy="290998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8 h 176"/>
                <a:gd name="T12" fmla="*/ 142 w 176"/>
                <a:gd name="T13" fmla="*/ 29 h 176"/>
                <a:gd name="T14" fmla="*/ 122 w 176"/>
                <a:gd name="T15" fmla="*/ 49 h 176"/>
                <a:gd name="T16" fmla="*/ 88 w 176"/>
                <a:gd name="T17" fmla="*/ 36 h 176"/>
                <a:gd name="T18" fmla="*/ 54 w 176"/>
                <a:gd name="T19" fmla="*/ 49 h 176"/>
                <a:gd name="T20" fmla="*/ 34 w 176"/>
                <a:gd name="T21" fmla="*/ 29 h 176"/>
                <a:gd name="T22" fmla="*/ 88 w 176"/>
                <a:gd name="T23" fmla="*/ 8 h 176"/>
                <a:gd name="T24" fmla="*/ 132 w 176"/>
                <a:gd name="T25" fmla="*/ 88 h 176"/>
                <a:gd name="T26" fmla="*/ 88 w 176"/>
                <a:gd name="T27" fmla="*/ 132 h 176"/>
                <a:gd name="T28" fmla="*/ 44 w 176"/>
                <a:gd name="T29" fmla="*/ 88 h 176"/>
                <a:gd name="T30" fmla="*/ 88 w 176"/>
                <a:gd name="T31" fmla="*/ 44 h 176"/>
                <a:gd name="T32" fmla="*/ 132 w 176"/>
                <a:gd name="T33" fmla="*/ 88 h 176"/>
                <a:gd name="T34" fmla="*/ 8 w 176"/>
                <a:gd name="T35" fmla="*/ 88 h 176"/>
                <a:gd name="T36" fmla="*/ 29 w 176"/>
                <a:gd name="T37" fmla="*/ 34 h 176"/>
                <a:gd name="T38" fmla="*/ 49 w 176"/>
                <a:gd name="T39" fmla="*/ 54 h 176"/>
                <a:gd name="T40" fmla="*/ 36 w 176"/>
                <a:gd name="T41" fmla="*/ 88 h 176"/>
                <a:gd name="T42" fmla="*/ 49 w 176"/>
                <a:gd name="T43" fmla="*/ 122 h 176"/>
                <a:gd name="T44" fmla="*/ 29 w 176"/>
                <a:gd name="T45" fmla="*/ 142 h 176"/>
                <a:gd name="T46" fmla="*/ 8 w 176"/>
                <a:gd name="T47" fmla="*/ 88 h 176"/>
                <a:gd name="T48" fmla="*/ 88 w 176"/>
                <a:gd name="T49" fmla="*/ 168 h 176"/>
                <a:gd name="T50" fmla="*/ 34 w 176"/>
                <a:gd name="T51" fmla="*/ 147 h 176"/>
                <a:gd name="T52" fmla="*/ 54 w 176"/>
                <a:gd name="T53" fmla="*/ 127 h 176"/>
                <a:gd name="T54" fmla="*/ 88 w 176"/>
                <a:gd name="T55" fmla="*/ 140 h 176"/>
                <a:gd name="T56" fmla="*/ 122 w 176"/>
                <a:gd name="T57" fmla="*/ 127 h 176"/>
                <a:gd name="T58" fmla="*/ 142 w 176"/>
                <a:gd name="T59" fmla="*/ 147 h 176"/>
                <a:gd name="T60" fmla="*/ 88 w 176"/>
                <a:gd name="T61" fmla="*/ 168 h 176"/>
                <a:gd name="T62" fmla="*/ 147 w 176"/>
                <a:gd name="T63" fmla="*/ 142 h 176"/>
                <a:gd name="T64" fmla="*/ 127 w 176"/>
                <a:gd name="T65" fmla="*/ 122 h 176"/>
                <a:gd name="T66" fmla="*/ 140 w 176"/>
                <a:gd name="T67" fmla="*/ 88 h 176"/>
                <a:gd name="T68" fmla="*/ 127 w 176"/>
                <a:gd name="T69" fmla="*/ 54 h 176"/>
                <a:gd name="T70" fmla="*/ 147 w 176"/>
                <a:gd name="T71" fmla="*/ 34 h 176"/>
                <a:gd name="T72" fmla="*/ 168 w 176"/>
                <a:gd name="T73" fmla="*/ 88 h 176"/>
                <a:gd name="T74" fmla="*/ 147 w 176"/>
                <a:gd name="T75" fmla="*/ 1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8"/>
                  </a:moveTo>
                  <a:cubicBezTo>
                    <a:pt x="109" y="8"/>
                    <a:pt x="127" y="16"/>
                    <a:pt x="142" y="2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3" y="41"/>
                    <a:pt x="101" y="36"/>
                    <a:pt x="88" y="36"/>
                  </a:cubicBezTo>
                  <a:cubicBezTo>
                    <a:pt x="75" y="36"/>
                    <a:pt x="63" y="41"/>
                    <a:pt x="54" y="4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9" y="16"/>
                    <a:pt x="67" y="8"/>
                    <a:pt x="88" y="8"/>
                  </a:cubicBezTo>
                  <a:moveTo>
                    <a:pt x="132" y="88"/>
                  </a:moveTo>
                  <a:cubicBezTo>
                    <a:pt x="132" y="112"/>
                    <a:pt x="112" y="132"/>
                    <a:pt x="88" y="132"/>
                  </a:cubicBezTo>
                  <a:cubicBezTo>
                    <a:pt x="64" y="132"/>
                    <a:pt x="44" y="112"/>
                    <a:pt x="44" y="88"/>
                  </a:cubicBezTo>
                  <a:cubicBezTo>
                    <a:pt x="44" y="64"/>
                    <a:pt x="64" y="44"/>
                    <a:pt x="88" y="44"/>
                  </a:cubicBezTo>
                  <a:cubicBezTo>
                    <a:pt x="112" y="44"/>
                    <a:pt x="132" y="64"/>
                    <a:pt x="132" y="88"/>
                  </a:cubicBezTo>
                  <a:moveTo>
                    <a:pt x="8" y="88"/>
                  </a:moveTo>
                  <a:cubicBezTo>
                    <a:pt x="8" y="67"/>
                    <a:pt x="16" y="49"/>
                    <a:pt x="29" y="3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1" y="63"/>
                    <a:pt x="36" y="75"/>
                    <a:pt x="36" y="88"/>
                  </a:cubicBezTo>
                  <a:cubicBezTo>
                    <a:pt x="36" y="101"/>
                    <a:pt x="41" y="113"/>
                    <a:pt x="49" y="12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16" y="127"/>
                    <a:pt x="8" y="109"/>
                    <a:pt x="8" y="88"/>
                  </a:cubicBezTo>
                  <a:moveTo>
                    <a:pt x="88" y="168"/>
                  </a:moveTo>
                  <a:cubicBezTo>
                    <a:pt x="67" y="168"/>
                    <a:pt x="49" y="160"/>
                    <a:pt x="34" y="14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63" y="135"/>
                    <a:pt x="75" y="140"/>
                    <a:pt x="88" y="140"/>
                  </a:cubicBezTo>
                  <a:cubicBezTo>
                    <a:pt x="101" y="140"/>
                    <a:pt x="113" y="135"/>
                    <a:pt x="122" y="12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27" y="160"/>
                    <a:pt x="109" y="168"/>
                    <a:pt x="88" y="168"/>
                  </a:cubicBezTo>
                  <a:moveTo>
                    <a:pt x="147" y="142"/>
                  </a:moveTo>
                  <a:cubicBezTo>
                    <a:pt x="127" y="122"/>
                    <a:pt x="127" y="122"/>
                    <a:pt x="127" y="122"/>
                  </a:cubicBezTo>
                  <a:cubicBezTo>
                    <a:pt x="135" y="113"/>
                    <a:pt x="140" y="101"/>
                    <a:pt x="140" y="88"/>
                  </a:cubicBezTo>
                  <a:cubicBezTo>
                    <a:pt x="140" y="75"/>
                    <a:pt x="135" y="63"/>
                    <a:pt x="127" y="54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60" y="49"/>
                    <a:pt x="168" y="67"/>
                    <a:pt x="168" y="88"/>
                  </a:cubicBezTo>
                  <a:cubicBezTo>
                    <a:pt x="168" y="109"/>
                    <a:pt x="160" y="127"/>
                    <a:pt x="147" y="142"/>
                  </a:cubicBezTo>
                </a:path>
              </a:pathLst>
            </a:custGeom>
            <a:solidFill>
              <a:srgbClr val="F1F7F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7" name="Group 26">
            <a:extLst>
              <a:ext uri="{FF2B5EF4-FFF2-40B4-BE49-F238E27FC236}">
                <a16:creationId xmlns="" xmlns:a16="http://schemas.microsoft.com/office/drawing/2014/main" id="{41BD860A-73E5-4064-9B93-DCE94E5D6B35}"/>
              </a:ext>
            </a:extLst>
          </p:cNvPr>
          <p:cNvGrpSpPr/>
          <p:nvPr/>
        </p:nvGrpSpPr>
        <p:grpSpPr>
          <a:xfrm>
            <a:off x="5829174" y="1702152"/>
            <a:ext cx="397436" cy="446981"/>
            <a:chOff x="7772232" y="2928062"/>
            <a:chExt cx="529914" cy="595974"/>
          </a:xfrm>
        </p:grpSpPr>
        <p:sp>
          <p:nvSpPr>
            <p:cNvPr id="18" name="Freeform: Shape 27">
              <a:extLst>
                <a:ext uri="{FF2B5EF4-FFF2-40B4-BE49-F238E27FC236}">
                  <a16:creationId xmlns="" xmlns:a16="http://schemas.microsoft.com/office/drawing/2014/main" id="{692F9F1D-2596-44EE-BE29-9890559D33DC}"/>
                </a:ext>
              </a:extLst>
            </p:cNvPr>
            <p:cNvSpPr/>
            <p:nvPr/>
          </p:nvSpPr>
          <p:spPr>
            <a:xfrm>
              <a:off x="7772232" y="2928062"/>
              <a:ext cx="529914" cy="59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blipFill dpi="0" rotWithShape="1">
              <a:blip r:embed="rId4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9" name="Freeform: Shape 28">
              <a:extLst>
                <a:ext uri="{FF2B5EF4-FFF2-40B4-BE49-F238E27FC236}">
                  <a16:creationId xmlns="" xmlns:a16="http://schemas.microsoft.com/office/drawing/2014/main" id="{C583BC5C-9FB4-492F-9396-B0BA836722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1690" y="3136384"/>
              <a:ext cx="290998" cy="237698"/>
            </a:xfrm>
            <a:custGeom>
              <a:avLst/>
              <a:gdLst>
                <a:gd name="T0" fmla="*/ 120 w 176"/>
                <a:gd name="T1" fmla="*/ 16 h 144"/>
                <a:gd name="T2" fmla="*/ 72 w 176"/>
                <a:gd name="T3" fmla="*/ 0 h 144"/>
                <a:gd name="T4" fmla="*/ 8 w 176"/>
                <a:gd name="T5" fmla="*/ 16 h 144"/>
                <a:gd name="T6" fmla="*/ 0 w 176"/>
                <a:gd name="T7" fmla="*/ 64 h 144"/>
                <a:gd name="T8" fmla="*/ 8 w 176"/>
                <a:gd name="T9" fmla="*/ 136 h 144"/>
                <a:gd name="T10" fmla="*/ 160 w 176"/>
                <a:gd name="T11" fmla="*/ 144 h 144"/>
                <a:gd name="T12" fmla="*/ 168 w 176"/>
                <a:gd name="T13" fmla="*/ 72 h 144"/>
                <a:gd name="T14" fmla="*/ 176 w 176"/>
                <a:gd name="T15" fmla="*/ 24 h 144"/>
                <a:gd name="T16" fmla="*/ 72 w 176"/>
                <a:gd name="T17" fmla="*/ 8 h 144"/>
                <a:gd name="T18" fmla="*/ 112 w 176"/>
                <a:gd name="T19" fmla="*/ 16 h 144"/>
                <a:gd name="T20" fmla="*/ 72 w 176"/>
                <a:gd name="T21" fmla="*/ 8 h 144"/>
                <a:gd name="T22" fmla="*/ 16 w 176"/>
                <a:gd name="T23" fmla="*/ 136 h 144"/>
                <a:gd name="T24" fmla="*/ 32 w 176"/>
                <a:gd name="T25" fmla="*/ 72 h 144"/>
                <a:gd name="T26" fmla="*/ 40 w 176"/>
                <a:gd name="T27" fmla="*/ 88 h 144"/>
                <a:gd name="T28" fmla="*/ 64 w 176"/>
                <a:gd name="T29" fmla="*/ 80 h 144"/>
                <a:gd name="T30" fmla="*/ 112 w 176"/>
                <a:gd name="T31" fmla="*/ 72 h 144"/>
                <a:gd name="T32" fmla="*/ 120 w 176"/>
                <a:gd name="T33" fmla="*/ 88 h 144"/>
                <a:gd name="T34" fmla="*/ 144 w 176"/>
                <a:gd name="T35" fmla="*/ 80 h 144"/>
                <a:gd name="T36" fmla="*/ 160 w 176"/>
                <a:gd name="T37" fmla="*/ 72 h 144"/>
                <a:gd name="T38" fmla="*/ 40 w 176"/>
                <a:gd name="T39" fmla="*/ 56 h 144"/>
                <a:gd name="T40" fmla="*/ 56 w 176"/>
                <a:gd name="T41" fmla="*/ 80 h 144"/>
                <a:gd name="T42" fmla="*/ 40 w 176"/>
                <a:gd name="T43" fmla="*/ 56 h 144"/>
                <a:gd name="T44" fmla="*/ 136 w 176"/>
                <a:gd name="T45" fmla="*/ 56 h 144"/>
                <a:gd name="T46" fmla="*/ 120 w 176"/>
                <a:gd name="T47" fmla="*/ 80 h 144"/>
                <a:gd name="T48" fmla="*/ 168 w 176"/>
                <a:gd name="T49" fmla="*/ 64 h 144"/>
                <a:gd name="T50" fmla="*/ 144 w 176"/>
                <a:gd name="T51" fmla="*/ 56 h 144"/>
                <a:gd name="T52" fmla="*/ 120 w 176"/>
                <a:gd name="T53" fmla="*/ 48 h 144"/>
                <a:gd name="T54" fmla="*/ 112 w 176"/>
                <a:gd name="T55" fmla="*/ 64 h 144"/>
                <a:gd name="T56" fmla="*/ 64 w 176"/>
                <a:gd name="T57" fmla="*/ 56 h 144"/>
                <a:gd name="T58" fmla="*/ 40 w 176"/>
                <a:gd name="T59" fmla="*/ 48 h 144"/>
                <a:gd name="T60" fmla="*/ 32 w 176"/>
                <a:gd name="T61" fmla="*/ 64 h 144"/>
                <a:gd name="T62" fmla="*/ 8 w 176"/>
                <a:gd name="T63" fmla="*/ 24 h 144"/>
                <a:gd name="T64" fmla="*/ 168 w 176"/>
                <a:gd name="T65" fmla="*/ 6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44">
                  <a:moveTo>
                    <a:pt x="168" y="16"/>
                  </a:moveTo>
                  <a:cubicBezTo>
                    <a:pt x="120" y="16"/>
                    <a:pt x="120" y="16"/>
                    <a:pt x="120" y="16"/>
                  </a:cubicBezTo>
                  <a:cubicBezTo>
                    <a:pt x="120" y="7"/>
                    <a:pt x="113" y="0"/>
                    <a:pt x="10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3" y="0"/>
                    <a:pt x="56" y="7"/>
                    <a:pt x="56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20"/>
                    <a:pt x="0" y="2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40"/>
                    <a:pt x="12" y="144"/>
                    <a:pt x="1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4" y="144"/>
                    <a:pt x="168" y="140"/>
                    <a:pt x="168" y="136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72" y="72"/>
                    <a:pt x="176" y="68"/>
                    <a:pt x="176" y="64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6" y="20"/>
                    <a:pt x="172" y="16"/>
                    <a:pt x="168" y="16"/>
                  </a:cubicBezTo>
                  <a:moveTo>
                    <a:pt x="72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8" y="8"/>
                    <a:pt x="112" y="12"/>
                    <a:pt x="112" y="16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4" y="12"/>
                    <a:pt x="68" y="8"/>
                    <a:pt x="72" y="8"/>
                  </a:cubicBezTo>
                  <a:moveTo>
                    <a:pt x="160" y="136"/>
                  </a:moveTo>
                  <a:cubicBezTo>
                    <a:pt x="16" y="136"/>
                    <a:pt x="16" y="136"/>
                    <a:pt x="16" y="136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2" y="84"/>
                    <a:pt x="36" y="88"/>
                    <a:pt x="40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60" y="88"/>
                    <a:pt x="64" y="84"/>
                    <a:pt x="64" y="80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12" y="84"/>
                    <a:pt x="116" y="88"/>
                    <a:pt x="120" y="88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140" y="88"/>
                    <a:pt x="144" y="84"/>
                    <a:pt x="144" y="8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60" y="72"/>
                    <a:pt x="160" y="72"/>
                    <a:pt x="160" y="72"/>
                  </a:cubicBezTo>
                  <a:lnTo>
                    <a:pt x="160" y="136"/>
                  </a:lnTo>
                  <a:close/>
                  <a:moveTo>
                    <a:pt x="40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0" y="80"/>
                    <a:pt x="40" y="80"/>
                    <a:pt x="40" y="80"/>
                  </a:cubicBezTo>
                  <a:lnTo>
                    <a:pt x="40" y="56"/>
                  </a:lnTo>
                  <a:close/>
                  <a:moveTo>
                    <a:pt x="120" y="56"/>
                  </a:moveTo>
                  <a:cubicBezTo>
                    <a:pt x="136" y="56"/>
                    <a:pt x="136" y="56"/>
                    <a:pt x="136" y="56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20" y="80"/>
                    <a:pt x="120" y="80"/>
                    <a:pt x="120" y="80"/>
                  </a:cubicBezTo>
                  <a:lnTo>
                    <a:pt x="120" y="56"/>
                  </a:lnTo>
                  <a:close/>
                  <a:moveTo>
                    <a:pt x="168" y="64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44" y="52"/>
                    <a:pt x="140" y="48"/>
                    <a:pt x="136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6" y="48"/>
                    <a:pt x="112" y="52"/>
                    <a:pt x="112" y="56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64" y="52"/>
                    <a:pt x="60" y="48"/>
                    <a:pt x="56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6" y="48"/>
                    <a:pt x="32" y="52"/>
                    <a:pt x="32" y="5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168" y="24"/>
                    <a:pt x="168" y="24"/>
                    <a:pt x="168" y="24"/>
                  </a:cubicBezTo>
                  <a:lnTo>
                    <a:pt x="168" y="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" name="Group 29">
            <a:extLst>
              <a:ext uri="{FF2B5EF4-FFF2-40B4-BE49-F238E27FC236}">
                <a16:creationId xmlns="" xmlns:a16="http://schemas.microsoft.com/office/drawing/2014/main" id="{EA4A482A-3CB8-4561-A08A-8180E78EE2C4}"/>
              </a:ext>
            </a:extLst>
          </p:cNvPr>
          <p:cNvGrpSpPr/>
          <p:nvPr/>
        </p:nvGrpSpPr>
        <p:grpSpPr>
          <a:xfrm>
            <a:off x="4810871" y="1224637"/>
            <a:ext cx="397436" cy="446981"/>
            <a:chOff x="6414494" y="2291376"/>
            <a:chExt cx="529914" cy="595974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1" name="Freeform: Shape 30">
              <a:extLst>
                <a:ext uri="{FF2B5EF4-FFF2-40B4-BE49-F238E27FC236}">
                  <a16:creationId xmlns="" xmlns:a16="http://schemas.microsoft.com/office/drawing/2014/main" id="{0B6F33A5-19B2-468A-AC09-4647438403AD}"/>
                </a:ext>
              </a:extLst>
            </p:cNvPr>
            <p:cNvSpPr/>
            <p:nvPr/>
          </p:nvSpPr>
          <p:spPr>
            <a:xfrm>
              <a:off x="6414494" y="2291376"/>
              <a:ext cx="529914" cy="59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blipFill>
              <a:blip r:embed="rId6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31">
              <a:extLst>
                <a:ext uri="{FF2B5EF4-FFF2-40B4-BE49-F238E27FC236}">
                  <a16:creationId xmlns="" xmlns:a16="http://schemas.microsoft.com/office/drawing/2014/main" id="{36D1F995-14C7-499F-8F6D-85D9333F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3952" y="2515484"/>
              <a:ext cx="290998" cy="237698"/>
            </a:xfrm>
            <a:custGeom>
              <a:avLst/>
              <a:gdLst>
                <a:gd name="T0" fmla="*/ 160 w 176"/>
                <a:gd name="T1" fmla="*/ 16 h 144"/>
                <a:gd name="T2" fmla="*/ 88 w 176"/>
                <a:gd name="T3" fmla="*/ 16 h 144"/>
                <a:gd name="T4" fmla="*/ 56 w 176"/>
                <a:gd name="T5" fmla="*/ 0 h 144"/>
                <a:gd name="T6" fmla="*/ 16 w 176"/>
                <a:gd name="T7" fmla="*/ 0 h 144"/>
                <a:gd name="T8" fmla="*/ 0 w 176"/>
                <a:gd name="T9" fmla="*/ 16 h 144"/>
                <a:gd name="T10" fmla="*/ 0 w 176"/>
                <a:gd name="T11" fmla="*/ 128 h 144"/>
                <a:gd name="T12" fmla="*/ 16 w 176"/>
                <a:gd name="T13" fmla="*/ 144 h 144"/>
                <a:gd name="T14" fmla="*/ 160 w 176"/>
                <a:gd name="T15" fmla="*/ 144 h 144"/>
                <a:gd name="T16" fmla="*/ 176 w 176"/>
                <a:gd name="T17" fmla="*/ 128 h 144"/>
                <a:gd name="T18" fmla="*/ 176 w 176"/>
                <a:gd name="T19" fmla="*/ 32 h 144"/>
                <a:gd name="T20" fmla="*/ 160 w 176"/>
                <a:gd name="T21" fmla="*/ 16 h 144"/>
                <a:gd name="T22" fmla="*/ 168 w 176"/>
                <a:gd name="T23" fmla="*/ 128 h 144"/>
                <a:gd name="T24" fmla="*/ 160 w 176"/>
                <a:gd name="T25" fmla="*/ 136 h 144"/>
                <a:gd name="T26" fmla="*/ 16 w 176"/>
                <a:gd name="T27" fmla="*/ 136 h 144"/>
                <a:gd name="T28" fmla="*/ 8 w 176"/>
                <a:gd name="T29" fmla="*/ 128 h 144"/>
                <a:gd name="T30" fmla="*/ 8 w 176"/>
                <a:gd name="T31" fmla="*/ 48 h 144"/>
                <a:gd name="T32" fmla="*/ 168 w 176"/>
                <a:gd name="T33" fmla="*/ 48 h 144"/>
                <a:gd name="T34" fmla="*/ 168 w 176"/>
                <a:gd name="T35" fmla="*/ 128 h 144"/>
                <a:gd name="T36" fmla="*/ 168 w 176"/>
                <a:gd name="T37" fmla="*/ 40 h 144"/>
                <a:gd name="T38" fmla="*/ 8 w 176"/>
                <a:gd name="T39" fmla="*/ 40 h 144"/>
                <a:gd name="T40" fmla="*/ 8 w 176"/>
                <a:gd name="T41" fmla="*/ 16 h 144"/>
                <a:gd name="T42" fmla="*/ 16 w 176"/>
                <a:gd name="T43" fmla="*/ 8 h 144"/>
                <a:gd name="T44" fmla="*/ 56 w 176"/>
                <a:gd name="T45" fmla="*/ 8 h 144"/>
                <a:gd name="T46" fmla="*/ 88 w 176"/>
                <a:gd name="T47" fmla="*/ 24 h 144"/>
                <a:gd name="T48" fmla="*/ 160 w 176"/>
                <a:gd name="T49" fmla="*/ 24 h 144"/>
                <a:gd name="T50" fmla="*/ 168 w 176"/>
                <a:gd name="T51" fmla="*/ 32 h 144"/>
                <a:gd name="T52" fmla="*/ 168 w 176"/>
                <a:gd name="T53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44">
                  <a:moveTo>
                    <a:pt x="160" y="16"/>
                  </a:moveTo>
                  <a:cubicBezTo>
                    <a:pt x="88" y="16"/>
                    <a:pt x="88" y="16"/>
                    <a:pt x="88" y="16"/>
                  </a:cubicBezTo>
                  <a:cubicBezTo>
                    <a:pt x="72" y="16"/>
                    <a:pt x="72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23"/>
                    <a:pt x="169" y="16"/>
                    <a:pt x="160" y="16"/>
                  </a:cubicBezTo>
                  <a:moveTo>
                    <a:pt x="168" y="128"/>
                  </a:moveTo>
                  <a:cubicBezTo>
                    <a:pt x="168" y="132"/>
                    <a:pt x="164" y="136"/>
                    <a:pt x="160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2" y="136"/>
                    <a:pt x="8" y="132"/>
                    <a:pt x="8" y="12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68" y="48"/>
                    <a:pt x="168" y="48"/>
                    <a:pt x="168" y="48"/>
                  </a:cubicBezTo>
                  <a:lnTo>
                    <a:pt x="168" y="128"/>
                  </a:lnTo>
                  <a:close/>
                  <a:moveTo>
                    <a:pt x="168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8" y="8"/>
                    <a:pt x="68" y="24"/>
                    <a:pt x="88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4" y="24"/>
                    <a:pt x="168" y="28"/>
                    <a:pt x="168" y="32"/>
                  </a:cubicBezTo>
                  <a:lnTo>
                    <a:pt x="168" y="40"/>
                  </a:lnTo>
                  <a:close/>
                </a:path>
              </a:pathLst>
            </a:custGeom>
            <a:solidFill>
              <a:srgbClr val="F1F7FD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3" name="Group 32">
            <a:extLst>
              <a:ext uri="{FF2B5EF4-FFF2-40B4-BE49-F238E27FC236}">
                <a16:creationId xmlns="" xmlns:a16="http://schemas.microsoft.com/office/drawing/2014/main" id="{8FED33A9-EE12-4ED4-A003-FAC4528F361C}"/>
              </a:ext>
            </a:extLst>
          </p:cNvPr>
          <p:cNvGrpSpPr/>
          <p:nvPr/>
        </p:nvGrpSpPr>
        <p:grpSpPr>
          <a:xfrm>
            <a:off x="2910249" y="1702152"/>
            <a:ext cx="397436" cy="446981"/>
            <a:chOff x="3880332" y="2928062"/>
            <a:chExt cx="529914" cy="595974"/>
          </a:xfrm>
        </p:grpSpPr>
        <p:sp>
          <p:nvSpPr>
            <p:cNvPr id="24" name="Freeform: Shape 33">
              <a:extLst>
                <a:ext uri="{FF2B5EF4-FFF2-40B4-BE49-F238E27FC236}">
                  <a16:creationId xmlns="" xmlns:a16="http://schemas.microsoft.com/office/drawing/2014/main" id="{C3B96152-215B-4A2D-A6D1-ADB32A74DB6B}"/>
                </a:ext>
              </a:extLst>
            </p:cNvPr>
            <p:cNvSpPr/>
            <p:nvPr/>
          </p:nvSpPr>
          <p:spPr>
            <a:xfrm>
              <a:off x="3880332" y="2928062"/>
              <a:ext cx="529914" cy="5959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3163" y="18980"/>
                  </a:moveTo>
                  <a:cubicBezTo>
                    <a:pt x="1208" y="17359"/>
                    <a:pt x="3" y="15121"/>
                    <a:pt x="0" y="12653"/>
                  </a:cubicBezTo>
                  <a:cubicBezTo>
                    <a:pt x="-3" y="10068"/>
                    <a:pt x="1252" y="7771"/>
                    <a:pt x="3465" y="6076"/>
                  </a:cubicBezTo>
                  <a:lnTo>
                    <a:pt x="10799" y="0"/>
                  </a:lnTo>
                  <a:lnTo>
                    <a:pt x="18412" y="6308"/>
                  </a:lnTo>
                  <a:cubicBezTo>
                    <a:pt x="20379" y="7929"/>
                    <a:pt x="21597" y="10173"/>
                    <a:pt x="21597" y="12653"/>
                  </a:cubicBezTo>
                  <a:cubicBezTo>
                    <a:pt x="21597" y="17594"/>
                    <a:pt x="16762" y="21599"/>
                    <a:pt x="10799" y="21600"/>
                  </a:cubicBezTo>
                  <a:cubicBezTo>
                    <a:pt x="7817" y="21600"/>
                    <a:pt x="5116" y="20599"/>
                    <a:pt x="3163" y="18980"/>
                  </a:cubicBezTo>
                  <a:close/>
                </a:path>
              </a:pathLst>
            </a:custGeom>
            <a:blipFill dpi="0" rotWithShape="1"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5" name="Freeform: Shape 34">
              <a:extLst>
                <a:ext uri="{FF2B5EF4-FFF2-40B4-BE49-F238E27FC236}">
                  <a16:creationId xmlns="" xmlns:a16="http://schemas.microsoft.com/office/drawing/2014/main" id="{345876BC-FE8F-4495-8C51-1CF4B5DEC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9790" y="3102378"/>
              <a:ext cx="290998" cy="288117"/>
            </a:xfrm>
            <a:custGeom>
              <a:avLst/>
              <a:gdLst>
                <a:gd name="T0" fmla="*/ 112 w 176"/>
                <a:gd name="T1" fmla="*/ 118 h 174"/>
                <a:gd name="T2" fmla="*/ 120 w 176"/>
                <a:gd name="T3" fmla="*/ 102 h 174"/>
                <a:gd name="T4" fmla="*/ 64 w 176"/>
                <a:gd name="T5" fmla="*/ 94 h 174"/>
                <a:gd name="T6" fmla="*/ 56 w 176"/>
                <a:gd name="T7" fmla="*/ 110 h 174"/>
                <a:gd name="T8" fmla="*/ 64 w 176"/>
                <a:gd name="T9" fmla="*/ 102 h 174"/>
                <a:gd name="T10" fmla="*/ 112 w 176"/>
                <a:gd name="T11" fmla="*/ 110 h 174"/>
                <a:gd name="T12" fmla="*/ 64 w 176"/>
                <a:gd name="T13" fmla="*/ 102 h 174"/>
                <a:gd name="T14" fmla="*/ 152 w 176"/>
                <a:gd name="T15" fmla="*/ 46 h 174"/>
                <a:gd name="T16" fmla="*/ 128 w 176"/>
                <a:gd name="T17" fmla="*/ 17 h 174"/>
                <a:gd name="T18" fmla="*/ 70 w 176"/>
                <a:gd name="T19" fmla="*/ 4 h 174"/>
                <a:gd name="T20" fmla="*/ 28 w 176"/>
                <a:gd name="T21" fmla="*/ 46 h 174"/>
                <a:gd name="T22" fmla="*/ 0 w 176"/>
                <a:gd name="T23" fmla="*/ 54 h 174"/>
                <a:gd name="T24" fmla="*/ 8 w 176"/>
                <a:gd name="T25" fmla="*/ 78 h 174"/>
                <a:gd name="T26" fmla="*/ 16 w 176"/>
                <a:gd name="T27" fmla="*/ 166 h 174"/>
                <a:gd name="T28" fmla="*/ 152 w 176"/>
                <a:gd name="T29" fmla="*/ 174 h 174"/>
                <a:gd name="T30" fmla="*/ 160 w 176"/>
                <a:gd name="T31" fmla="*/ 78 h 174"/>
                <a:gd name="T32" fmla="*/ 176 w 176"/>
                <a:gd name="T33" fmla="*/ 70 h 174"/>
                <a:gd name="T34" fmla="*/ 168 w 176"/>
                <a:gd name="T35" fmla="*/ 46 h 174"/>
                <a:gd name="T36" fmla="*/ 140 w 176"/>
                <a:gd name="T37" fmla="*/ 30 h 174"/>
                <a:gd name="T38" fmla="*/ 143 w 176"/>
                <a:gd name="T39" fmla="*/ 46 h 174"/>
                <a:gd name="T40" fmla="*/ 134 w 176"/>
                <a:gd name="T41" fmla="*/ 40 h 174"/>
                <a:gd name="T42" fmla="*/ 124 w 176"/>
                <a:gd name="T43" fmla="*/ 34 h 174"/>
                <a:gd name="T44" fmla="*/ 115 w 176"/>
                <a:gd name="T45" fmla="*/ 30 h 174"/>
                <a:gd name="T46" fmla="*/ 130 w 176"/>
                <a:gd name="T47" fmla="*/ 24 h 174"/>
                <a:gd name="T48" fmla="*/ 74 w 176"/>
                <a:gd name="T49" fmla="*/ 46 h 174"/>
                <a:gd name="T50" fmla="*/ 127 w 176"/>
                <a:gd name="T51" fmla="*/ 46 h 174"/>
                <a:gd name="T52" fmla="*/ 66 w 176"/>
                <a:gd name="T53" fmla="*/ 11 h 174"/>
                <a:gd name="T54" fmla="*/ 65 w 176"/>
                <a:gd name="T55" fmla="*/ 46 h 174"/>
                <a:gd name="T56" fmla="*/ 46 w 176"/>
                <a:gd name="T57" fmla="*/ 46 h 174"/>
                <a:gd name="T58" fmla="*/ 37 w 176"/>
                <a:gd name="T59" fmla="*/ 46 h 174"/>
                <a:gd name="T60" fmla="*/ 152 w 176"/>
                <a:gd name="T61" fmla="*/ 166 h 174"/>
                <a:gd name="T62" fmla="*/ 24 w 176"/>
                <a:gd name="T63" fmla="*/ 78 h 174"/>
                <a:gd name="T64" fmla="*/ 152 w 176"/>
                <a:gd name="T65" fmla="*/ 166 h 174"/>
                <a:gd name="T66" fmla="*/ 8 w 176"/>
                <a:gd name="T67" fmla="*/ 70 h 174"/>
                <a:gd name="T68" fmla="*/ 168 w 176"/>
                <a:gd name="T69" fmla="*/ 54 h 174"/>
                <a:gd name="T70" fmla="*/ 69 w 176"/>
                <a:gd name="T71" fmla="*/ 22 h 174"/>
                <a:gd name="T72" fmla="*/ 58 w 176"/>
                <a:gd name="T73" fmla="*/ 25 h 174"/>
                <a:gd name="T74" fmla="*/ 69 w 176"/>
                <a:gd name="T75" fmla="*/ 22 h 174"/>
                <a:gd name="T76" fmla="*/ 54 w 176"/>
                <a:gd name="T77" fmla="*/ 32 h 174"/>
                <a:gd name="T78" fmla="*/ 57 w 176"/>
                <a:gd name="T7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74">
                  <a:moveTo>
                    <a:pt x="64" y="118"/>
                  </a:moveTo>
                  <a:cubicBezTo>
                    <a:pt x="112" y="118"/>
                    <a:pt x="112" y="118"/>
                    <a:pt x="112" y="118"/>
                  </a:cubicBezTo>
                  <a:cubicBezTo>
                    <a:pt x="116" y="118"/>
                    <a:pt x="120" y="114"/>
                    <a:pt x="120" y="110"/>
                  </a:cubicBezTo>
                  <a:cubicBezTo>
                    <a:pt x="120" y="102"/>
                    <a:pt x="120" y="102"/>
                    <a:pt x="120" y="102"/>
                  </a:cubicBezTo>
                  <a:cubicBezTo>
                    <a:pt x="120" y="98"/>
                    <a:pt x="116" y="94"/>
                    <a:pt x="112" y="94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0" y="94"/>
                    <a:pt x="56" y="98"/>
                    <a:pt x="56" y="102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6" y="114"/>
                    <a:pt x="60" y="118"/>
                    <a:pt x="64" y="118"/>
                  </a:cubicBezTo>
                  <a:moveTo>
                    <a:pt x="64" y="102"/>
                  </a:moveTo>
                  <a:cubicBezTo>
                    <a:pt x="112" y="102"/>
                    <a:pt x="112" y="102"/>
                    <a:pt x="112" y="102"/>
                  </a:cubicBezTo>
                  <a:cubicBezTo>
                    <a:pt x="112" y="110"/>
                    <a:pt x="112" y="110"/>
                    <a:pt x="112" y="110"/>
                  </a:cubicBezTo>
                  <a:cubicBezTo>
                    <a:pt x="64" y="110"/>
                    <a:pt x="64" y="110"/>
                    <a:pt x="64" y="110"/>
                  </a:cubicBezTo>
                  <a:lnTo>
                    <a:pt x="64" y="102"/>
                  </a:lnTo>
                  <a:close/>
                  <a:moveTo>
                    <a:pt x="168" y="46"/>
                  </a:moveTo>
                  <a:cubicBezTo>
                    <a:pt x="152" y="46"/>
                    <a:pt x="152" y="46"/>
                    <a:pt x="152" y="46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5" y="19"/>
                    <a:pt x="136" y="14"/>
                    <a:pt x="128" y="1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63" y="0"/>
                    <a:pt x="53" y="2"/>
                    <a:pt x="49" y="10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" y="46"/>
                    <a:pt x="0" y="50"/>
                    <a:pt x="0" y="5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4" y="78"/>
                    <a:pt x="8" y="78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70"/>
                    <a:pt x="20" y="174"/>
                    <a:pt x="24" y="174"/>
                  </a:cubicBezTo>
                  <a:cubicBezTo>
                    <a:pt x="152" y="174"/>
                    <a:pt x="152" y="174"/>
                    <a:pt x="152" y="174"/>
                  </a:cubicBezTo>
                  <a:cubicBezTo>
                    <a:pt x="156" y="174"/>
                    <a:pt x="160" y="170"/>
                    <a:pt x="160" y="166"/>
                  </a:cubicBezTo>
                  <a:cubicBezTo>
                    <a:pt x="160" y="78"/>
                    <a:pt x="160" y="78"/>
                    <a:pt x="160" y="78"/>
                  </a:cubicBezTo>
                  <a:cubicBezTo>
                    <a:pt x="168" y="78"/>
                    <a:pt x="168" y="78"/>
                    <a:pt x="168" y="78"/>
                  </a:cubicBezTo>
                  <a:cubicBezTo>
                    <a:pt x="172" y="78"/>
                    <a:pt x="176" y="74"/>
                    <a:pt x="176" y="70"/>
                  </a:cubicBezTo>
                  <a:cubicBezTo>
                    <a:pt x="176" y="54"/>
                    <a:pt x="176" y="54"/>
                    <a:pt x="176" y="54"/>
                  </a:cubicBezTo>
                  <a:cubicBezTo>
                    <a:pt x="176" y="50"/>
                    <a:pt x="172" y="46"/>
                    <a:pt x="168" y="46"/>
                  </a:cubicBezTo>
                  <a:moveTo>
                    <a:pt x="130" y="24"/>
                  </a:moveTo>
                  <a:cubicBezTo>
                    <a:pt x="134" y="23"/>
                    <a:pt x="138" y="26"/>
                    <a:pt x="140" y="30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4" y="28"/>
                    <a:pt x="114" y="28"/>
                    <a:pt x="114" y="28"/>
                  </a:cubicBezTo>
                  <a:lnTo>
                    <a:pt x="130" y="24"/>
                  </a:lnTo>
                  <a:close/>
                  <a:moveTo>
                    <a:pt x="127" y="46"/>
                  </a:moveTo>
                  <a:cubicBezTo>
                    <a:pt x="74" y="46"/>
                    <a:pt x="74" y="46"/>
                    <a:pt x="74" y="46"/>
                  </a:cubicBezTo>
                  <a:cubicBezTo>
                    <a:pt x="87" y="23"/>
                    <a:pt x="87" y="23"/>
                    <a:pt x="87" y="23"/>
                  </a:cubicBezTo>
                  <a:lnTo>
                    <a:pt x="127" y="46"/>
                  </a:lnTo>
                  <a:close/>
                  <a:moveTo>
                    <a:pt x="56" y="14"/>
                  </a:moveTo>
                  <a:cubicBezTo>
                    <a:pt x="58" y="10"/>
                    <a:pt x="63" y="9"/>
                    <a:pt x="66" y="11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37" y="46"/>
                    <a:pt x="37" y="46"/>
                    <a:pt x="37" y="46"/>
                  </a:cubicBezTo>
                  <a:lnTo>
                    <a:pt x="56" y="14"/>
                  </a:lnTo>
                  <a:close/>
                  <a:moveTo>
                    <a:pt x="152" y="166"/>
                  </a:moveTo>
                  <a:cubicBezTo>
                    <a:pt x="24" y="166"/>
                    <a:pt x="24" y="166"/>
                    <a:pt x="24" y="166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152" y="78"/>
                    <a:pt x="152" y="78"/>
                    <a:pt x="152" y="78"/>
                  </a:cubicBezTo>
                  <a:lnTo>
                    <a:pt x="152" y="166"/>
                  </a:lnTo>
                  <a:close/>
                  <a:moveTo>
                    <a:pt x="168" y="70"/>
                  </a:moveTo>
                  <a:cubicBezTo>
                    <a:pt x="8" y="70"/>
                    <a:pt x="8" y="70"/>
                    <a:pt x="8" y="70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68" y="54"/>
                    <a:pt x="168" y="54"/>
                    <a:pt x="168" y="54"/>
                  </a:cubicBezTo>
                  <a:lnTo>
                    <a:pt x="168" y="70"/>
                  </a:lnTo>
                  <a:close/>
                  <a:moveTo>
                    <a:pt x="69" y="22"/>
                  </a:moveTo>
                  <a:cubicBezTo>
                    <a:pt x="62" y="18"/>
                    <a:pt x="62" y="18"/>
                    <a:pt x="62" y="18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5" y="29"/>
                    <a:pt x="65" y="29"/>
                    <a:pt x="65" y="29"/>
                  </a:cubicBezTo>
                  <a:lnTo>
                    <a:pt x="69" y="22"/>
                  </a:lnTo>
                  <a:close/>
                  <a:moveTo>
                    <a:pt x="61" y="36"/>
                  </a:moveTo>
                  <a:cubicBezTo>
                    <a:pt x="54" y="32"/>
                    <a:pt x="54" y="32"/>
                    <a:pt x="54" y="32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57" y="43"/>
                    <a:pt x="57" y="43"/>
                    <a:pt x="57" y="43"/>
                  </a:cubicBezTo>
                  <a:lnTo>
                    <a:pt x="61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411142" y="2077855"/>
            <a:ext cx="1160860" cy="1193007"/>
            <a:chOff x="3411142" y="2077855"/>
            <a:chExt cx="1160860" cy="1193007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7" name="Freeform: Shape 10">
              <a:extLst>
                <a:ext uri="{FF2B5EF4-FFF2-40B4-BE49-F238E27FC236}">
                  <a16:creationId xmlns="" xmlns:a16="http://schemas.microsoft.com/office/drawing/2014/main" id="{E9C03426-8D4A-4937-BC18-130C3A90A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142" y="2077855"/>
              <a:ext cx="1160860" cy="1193007"/>
            </a:xfrm>
            <a:custGeom>
              <a:avLst/>
              <a:gdLst>
                <a:gd name="T0" fmla="*/ 322 w 322"/>
                <a:gd name="T1" fmla="*/ 0 h 331"/>
                <a:gd name="T2" fmla="*/ 322 w 322"/>
                <a:gd name="T3" fmla="*/ 288 h 331"/>
                <a:gd name="T4" fmla="*/ 0 w 322"/>
                <a:gd name="T5" fmla="*/ 331 h 331"/>
                <a:gd name="T6" fmla="*/ 322 w 322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31">
                  <a:moveTo>
                    <a:pt x="322" y="0"/>
                  </a:moveTo>
                  <a:cubicBezTo>
                    <a:pt x="322" y="288"/>
                    <a:pt x="322" y="288"/>
                    <a:pt x="322" y="288"/>
                  </a:cubicBezTo>
                  <a:cubicBezTo>
                    <a:pt x="211" y="288"/>
                    <a:pt x="59" y="285"/>
                    <a:pt x="0" y="331"/>
                  </a:cubicBezTo>
                  <a:cubicBezTo>
                    <a:pt x="79" y="67"/>
                    <a:pt x="173" y="3"/>
                    <a:pt x="322" y="0"/>
                  </a:cubicBezTo>
                  <a:close/>
                </a:path>
              </a:pathLst>
            </a:custGeom>
            <a:blipFill dpi="0" rotWithShape="1">
              <a:blip r:embed="rId8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47">
              <a:extLst>
                <a:ext uri="{FF2B5EF4-FFF2-40B4-BE49-F238E27FC236}">
                  <a16:creationId xmlns="" xmlns:a16="http://schemas.microsoft.com/office/drawing/2014/main" id="{35B765B7-70D3-4461-B946-AD5D8AD00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7998" y="2498053"/>
              <a:ext cx="281099" cy="281099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88 w 176"/>
                <a:gd name="T5" fmla="*/ 176 h 176"/>
                <a:gd name="T6" fmla="*/ 176 w 176"/>
                <a:gd name="T7" fmla="*/ 88 h 176"/>
                <a:gd name="T8" fmla="*/ 88 w 176"/>
                <a:gd name="T9" fmla="*/ 0 h 176"/>
                <a:gd name="T10" fmla="*/ 88 w 176"/>
                <a:gd name="T11" fmla="*/ 8 h 176"/>
                <a:gd name="T12" fmla="*/ 142 w 176"/>
                <a:gd name="T13" fmla="*/ 29 h 176"/>
                <a:gd name="T14" fmla="*/ 122 w 176"/>
                <a:gd name="T15" fmla="*/ 49 h 176"/>
                <a:gd name="T16" fmla="*/ 88 w 176"/>
                <a:gd name="T17" fmla="*/ 36 h 176"/>
                <a:gd name="T18" fmla="*/ 54 w 176"/>
                <a:gd name="T19" fmla="*/ 49 h 176"/>
                <a:gd name="T20" fmla="*/ 34 w 176"/>
                <a:gd name="T21" fmla="*/ 29 h 176"/>
                <a:gd name="T22" fmla="*/ 88 w 176"/>
                <a:gd name="T23" fmla="*/ 8 h 176"/>
                <a:gd name="T24" fmla="*/ 132 w 176"/>
                <a:gd name="T25" fmla="*/ 88 h 176"/>
                <a:gd name="T26" fmla="*/ 88 w 176"/>
                <a:gd name="T27" fmla="*/ 132 h 176"/>
                <a:gd name="T28" fmla="*/ 44 w 176"/>
                <a:gd name="T29" fmla="*/ 88 h 176"/>
                <a:gd name="T30" fmla="*/ 88 w 176"/>
                <a:gd name="T31" fmla="*/ 44 h 176"/>
                <a:gd name="T32" fmla="*/ 132 w 176"/>
                <a:gd name="T33" fmla="*/ 88 h 176"/>
                <a:gd name="T34" fmla="*/ 8 w 176"/>
                <a:gd name="T35" fmla="*/ 88 h 176"/>
                <a:gd name="T36" fmla="*/ 29 w 176"/>
                <a:gd name="T37" fmla="*/ 34 h 176"/>
                <a:gd name="T38" fmla="*/ 49 w 176"/>
                <a:gd name="T39" fmla="*/ 54 h 176"/>
                <a:gd name="T40" fmla="*/ 36 w 176"/>
                <a:gd name="T41" fmla="*/ 88 h 176"/>
                <a:gd name="T42" fmla="*/ 49 w 176"/>
                <a:gd name="T43" fmla="*/ 122 h 176"/>
                <a:gd name="T44" fmla="*/ 29 w 176"/>
                <a:gd name="T45" fmla="*/ 142 h 176"/>
                <a:gd name="T46" fmla="*/ 8 w 176"/>
                <a:gd name="T47" fmla="*/ 88 h 176"/>
                <a:gd name="T48" fmla="*/ 88 w 176"/>
                <a:gd name="T49" fmla="*/ 168 h 176"/>
                <a:gd name="T50" fmla="*/ 34 w 176"/>
                <a:gd name="T51" fmla="*/ 147 h 176"/>
                <a:gd name="T52" fmla="*/ 54 w 176"/>
                <a:gd name="T53" fmla="*/ 127 h 176"/>
                <a:gd name="T54" fmla="*/ 88 w 176"/>
                <a:gd name="T55" fmla="*/ 140 h 176"/>
                <a:gd name="T56" fmla="*/ 122 w 176"/>
                <a:gd name="T57" fmla="*/ 127 h 176"/>
                <a:gd name="T58" fmla="*/ 142 w 176"/>
                <a:gd name="T59" fmla="*/ 147 h 176"/>
                <a:gd name="T60" fmla="*/ 88 w 176"/>
                <a:gd name="T61" fmla="*/ 168 h 176"/>
                <a:gd name="T62" fmla="*/ 147 w 176"/>
                <a:gd name="T63" fmla="*/ 142 h 176"/>
                <a:gd name="T64" fmla="*/ 127 w 176"/>
                <a:gd name="T65" fmla="*/ 122 h 176"/>
                <a:gd name="T66" fmla="*/ 140 w 176"/>
                <a:gd name="T67" fmla="*/ 88 h 176"/>
                <a:gd name="T68" fmla="*/ 127 w 176"/>
                <a:gd name="T69" fmla="*/ 54 h 176"/>
                <a:gd name="T70" fmla="*/ 147 w 176"/>
                <a:gd name="T71" fmla="*/ 34 h 176"/>
                <a:gd name="T72" fmla="*/ 168 w 176"/>
                <a:gd name="T73" fmla="*/ 88 h 176"/>
                <a:gd name="T74" fmla="*/ 147 w 176"/>
                <a:gd name="T75" fmla="*/ 14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7"/>
                    <a:pt x="39" y="176"/>
                    <a:pt x="88" y="176"/>
                  </a:cubicBezTo>
                  <a:cubicBezTo>
                    <a:pt x="137" y="176"/>
                    <a:pt x="176" y="137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moveTo>
                    <a:pt x="88" y="8"/>
                  </a:moveTo>
                  <a:cubicBezTo>
                    <a:pt x="109" y="8"/>
                    <a:pt x="127" y="16"/>
                    <a:pt x="142" y="2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13" y="41"/>
                    <a:pt x="101" y="36"/>
                    <a:pt x="88" y="36"/>
                  </a:cubicBezTo>
                  <a:cubicBezTo>
                    <a:pt x="75" y="36"/>
                    <a:pt x="63" y="41"/>
                    <a:pt x="54" y="4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9" y="16"/>
                    <a:pt x="67" y="8"/>
                    <a:pt x="88" y="8"/>
                  </a:cubicBezTo>
                  <a:moveTo>
                    <a:pt x="132" y="88"/>
                  </a:moveTo>
                  <a:cubicBezTo>
                    <a:pt x="132" y="112"/>
                    <a:pt x="112" y="132"/>
                    <a:pt x="88" y="132"/>
                  </a:cubicBezTo>
                  <a:cubicBezTo>
                    <a:pt x="64" y="132"/>
                    <a:pt x="44" y="112"/>
                    <a:pt x="44" y="88"/>
                  </a:cubicBezTo>
                  <a:cubicBezTo>
                    <a:pt x="44" y="64"/>
                    <a:pt x="64" y="44"/>
                    <a:pt x="88" y="44"/>
                  </a:cubicBezTo>
                  <a:cubicBezTo>
                    <a:pt x="112" y="44"/>
                    <a:pt x="132" y="64"/>
                    <a:pt x="132" y="88"/>
                  </a:cubicBezTo>
                  <a:moveTo>
                    <a:pt x="8" y="88"/>
                  </a:moveTo>
                  <a:cubicBezTo>
                    <a:pt x="8" y="67"/>
                    <a:pt x="16" y="49"/>
                    <a:pt x="29" y="34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1" y="63"/>
                    <a:pt x="36" y="75"/>
                    <a:pt x="36" y="88"/>
                  </a:cubicBezTo>
                  <a:cubicBezTo>
                    <a:pt x="36" y="101"/>
                    <a:pt x="41" y="113"/>
                    <a:pt x="49" y="12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16" y="127"/>
                    <a:pt x="8" y="109"/>
                    <a:pt x="8" y="88"/>
                  </a:cubicBezTo>
                  <a:moveTo>
                    <a:pt x="88" y="168"/>
                  </a:moveTo>
                  <a:cubicBezTo>
                    <a:pt x="67" y="168"/>
                    <a:pt x="49" y="160"/>
                    <a:pt x="34" y="147"/>
                  </a:cubicBezTo>
                  <a:cubicBezTo>
                    <a:pt x="54" y="127"/>
                    <a:pt x="54" y="127"/>
                    <a:pt x="54" y="127"/>
                  </a:cubicBezTo>
                  <a:cubicBezTo>
                    <a:pt x="63" y="135"/>
                    <a:pt x="75" y="140"/>
                    <a:pt x="88" y="140"/>
                  </a:cubicBezTo>
                  <a:cubicBezTo>
                    <a:pt x="101" y="140"/>
                    <a:pt x="113" y="135"/>
                    <a:pt x="122" y="12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27" y="160"/>
                    <a:pt x="109" y="168"/>
                    <a:pt x="88" y="168"/>
                  </a:cubicBezTo>
                  <a:moveTo>
                    <a:pt x="147" y="142"/>
                  </a:moveTo>
                  <a:cubicBezTo>
                    <a:pt x="127" y="122"/>
                    <a:pt x="127" y="122"/>
                    <a:pt x="127" y="122"/>
                  </a:cubicBezTo>
                  <a:cubicBezTo>
                    <a:pt x="135" y="113"/>
                    <a:pt x="140" y="101"/>
                    <a:pt x="140" y="88"/>
                  </a:cubicBezTo>
                  <a:cubicBezTo>
                    <a:pt x="140" y="75"/>
                    <a:pt x="135" y="63"/>
                    <a:pt x="127" y="54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160" y="49"/>
                    <a:pt x="168" y="67"/>
                    <a:pt x="168" y="88"/>
                  </a:cubicBezTo>
                  <a:cubicBezTo>
                    <a:pt x="168" y="109"/>
                    <a:pt x="160" y="127"/>
                    <a:pt x="147" y="142"/>
                  </a:cubicBezTo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68429" y="2077855"/>
            <a:ext cx="1160860" cy="1193007"/>
            <a:chOff x="4568429" y="2077855"/>
            <a:chExt cx="1160860" cy="1193007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0" name="Freeform: Shape 9">
              <a:extLst>
                <a:ext uri="{FF2B5EF4-FFF2-40B4-BE49-F238E27FC236}">
                  <a16:creationId xmlns="" xmlns:a16="http://schemas.microsoft.com/office/drawing/2014/main" id="{BB5385EA-FD52-46F8-8BB9-8793E3CC8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429" y="2077855"/>
              <a:ext cx="1160860" cy="1193007"/>
            </a:xfrm>
            <a:custGeom>
              <a:avLst/>
              <a:gdLst>
                <a:gd name="T0" fmla="*/ 0 w 322"/>
                <a:gd name="T1" fmla="*/ 0 h 331"/>
                <a:gd name="T2" fmla="*/ 0 w 322"/>
                <a:gd name="T3" fmla="*/ 288 h 331"/>
                <a:gd name="T4" fmla="*/ 322 w 322"/>
                <a:gd name="T5" fmla="*/ 331 h 331"/>
                <a:gd name="T6" fmla="*/ 0 w 322"/>
                <a:gd name="T7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2" h="331">
                  <a:moveTo>
                    <a:pt x="0" y="0"/>
                  </a:moveTo>
                  <a:cubicBezTo>
                    <a:pt x="0" y="288"/>
                    <a:pt x="0" y="288"/>
                    <a:pt x="0" y="288"/>
                  </a:cubicBezTo>
                  <a:cubicBezTo>
                    <a:pt x="112" y="288"/>
                    <a:pt x="263" y="285"/>
                    <a:pt x="322" y="331"/>
                  </a:cubicBezTo>
                  <a:cubicBezTo>
                    <a:pt x="243" y="67"/>
                    <a:pt x="149" y="3"/>
                    <a:pt x="0" y="0"/>
                  </a:cubicBezTo>
                  <a:close/>
                </a:path>
              </a:pathLst>
            </a:custGeom>
            <a:blipFill dpi="0" rotWithShape="1">
              <a:blip r:embed="rId8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1" name="Freeform: Shape 49">
              <a:extLst>
                <a:ext uri="{FF2B5EF4-FFF2-40B4-BE49-F238E27FC236}">
                  <a16:creationId xmlns="" xmlns:a16="http://schemas.microsoft.com/office/drawing/2014/main" id="{8564D1B1-23C0-474A-838E-258412C28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7759" y="2523796"/>
              <a:ext cx="281099" cy="229613"/>
            </a:xfrm>
            <a:custGeom>
              <a:avLst/>
              <a:gdLst>
                <a:gd name="T0" fmla="*/ 160 w 176"/>
                <a:gd name="T1" fmla="*/ 16 h 144"/>
                <a:gd name="T2" fmla="*/ 88 w 176"/>
                <a:gd name="T3" fmla="*/ 16 h 144"/>
                <a:gd name="T4" fmla="*/ 56 w 176"/>
                <a:gd name="T5" fmla="*/ 0 h 144"/>
                <a:gd name="T6" fmla="*/ 16 w 176"/>
                <a:gd name="T7" fmla="*/ 0 h 144"/>
                <a:gd name="T8" fmla="*/ 0 w 176"/>
                <a:gd name="T9" fmla="*/ 16 h 144"/>
                <a:gd name="T10" fmla="*/ 0 w 176"/>
                <a:gd name="T11" fmla="*/ 128 h 144"/>
                <a:gd name="T12" fmla="*/ 16 w 176"/>
                <a:gd name="T13" fmla="*/ 144 h 144"/>
                <a:gd name="T14" fmla="*/ 160 w 176"/>
                <a:gd name="T15" fmla="*/ 144 h 144"/>
                <a:gd name="T16" fmla="*/ 176 w 176"/>
                <a:gd name="T17" fmla="*/ 128 h 144"/>
                <a:gd name="T18" fmla="*/ 176 w 176"/>
                <a:gd name="T19" fmla="*/ 32 h 144"/>
                <a:gd name="T20" fmla="*/ 160 w 176"/>
                <a:gd name="T21" fmla="*/ 16 h 144"/>
                <a:gd name="T22" fmla="*/ 168 w 176"/>
                <a:gd name="T23" fmla="*/ 128 h 144"/>
                <a:gd name="T24" fmla="*/ 160 w 176"/>
                <a:gd name="T25" fmla="*/ 136 h 144"/>
                <a:gd name="T26" fmla="*/ 16 w 176"/>
                <a:gd name="T27" fmla="*/ 136 h 144"/>
                <a:gd name="T28" fmla="*/ 8 w 176"/>
                <a:gd name="T29" fmla="*/ 128 h 144"/>
                <a:gd name="T30" fmla="*/ 8 w 176"/>
                <a:gd name="T31" fmla="*/ 48 h 144"/>
                <a:gd name="T32" fmla="*/ 168 w 176"/>
                <a:gd name="T33" fmla="*/ 48 h 144"/>
                <a:gd name="T34" fmla="*/ 168 w 176"/>
                <a:gd name="T35" fmla="*/ 128 h 144"/>
                <a:gd name="T36" fmla="*/ 168 w 176"/>
                <a:gd name="T37" fmla="*/ 40 h 144"/>
                <a:gd name="T38" fmla="*/ 8 w 176"/>
                <a:gd name="T39" fmla="*/ 40 h 144"/>
                <a:gd name="T40" fmla="*/ 8 w 176"/>
                <a:gd name="T41" fmla="*/ 16 h 144"/>
                <a:gd name="T42" fmla="*/ 16 w 176"/>
                <a:gd name="T43" fmla="*/ 8 h 144"/>
                <a:gd name="T44" fmla="*/ 56 w 176"/>
                <a:gd name="T45" fmla="*/ 8 h 144"/>
                <a:gd name="T46" fmla="*/ 88 w 176"/>
                <a:gd name="T47" fmla="*/ 24 h 144"/>
                <a:gd name="T48" fmla="*/ 160 w 176"/>
                <a:gd name="T49" fmla="*/ 24 h 144"/>
                <a:gd name="T50" fmla="*/ 168 w 176"/>
                <a:gd name="T51" fmla="*/ 32 h 144"/>
                <a:gd name="T52" fmla="*/ 168 w 176"/>
                <a:gd name="T53" fmla="*/ 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6" h="144">
                  <a:moveTo>
                    <a:pt x="160" y="16"/>
                  </a:moveTo>
                  <a:cubicBezTo>
                    <a:pt x="88" y="16"/>
                    <a:pt x="88" y="16"/>
                    <a:pt x="88" y="16"/>
                  </a:cubicBezTo>
                  <a:cubicBezTo>
                    <a:pt x="72" y="16"/>
                    <a:pt x="72" y="0"/>
                    <a:pt x="5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160" y="144"/>
                    <a:pt x="160" y="144"/>
                    <a:pt x="160" y="144"/>
                  </a:cubicBezTo>
                  <a:cubicBezTo>
                    <a:pt x="169" y="144"/>
                    <a:pt x="176" y="137"/>
                    <a:pt x="176" y="128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6" y="23"/>
                    <a:pt x="169" y="16"/>
                    <a:pt x="160" y="16"/>
                  </a:cubicBezTo>
                  <a:moveTo>
                    <a:pt x="168" y="128"/>
                  </a:moveTo>
                  <a:cubicBezTo>
                    <a:pt x="168" y="132"/>
                    <a:pt x="164" y="136"/>
                    <a:pt x="160" y="136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2" y="136"/>
                    <a:pt x="8" y="132"/>
                    <a:pt x="8" y="12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168" y="48"/>
                    <a:pt x="168" y="48"/>
                    <a:pt x="168" y="48"/>
                  </a:cubicBezTo>
                  <a:lnTo>
                    <a:pt x="168" y="128"/>
                  </a:lnTo>
                  <a:close/>
                  <a:moveTo>
                    <a:pt x="168" y="40"/>
                  </a:moveTo>
                  <a:cubicBezTo>
                    <a:pt x="8" y="40"/>
                    <a:pt x="8" y="40"/>
                    <a:pt x="8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8" y="8"/>
                    <a:pt x="68" y="24"/>
                    <a:pt x="88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4" y="24"/>
                    <a:pt x="168" y="28"/>
                    <a:pt x="168" y="32"/>
                  </a:cubicBezTo>
                  <a:lnTo>
                    <a:pt x="168" y="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38" name="Straight Connector 67">
            <a:extLst>
              <a:ext uri="{FF2B5EF4-FFF2-40B4-BE49-F238E27FC236}">
                <a16:creationId xmlns="" xmlns:a16="http://schemas.microsoft.com/office/drawing/2014/main" id="{69F339BB-438E-43F1-96A9-0EAA290D4448}"/>
              </a:ext>
            </a:extLst>
          </p:cNvPr>
          <p:cNvCxnSpPr/>
          <p:nvPr/>
        </p:nvCxnSpPr>
        <p:spPr>
          <a:xfrm>
            <a:off x="6650305" y="2728119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8">
            <a:extLst>
              <a:ext uri="{FF2B5EF4-FFF2-40B4-BE49-F238E27FC236}">
                <a16:creationId xmlns="" xmlns:a16="http://schemas.microsoft.com/office/drawing/2014/main" id="{44BBF54E-645F-4224-829E-69AD6831D34E}"/>
              </a:ext>
            </a:extLst>
          </p:cNvPr>
          <p:cNvGrpSpPr/>
          <p:nvPr/>
        </p:nvGrpSpPr>
        <p:grpSpPr>
          <a:xfrm>
            <a:off x="6580979" y="1968499"/>
            <a:ext cx="2054182" cy="611705"/>
            <a:chOff x="1317257" y="1824875"/>
            <a:chExt cx="3945183" cy="815606"/>
          </a:xfrm>
        </p:grpSpPr>
        <p:sp>
          <p:nvSpPr>
            <p:cNvPr id="33" name="TextBox 72">
              <a:extLst>
                <a:ext uri="{FF2B5EF4-FFF2-40B4-BE49-F238E27FC236}">
                  <a16:creationId xmlns="" xmlns:a16="http://schemas.microsoft.com/office/drawing/2014/main" id="{5B5358C3-4E98-4A22-8F2A-087B58B7FC63}"/>
                </a:ext>
              </a:extLst>
            </p:cNvPr>
            <p:cNvSpPr txBox="1"/>
            <p:nvPr/>
          </p:nvSpPr>
          <p:spPr>
            <a:xfrm>
              <a:off x="1317257" y="2132651"/>
              <a:ext cx="3761195" cy="507830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pPr algn="r"/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34" name="Rectangle 73">
              <a:extLst>
                <a:ext uri="{FF2B5EF4-FFF2-40B4-BE49-F238E27FC236}">
                  <a16:creationId xmlns="" xmlns:a16="http://schemas.microsoft.com/office/drawing/2014/main" id="{06840FAD-F2DE-4286-96DF-68D0E67B14C4}"/>
                </a:ext>
              </a:extLst>
            </p:cNvPr>
            <p:cNvSpPr/>
            <p:nvPr/>
          </p:nvSpPr>
          <p:spPr>
            <a:xfrm>
              <a:off x="1501245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35" name="Group 69">
            <a:extLst>
              <a:ext uri="{FF2B5EF4-FFF2-40B4-BE49-F238E27FC236}">
                <a16:creationId xmlns="" xmlns:a16="http://schemas.microsoft.com/office/drawing/2014/main" id="{A216CB68-21DA-4226-B48F-D3656936593F}"/>
              </a:ext>
            </a:extLst>
          </p:cNvPr>
          <p:cNvGrpSpPr/>
          <p:nvPr/>
        </p:nvGrpSpPr>
        <p:grpSpPr>
          <a:xfrm>
            <a:off x="6589688" y="2961429"/>
            <a:ext cx="2054182" cy="611706"/>
            <a:chOff x="1317257" y="1824875"/>
            <a:chExt cx="3945183" cy="815608"/>
          </a:xfrm>
        </p:grpSpPr>
        <p:sp>
          <p:nvSpPr>
            <p:cNvPr id="36" name="TextBox 70">
              <a:extLst>
                <a:ext uri="{FF2B5EF4-FFF2-40B4-BE49-F238E27FC236}">
                  <a16:creationId xmlns="" xmlns:a16="http://schemas.microsoft.com/office/drawing/2014/main" id="{7D041293-AEF8-45C3-83F1-06AC8573A9B5}"/>
                </a:ext>
              </a:extLst>
            </p:cNvPr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pPr algn="r"/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37" name="Rectangle 71">
              <a:extLst>
                <a:ext uri="{FF2B5EF4-FFF2-40B4-BE49-F238E27FC236}">
                  <a16:creationId xmlns="" xmlns:a16="http://schemas.microsoft.com/office/drawing/2014/main" id="{E955DC07-977F-4AE0-9BAB-3D6382F38EE0}"/>
                </a:ext>
              </a:extLst>
            </p:cNvPr>
            <p:cNvSpPr/>
            <p:nvPr/>
          </p:nvSpPr>
          <p:spPr>
            <a:xfrm>
              <a:off x="1501245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39" name="Group 60">
            <a:extLst>
              <a:ext uri="{FF2B5EF4-FFF2-40B4-BE49-F238E27FC236}">
                <a16:creationId xmlns="" xmlns:a16="http://schemas.microsoft.com/office/drawing/2014/main" id="{0921AA69-D072-4AE7-8565-468FA67A7862}"/>
              </a:ext>
            </a:extLst>
          </p:cNvPr>
          <p:cNvGrpSpPr/>
          <p:nvPr/>
        </p:nvGrpSpPr>
        <p:grpSpPr>
          <a:xfrm>
            <a:off x="622057" y="1968498"/>
            <a:ext cx="1958383" cy="611706"/>
            <a:chOff x="1317257" y="1824875"/>
            <a:chExt cx="3761195" cy="815608"/>
          </a:xfrm>
        </p:grpSpPr>
        <p:sp>
          <p:nvSpPr>
            <p:cNvPr id="40" name="TextBox 64">
              <a:extLst>
                <a:ext uri="{FF2B5EF4-FFF2-40B4-BE49-F238E27FC236}">
                  <a16:creationId xmlns="" xmlns:a16="http://schemas.microsoft.com/office/drawing/2014/main" id="{1B0D5229-AE6D-4102-9F8F-03171B3C910F}"/>
                </a:ext>
              </a:extLst>
            </p:cNvPr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41" name="Rectangle 65">
              <a:extLst>
                <a:ext uri="{FF2B5EF4-FFF2-40B4-BE49-F238E27FC236}">
                  <a16:creationId xmlns="" xmlns:a16="http://schemas.microsoft.com/office/drawing/2014/main" id="{EBB803BA-693E-424E-83D2-C42FF4F25876}"/>
                </a:ext>
              </a:extLst>
            </p:cNvPr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grpSp>
        <p:nvGrpSpPr>
          <p:cNvPr id="42" name="Group 61">
            <a:extLst>
              <a:ext uri="{FF2B5EF4-FFF2-40B4-BE49-F238E27FC236}">
                <a16:creationId xmlns="" xmlns:a16="http://schemas.microsoft.com/office/drawing/2014/main" id="{B85AB698-4113-4177-B8DE-A1CD647D372B}"/>
              </a:ext>
            </a:extLst>
          </p:cNvPr>
          <p:cNvGrpSpPr/>
          <p:nvPr/>
        </p:nvGrpSpPr>
        <p:grpSpPr>
          <a:xfrm>
            <a:off x="648184" y="2961429"/>
            <a:ext cx="1958383" cy="611706"/>
            <a:chOff x="1317257" y="1824875"/>
            <a:chExt cx="3761195" cy="815608"/>
          </a:xfrm>
        </p:grpSpPr>
        <p:sp>
          <p:nvSpPr>
            <p:cNvPr id="43" name="TextBox 62">
              <a:extLst>
                <a:ext uri="{FF2B5EF4-FFF2-40B4-BE49-F238E27FC236}">
                  <a16:creationId xmlns="" xmlns:a16="http://schemas.microsoft.com/office/drawing/2014/main" id="{698D393E-02A5-4966-85D3-09677A18EB29}"/>
                </a:ext>
              </a:extLst>
            </p:cNvPr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10000"/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  <p:sp>
          <p:nvSpPr>
            <p:cNvPr id="44" name="Rectangle 63">
              <a:extLst>
                <a:ext uri="{FF2B5EF4-FFF2-40B4-BE49-F238E27FC236}">
                  <a16:creationId xmlns="" xmlns:a16="http://schemas.microsoft.com/office/drawing/2014/main" id="{1721B46E-C18B-41BF-9DF8-3315571A813D}"/>
                </a:ext>
              </a:extLst>
            </p:cNvPr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 lnSpcReduction="10000"/>
            </a:bodyPr>
            <a:lstStyle/>
            <a:p>
              <a:r>
                <a:rPr lang="en-US" altLang="zh-CN" sz="16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</p:grpSp>
      <p:cxnSp>
        <p:nvCxnSpPr>
          <p:cNvPr id="45" name="Straight Connector 59">
            <a:extLst>
              <a:ext uri="{FF2B5EF4-FFF2-40B4-BE49-F238E27FC236}">
                <a16:creationId xmlns="" xmlns:a16="http://schemas.microsoft.com/office/drawing/2014/main" id="{B386599C-301E-43BB-8692-D36A90F7B7AA}"/>
              </a:ext>
            </a:extLst>
          </p:cNvPr>
          <p:cNvCxnSpPr/>
          <p:nvPr/>
        </p:nvCxnSpPr>
        <p:spPr>
          <a:xfrm>
            <a:off x="623532" y="2728119"/>
            <a:ext cx="1836204" cy="0"/>
          </a:xfrm>
          <a:prstGeom prst="line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05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69413" y="1179144"/>
            <a:ext cx="1552850" cy="1408254"/>
            <a:chOff x="4206874" y="1835943"/>
            <a:chExt cx="4009522" cy="3636169"/>
          </a:xfrm>
        </p:grpSpPr>
        <p:grpSp>
          <p:nvGrpSpPr>
            <p:cNvPr id="7" name="组合 6"/>
            <p:cNvGrpSpPr/>
            <p:nvPr/>
          </p:nvGrpSpPr>
          <p:grpSpPr>
            <a:xfrm>
              <a:off x="4206874" y="1835943"/>
              <a:ext cx="4009522" cy="3636169"/>
              <a:chOff x="1727995" y="2300288"/>
              <a:chExt cx="4151313" cy="3764757"/>
            </a:xfrm>
            <a:solidFill>
              <a:srgbClr val="3F89CD"/>
            </a:solidFill>
          </p:grpSpPr>
          <p:sp>
            <p:nvSpPr>
              <p:cNvPr id="5" name="Freeform 5"/>
              <p:cNvSpPr>
                <a:spLocks noEditPoints="1"/>
              </p:cNvSpPr>
              <p:nvPr/>
            </p:nvSpPr>
            <p:spPr bwMode="auto">
              <a:xfrm>
                <a:off x="1727995" y="2300288"/>
                <a:ext cx="4151313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blipFill>
                <a:blip r:embed="rId3"/>
                <a:tile tx="0" ty="0" sx="80000" sy="80000" flip="xy" algn="ct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5"/>
              <p:cNvSpPr>
                <a:spLocks noEditPoints="1"/>
              </p:cNvSpPr>
              <p:nvPr/>
            </p:nvSpPr>
            <p:spPr bwMode="auto">
              <a:xfrm rot="16200000" flipH="1" flipV="1">
                <a:off x="1948061" y="2380656"/>
                <a:ext cx="3711179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solidFill>
                <a:srgbClr val="D1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4976635" y="2444903"/>
              <a:ext cx="2469998" cy="2469998"/>
            </a:xfrm>
            <a:prstGeom prst="rect">
              <a:avLst/>
            </a:prstGeom>
            <a:solidFill>
              <a:srgbClr val="F1F7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57472" y="2887481"/>
            <a:ext cx="1552850" cy="1408254"/>
            <a:chOff x="4206874" y="1835943"/>
            <a:chExt cx="4009522" cy="3636169"/>
          </a:xfrm>
        </p:grpSpPr>
        <p:grpSp>
          <p:nvGrpSpPr>
            <p:cNvPr id="11" name="组合 10"/>
            <p:cNvGrpSpPr/>
            <p:nvPr/>
          </p:nvGrpSpPr>
          <p:grpSpPr>
            <a:xfrm>
              <a:off x="4206874" y="1835943"/>
              <a:ext cx="4009522" cy="3636169"/>
              <a:chOff x="1727995" y="2300288"/>
              <a:chExt cx="4151313" cy="3764757"/>
            </a:xfrm>
            <a:solidFill>
              <a:srgbClr val="3F89CD"/>
            </a:solidFill>
          </p:grpSpPr>
          <p:sp>
            <p:nvSpPr>
              <p:cNvPr id="13" name="Freeform 5"/>
              <p:cNvSpPr>
                <a:spLocks noEditPoints="1"/>
              </p:cNvSpPr>
              <p:nvPr/>
            </p:nvSpPr>
            <p:spPr bwMode="auto">
              <a:xfrm>
                <a:off x="1727995" y="2300288"/>
                <a:ext cx="4151313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blipFill>
                <a:blip r:embed="rId3"/>
                <a:tile tx="0" ty="0" sx="80000" sy="80000" flip="xy" algn="ct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5"/>
              <p:cNvSpPr>
                <a:spLocks noEditPoints="1"/>
              </p:cNvSpPr>
              <p:nvPr/>
            </p:nvSpPr>
            <p:spPr bwMode="auto">
              <a:xfrm rot="16200000" flipH="1" flipV="1">
                <a:off x="1948061" y="2380656"/>
                <a:ext cx="3711179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4976635" y="2444903"/>
              <a:ext cx="2469998" cy="2469998"/>
            </a:xfrm>
            <a:prstGeom prst="rect">
              <a:avLst/>
            </a:prstGeom>
            <a:solidFill>
              <a:srgbClr val="F1F7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19882" y="1179144"/>
            <a:ext cx="1552850" cy="1408254"/>
            <a:chOff x="4206874" y="1835943"/>
            <a:chExt cx="4009522" cy="3636169"/>
          </a:xfrm>
        </p:grpSpPr>
        <p:grpSp>
          <p:nvGrpSpPr>
            <p:cNvPr id="16" name="组合 15"/>
            <p:cNvGrpSpPr/>
            <p:nvPr/>
          </p:nvGrpSpPr>
          <p:grpSpPr>
            <a:xfrm>
              <a:off x="4206874" y="1835943"/>
              <a:ext cx="4009522" cy="3636169"/>
              <a:chOff x="1727995" y="2300288"/>
              <a:chExt cx="4151313" cy="3764757"/>
            </a:xfrm>
            <a:solidFill>
              <a:srgbClr val="3F89CD"/>
            </a:solidFill>
          </p:grpSpPr>
          <p:sp>
            <p:nvSpPr>
              <p:cNvPr id="18" name="Freeform 5"/>
              <p:cNvSpPr>
                <a:spLocks noEditPoints="1"/>
              </p:cNvSpPr>
              <p:nvPr/>
            </p:nvSpPr>
            <p:spPr bwMode="auto">
              <a:xfrm>
                <a:off x="1727995" y="2300288"/>
                <a:ext cx="4151313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blipFill>
                <a:blip r:embed="rId3"/>
                <a:tile tx="0" ty="0" sx="80000" sy="80000" flip="xy" algn="ct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>
                <a:spLocks noEditPoints="1"/>
              </p:cNvSpPr>
              <p:nvPr/>
            </p:nvSpPr>
            <p:spPr bwMode="auto">
              <a:xfrm rot="16200000" flipH="1" flipV="1">
                <a:off x="1948061" y="2380656"/>
                <a:ext cx="3711179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solidFill>
                <a:srgbClr val="3F89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" name="矩形 16"/>
            <p:cNvSpPr/>
            <p:nvPr/>
          </p:nvSpPr>
          <p:spPr>
            <a:xfrm>
              <a:off x="4976635" y="2444903"/>
              <a:ext cx="2469998" cy="2469998"/>
            </a:xfrm>
            <a:prstGeom prst="rect">
              <a:avLst/>
            </a:prstGeom>
            <a:solidFill>
              <a:srgbClr val="F1F7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519882" y="2910737"/>
            <a:ext cx="1552850" cy="1408254"/>
            <a:chOff x="4206874" y="1835943"/>
            <a:chExt cx="4009522" cy="3636169"/>
          </a:xfrm>
        </p:grpSpPr>
        <p:grpSp>
          <p:nvGrpSpPr>
            <p:cNvPr id="21" name="组合 20"/>
            <p:cNvGrpSpPr/>
            <p:nvPr/>
          </p:nvGrpSpPr>
          <p:grpSpPr>
            <a:xfrm>
              <a:off x="4206874" y="1835943"/>
              <a:ext cx="4009522" cy="3636169"/>
              <a:chOff x="1727995" y="2300288"/>
              <a:chExt cx="4151313" cy="3764757"/>
            </a:xfrm>
            <a:solidFill>
              <a:srgbClr val="3F89CD"/>
            </a:solidFill>
          </p:grpSpPr>
          <p:sp>
            <p:nvSpPr>
              <p:cNvPr id="23" name="Freeform 5"/>
              <p:cNvSpPr>
                <a:spLocks noEditPoints="1"/>
              </p:cNvSpPr>
              <p:nvPr/>
            </p:nvSpPr>
            <p:spPr bwMode="auto">
              <a:xfrm>
                <a:off x="1727995" y="2300288"/>
                <a:ext cx="4151313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blipFill>
                <a:blip r:embed="rId3"/>
                <a:tile tx="0" ty="0" sx="80000" sy="80000" flip="xy" algn="ctr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"/>
              <p:cNvSpPr>
                <a:spLocks noEditPoints="1"/>
              </p:cNvSpPr>
              <p:nvPr/>
            </p:nvSpPr>
            <p:spPr bwMode="auto">
              <a:xfrm rot="16200000" flipH="1" flipV="1">
                <a:off x="1948061" y="2380656"/>
                <a:ext cx="3711179" cy="3657600"/>
              </a:xfrm>
              <a:custGeom>
                <a:avLst/>
                <a:gdLst>
                  <a:gd name="T0" fmla="*/ 15 w 150"/>
                  <a:gd name="T1" fmla="*/ 80 h 98"/>
                  <a:gd name="T2" fmla="*/ 20 w 150"/>
                  <a:gd name="T3" fmla="*/ 34 h 98"/>
                  <a:gd name="T4" fmla="*/ 24 w 150"/>
                  <a:gd name="T5" fmla="*/ 20 h 98"/>
                  <a:gd name="T6" fmla="*/ 35 w 150"/>
                  <a:gd name="T7" fmla="*/ 11 h 98"/>
                  <a:gd name="T8" fmla="*/ 42 w 150"/>
                  <a:gd name="T9" fmla="*/ 1 h 98"/>
                  <a:gd name="T10" fmla="*/ 49 w 150"/>
                  <a:gd name="T11" fmla="*/ 3 h 98"/>
                  <a:gd name="T12" fmla="*/ 63 w 150"/>
                  <a:gd name="T13" fmla="*/ 5 h 98"/>
                  <a:gd name="T14" fmla="*/ 71 w 150"/>
                  <a:gd name="T15" fmla="*/ 7 h 98"/>
                  <a:gd name="T16" fmla="*/ 76 w 150"/>
                  <a:gd name="T17" fmla="*/ 6 h 98"/>
                  <a:gd name="T18" fmla="*/ 75 w 150"/>
                  <a:gd name="T19" fmla="*/ 13 h 98"/>
                  <a:gd name="T20" fmla="*/ 84 w 150"/>
                  <a:gd name="T21" fmla="*/ 7 h 98"/>
                  <a:gd name="T22" fmla="*/ 81 w 150"/>
                  <a:gd name="T23" fmla="*/ 22 h 98"/>
                  <a:gd name="T24" fmla="*/ 85 w 150"/>
                  <a:gd name="T25" fmla="*/ 20 h 98"/>
                  <a:gd name="T26" fmla="*/ 98 w 150"/>
                  <a:gd name="T27" fmla="*/ 20 h 98"/>
                  <a:gd name="T28" fmla="*/ 92 w 150"/>
                  <a:gd name="T29" fmla="*/ 31 h 98"/>
                  <a:gd name="T30" fmla="*/ 89 w 150"/>
                  <a:gd name="T31" fmla="*/ 48 h 98"/>
                  <a:gd name="T32" fmla="*/ 98 w 150"/>
                  <a:gd name="T33" fmla="*/ 31 h 98"/>
                  <a:gd name="T34" fmla="*/ 117 w 150"/>
                  <a:gd name="T35" fmla="*/ 5 h 98"/>
                  <a:gd name="T36" fmla="*/ 121 w 150"/>
                  <a:gd name="T37" fmla="*/ 2 h 98"/>
                  <a:gd name="T38" fmla="*/ 130 w 150"/>
                  <a:gd name="T39" fmla="*/ 10 h 98"/>
                  <a:gd name="T40" fmla="*/ 142 w 150"/>
                  <a:gd name="T41" fmla="*/ 23 h 98"/>
                  <a:gd name="T42" fmla="*/ 136 w 150"/>
                  <a:gd name="T43" fmla="*/ 36 h 98"/>
                  <a:gd name="T44" fmla="*/ 127 w 150"/>
                  <a:gd name="T45" fmla="*/ 66 h 98"/>
                  <a:gd name="T46" fmla="*/ 132 w 150"/>
                  <a:gd name="T47" fmla="*/ 69 h 98"/>
                  <a:gd name="T48" fmla="*/ 129 w 150"/>
                  <a:gd name="T49" fmla="*/ 78 h 98"/>
                  <a:gd name="T50" fmla="*/ 119 w 150"/>
                  <a:gd name="T51" fmla="*/ 89 h 98"/>
                  <a:gd name="T52" fmla="*/ 110 w 150"/>
                  <a:gd name="T53" fmla="*/ 87 h 98"/>
                  <a:gd name="T54" fmla="*/ 90 w 150"/>
                  <a:gd name="T55" fmla="*/ 90 h 98"/>
                  <a:gd name="T56" fmla="*/ 79 w 150"/>
                  <a:gd name="T57" fmla="*/ 86 h 98"/>
                  <a:gd name="T58" fmla="*/ 75 w 150"/>
                  <a:gd name="T59" fmla="*/ 74 h 98"/>
                  <a:gd name="T60" fmla="*/ 69 w 150"/>
                  <a:gd name="T61" fmla="*/ 90 h 98"/>
                  <a:gd name="T62" fmla="*/ 63 w 150"/>
                  <a:gd name="T63" fmla="*/ 92 h 98"/>
                  <a:gd name="T64" fmla="*/ 52 w 150"/>
                  <a:gd name="T65" fmla="*/ 91 h 98"/>
                  <a:gd name="T66" fmla="*/ 38 w 150"/>
                  <a:gd name="T67" fmla="*/ 94 h 98"/>
                  <a:gd name="T68" fmla="*/ 23 w 150"/>
                  <a:gd name="T69" fmla="*/ 95 h 98"/>
                  <a:gd name="T70" fmla="*/ 72 w 150"/>
                  <a:gd name="T71" fmla="*/ 1 h 98"/>
                  <a:gd name="T72" fmla="*/ 147 w 150"/>
                  <a:gd name="T73" fmla="*/ 22 h 98"/>
                  <a:gd name="T74" fmla="*/ 77 w 150"/>
                  <a:gd name="T75" fmla="*/ 13 h 98"/>
                  <a:gd name="T76" fmla="*/ 88 w 150"/>
                  <a:gd name="T77" fmla="*/ 18 h 98"/>
                  <a:gd name="T78" fmla="*/ 29 w 150"/>
                  <a:gd name="T79" fmla="*/ 8 h 98"/>
                  <a:gd name="T80" fmla="*/ 35 w 150"/>
                  <a:gd name="T81" fmla="*/ 5 h 98"/>
                  <a:gd name="T82" fmla="*/ 97 w 150"/>
                  <a:gd name="T83" fmla="*/ 26 h 98"/>
                  <a:gd name="T84" fmla="*/ 95 w 150"/>
                  <a:gd name="T85" fmla="*/ 29 h 98"/>
                  <a:gd name="T86" fmla="*/ 25 w 150"/>
                  <a:gd name="T87" fmla="*/ 18 h 98"/>
                  <a:gd name="T88" fmla="*/ 2 w 150"/>
                  <a:gd name="T89" fmla="*/ 21 h 98"/>
                  <a:gd name="T90" fmla="*/ 14 w 150"/>
                  <a:gd name="T91" fmla="*/ 32 h 98"/>
                  <a:gd name="T92" fmla="*/ 17 w 150"/>
                  <a:gd name="T93" fmla="*/ 46 h 98"/>
                  <a:gd name="T94" fmla="*/ 13 w 150"/>
                  <a:gd name="T95" fmla="*/ 60 h 98"/>
                  <a:gd name="T96" fmla="*/ 94 w 150"/>
                  <a:gd name="T97" fmla="*/ 44 h 98"/>
                  <a:gd name="T98" fmla="*/ 91 w 150"/>
                  <a:gd name="T99" fmla="*/ 48 h 98"/>
                  <a:gd name="T100" fmla="*/ 109 w 150"/>
                  <a:gd name="T101" fmla="*/ 27 h 98"/>
                  <a:gd name="T102" fmla="*/ 83 w 150"/>
                  <a:gd name="T103" fmla="*/ 27 h 98"/>
                  <a:gd name="T104" fmla="*/ 82 w 150"/>
                  <a:gd name="T105" fmla="*/ 32 h 98"/>
                  <a:gd name="T106" fmla="*/ 78 w 150"/>
                  <a:gd name="T107" fmla="*/ 26 h 98"/>
                  <a:gd name="T108" fmla="*/ 58 w 150"/>
                  <a:gd name="T109" fmla="*/ 6 h 98"/>
                  <a:gd name="T110" fmla="*/ 71 w 150"/>
                  <a:gd name="T111" fmla="*/ 10 h 98"/>
                  <a:gd name="T112" fmla="*/ 49 w 150"/>
                  <a:gd name="T113" fmla="*/ 9 h 98"/>
                  <a:gd name="T114" fmla="*/ 51 w 150"/>
                  <a:gd name="T115" fmla="*/ 13 h 98"/>
                  <a:gd name="T116" fmla="*/ 41 w 150"/>
                  <a:gd name="T117" fmla="*/ 11 h 98"/>
                  <a:gd name="T118" fmla="*/ 54 w 150"/>
                  <a:gd name="T119" fmla="*/ 20 h 98"/>
                  <a:gd name="T120" fmla="*/ 44 w 150"/>
                  <a:gd name="T121" fmla="*/ 18 h 98"/>
                  <a:gd name="T122" fmla="*/ 37 w 150"/>
                  <a:gd name="T123" fmla="*/ 17 h 98"/>
                  <a:gd name="T124" fmla="*/ 33 w 150"/>
                  <a:gd name="T12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0" h="98">
                    <a:moveTo>
                      <a:pt x="19" y="95"/>
                    </a:moveTo>
                    <a:cubicBezTo>
                      <a:pt x="18" y="94"/>
                      <a:pt x="18" y="93"/>
                      <a:pt x="17" y="93"/>
                    </a:cubicBezTo>
                    <a:cubicBezTo>
                      <a:pt x="17" y="92"/>
                      <a:pt x="16" y="93"/>
                      <a:pt x="16" y="92"/>
                    </a:cubicBezTo>
                    <a:cubicBezTo>
                      <a:pt x="16" y="91"/>
                      <a:pt x="17" y="88"/>
                      <a:pt x="16" y="88"/>
                    </a:cubicBezTo>
                    <a:cubicBezTo>
                      <a:pt x="16" y="89"/>
                      <a:pt x="15" y="90"/>
                      <a:pt x="15" y="90"/>
                    </a:cubicBezTo>
                    <a:cubicBezTo>
                      <a:pt x="14" y="89"/>
                      <a:pt x="15" y="87"/>
                      <a:pt x="15" y="86"/>
                    </a:cubicBezTo>
                    <a:cubicBezTo>
                      <a:pt x="16" y="85"/>
                      <a:pt x="16" y="84"/>
                      <a:pt x="16" y="83"/>
                    </a:cubicBezTo>
                    <a:cubicBezTo>
                      <a:pt x="16" y="82"/>
                      <a:pt x="15" y="81"/>
                      <a:pt x="15" y="80"/>
                    </a:cubicBezTo>
                    <a:cubicBezTo>
                      <a:pt x="16" y="77"/>
                      <a:pt x="16" y="75"/>
                      <a:pt x="16" y="72"/>
                    </a:cubicBezTo>
                    <a:cubicBezTo>
                      <a:pt x="17" y="69"/>
                      <a:pt x="18" y="67"/>
                      <a:pt x="18" y="63"/>
                    </a:cubicBezTo>
                    <a:cubicBezTo>
                      <a:pt x="18" y="59"/>
                      <a:pt x="18" y="55"/>
                      <a:pt x="18" y="50"/>
                    </a:cubicBezTo>
                    <a:cubicBezTo>
                      <a:pt x="18" y="49"/>
                      <a:pt x="16" y="47"/>
                      <a:pt x="17" y="4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9" y="45"/>
                      <a:pt x="19" y="44"/>
                      <a:pt x="19" y="43"/>
                    </a:cubicBezTo>
                    <a:cubicBezTo>
                      <a:pt x="19" y="41"/>
                      <a:pt x="19" y="39"/>
                      <a:pt x="19" y="36"/>
                    </a:cubicBezTo>
                    <a:cubicBezTo>
                      <a:pt x="19" y="35"/>
                      <a:pt x="20" y="34"/>
                      <a:pt x="20" y="34"/>
                    </a:cubicBezTo>
                    <a:cubicBezTo>
                      <a:pt x="20" y="35"/>
                      <a:pt x="20" y="36"/>
                      <a:pt x="21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34"/>
                      <a:pt x="21" y="34"/>
                      <a:pt x="22" y="33"/>
                    </a:cubicBezTo>
                    <a:cubicBezTo>
                      <a:pt x="22" y="30"/>
                      <a:pt x="22" y="28"/>
                      <a:pt x="23" y="25"/>
                    </a:cubicBezTo>
                    <a:cubicBezTo>
                      <a:pt x="23" y="23"/>
                      <a:pt x="21" y="21"/>
                      <a:pt x="22" y="19"/>
                    </a:cubicBezTo>
                    <a:cubicBezTo>
                      <a:pt x="22" y="19"/>
                      <a:pt x="23" y="18"/>
                      <a:pt x="23" y="19"/>
                    </a:cubicBezTo>
                    <a:cubicBezTo>
                      <a:pt x="23" y="19"/>
                      <a:pt x="23" y="21"/>
                      <a:pt x="23" y="21"/>
                    </a:cubicBezTo>
                    <a:cubicBezTo>
                      <a:pt x="24" y="21"/>
                      <a:pt x="24" y="20"/>
                      <a:pt x="24" y="20"/>
                    </a:cubicBezTo>
                    <a:cubicBezTo>
                      <a:pt x="25" y="19"/>
                      <a:pt x="26" y="18"/>
                      <a:pt x="27" y="18"/>
                    </a:cubicBezTo>
                    <a:cubicBezTo>
                      <a:pt x="28" y="18"/>
                      <a:pt x="28" y="19"/>
                      <a:pt x="29" y="19"/>
                    </a:cubicBezTo>
                    <a:cubicBezTo>
                      <a:pt x="30" y="19"/>
                      <a:pt x="30" y="21"/>
                      <a:pt x="31" y="20"/>
                    </a:cubicBezTo>
                    <a:cubicBezTo>
                      <a:pt x="32" y="19"/>
                      <a:pt x="31" y="16"/>
                      <a:pt x="31" y="14"/>
                    </a:cubicBezTo>
                    <a:cubicBezTo>
                      <a:pt x="31" y="13"/>
                      <a:pt x="31" y="12"/>
                      <a:pt x="31" y="12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3" y="13"/>
                      <a:pt x="33" y="12"/>
                      <a:pt x="34" y="12"/>
                    </a:cubicBezTo>
                    <a:cubicBezTo>
                      <a:pt x="34" y="12"/>
                      <a:pt x="35" y="12"/>
                      <a:pt x="35" y="11"/>
                    </a:cubicBezTo>
                    <a:cubicBezTo>
                      <a:pt x="36" y="10"/>
                      <a:pt x="36" y="8"/>
                      <a:pt x="36" y="7"/>
                    </a:cubicBezTo>
                    <a:cubicBezTo>
                      <a:pt x="37" y="6"/>
                      <a:pt x="36" y="5"/>
                      <a:pt x="36" y="4"/>
                    </a:cubicBezTo>
                    <a:cubicBezTo>
                      <a:pt x="36" y="3"/>
                      <a:pt x="37" y="3"/>
                      <a:pt x="37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9" y="2"/>
                      <a:pt x="38" y="2"/>
                      <a:pt x="38" y="3"/>
                    </a:cubicBezTo>
                    <a:cubicBezTo>
                      <a:pt x="39" y="4"/>
                      <a:pt x="40" y="5"/>
                      <a:pt x="40" y="6"/>
                    </a:cubicBezTo>
                    <a:cubicBezTo>
                      <a:pt x="40" y="6"/>
                      <a:pt x="39" y="7"/>
                      <a:pt x="40" y="8"/>
                    </a:cubicBezTo>
                    <a:cubicBezTo>
                      <a:pt x="42" y="8"/>
                      <a:pt x="40" y="2"/>
                      <a:pt x="42" y="1"/>
                    </a:cubicBezTo>
                    <a:cubicBezTo>
                      <a:pt x="42" y="1"/>
                      <a:pt x="43" y="1"/>
                      <a:pt x="43" y="1"/>
                    </a:cubicBezTo>
                    <a:cubicBezTo>
                      <a:pt x="44" y="1"/>
                      <a:pt x="44" y="2"/>
                      <a:pt x="44" y="2"/>
                    </a:cubicBezTo>
                    <a:cubicBezTo>
                      <a:pt x="44" y="2"/>
                      <a:pt x="45" y="2"/>
                      <a:pt x="45" y="2"/>
                    </a:cubicBezTo>
                    <a:cubicBezTo>
                      <a:pt x="46" y="2"/>
                      <a:pt x="47" y="3"/>
                      <a:pt x="47" y="3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7" y="5"/>
                      <a:pt x="48" y="5"/>
                      <a:pt x="48" y="4"/>
                    </a:cubicBezTo>
                    <a:cubicBezTo>
                      <a:pt x="48" y="4"/>
                      <a:pt x="47" y="3"/>
                      <a:pt x="48" y="3"/>
                    </a:cubicBezTo>
                    <a:cubicBezTo>
                      <a:pt x="48" y="3"/>
                      <a:pt x="48" y="3"/>
                      <a:pt x="49" y="3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0" y="3"/>
                      <a:pt x="50" y="3"/>
                      <a:pt x="51" y="3"/>
                    </a:cubicBezTo>
                    <a:cubicBezTo>
                      <a:pt x="51" y="3"/>
                      <a:pt x="51" y="3"/>
                      <a:pt x="52" y="2"/>
                    </a:cubicBezTo>
                    <a:cubicBezTo>
                      <a:pt x="54" y="2"/>
                      <a:pt x="56" y="3"/>
                      <a:pt x="58" y="3"/>
                    </a:cubicBezTo>
                    <a:cubicBezTo>
                      <a:pt x="58" y="4"/>
                      <a:pt x="58" y="4"/>
                      <a:pt x="59" y="4"/>
                    </a:cubicBezTo>
                    <a:cubicBezTo>
                      <a:pt x="60" y="4"/>
                      <a:pt x="60" y="5"/>
                      <a:pt x="61" y="5"/>
                    </a:cubicBezTo>
                    <a:cubicBezTo>
                      <a:pt x="61" y="5"/>
                      <a:pt x="61" y="5"/>
                      <a:pt x="61" y="5"/>
                    </a:cubicBezTo>
                    <a:cubicBezTo>
                      <a:pt x="62" y="5"/>
                      <a:pt x="62" y="6"/>
                      <a:pt x="63" y="5"/>
                    </a:cubicBezTo>
                    <a:cubicBezTo>
                      <a:pt x="63" y="5"/>
                      <a:pt x="62" y="4"/>
                      <a:pt x="63" y="4"/>
                    </a:cubicBezTo>
                    <a:cubicBezTo>
                      <a:pt x="63" y="4"/>
                      <a:pt x="64" y="5"/>
                      <a:pt x="64" y="5"/>
                    </a:cubicBezTo>
                    <a:cubicBezTo>
                      <a:pt x="64" y="5"/>
                      <a:pt x="65" y="4"/>
                      <a:pt x="65" y="4"/>
                    </a:cubicBezTo>
                    <a:cubicBezTo>
                      <a:pt x="65" y="5"/>
                      <a:pt x="65" y="5"/>
                      <a:pt x="65" y="6"/>
                    </a:cubicBezTo>
                    <a:cubicBezTo>
                      <a:pt x="67" y="6"/>
                      <a:pt x="69" y="4"/>
                      <a:pt x="70" y="4"/>
                    </a:cubicBezTo>
                    <a:cubicBezTo>
                      <a:pt x="71" y="4"/>
                      <a:pt x="71" y="5"/>
                      <a:pt x="71" y="6"/>
                    </a:cubicBezTo>
                    <a:cubicBezTo>
                      <a:pt x="71" y="6"/>
                      <a:pt x="69" y="6"/>
                      <a:pt x="70" y="7"/>
                    </a:cubicBezTo>
                    <a:cubicBezTo>
                      <a:pt x="70" y="7"/>
                      <a:pt x="70" y="7"/>
                      <a:pt x="71" y="7"/>
                    </a:cubicBezTo>
                    <a:cubicBezTo>
                      <a:pt x="71" y="8"/>
                      <a:pt x="71" y="7"/>
                      <a:pt x="71" y="7"/>
                    </a:cubicBezTo>
                    <a:cubicBezTo>
                      <a:pt x="72" y="7"/>
                      <a:pt x="72" y="9"/>
                      <a:pt x="72" y="8"/>
                    </a:cubicBezTo>
                    <a:cubicBezTo>
                      <a:pt x="73" y="8"/>
                      <a:pt x="73" y="7"/>
                      <a:pt x="74" y="6"/>
                    </a:cubicBezTo>
                    <a:cubicBezTo>
                      <a:pt x="74" y="6"/>
                      <a:pt x="74" y="6"/>
                      <a:pt x="74" y="6"/>
                    </a:cubicBezTo>
                    <a:cubicBezTo>
                      <a:pt x="75" y="6"/>
                      <a:pt x="74" y="5"/>
                      <a:pt x="75" y="5"/>
                    </a:cubicBezTo>
                    <a:cubicBezTo>
                      <a:pt x="75" y="5"/>
                      <a:pt x="75" y="6"/>
                      <a:pt x="76" y="6"/>
                    </a:cubicBezTo>
                    <a:cubicBezTo>
                      <a:pt x="76" y="6"/>
                      <a:pt x="77" y="5"/>
                      <a:pt x="77" y="5"/>
                    </a:cubicBezTo>
                    <a:cubicBezTo>
                      <a:pt x="77" y="6"/>
                      <a:pt x="76" y="6"/>
                      <a:pt x="76" y="6"/>
                    </a:cubicBezTo>
                    <a:cubicBezTo>
                      <a:pt x="77" y="6"/>
                      <a:pt x="78" y="5"/>
                      <a:pt x="79" y="6"/>
                    </a:cubicBezTo>
                    <a:cubicBezTo>
                      <a:pt x="79" y="6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81" y="7"/>
                      <a:pt x="81" y="7"/>
                      <a:pt x="80" y="7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79" y="9"/>
                      <a:pt x="78" y="8"/>
                      <a:pt x="78" y="9"/>
                    </a:cubicBezTo>
                    <a:cubicBezTo>
                      <a:pt x="77" y="9"/>
                      <a:pt x="76" y="10"/>
                      <a:pt x="76" y="11"/>
                    </a:cubicBezTo>
                    <a:cubicBezTo>
                      <a:pt x="75" y="12"/>
                      <a:pt x="75" y="12"/>
                      <a:pt x="75" y="13"/>
                    </a:cubicBezTo>
                    <a:cubicBezTo>
                      <a:pt x="75" y="13"/>
                      <a:pt x="76" y="13"/>
                      <a:pt x="76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7" y="15"/>
                      <a:pt x="79" y="16"/>
                      <a:pt x="79" y="15"/>
                    </a:cubicBezTo>
                    <a:cubicBezTo>
                      <a:pt x="80" y="14"/>
                      <a:pt x="80" y="13"/>
                      <a:pt x="80" y="12"/>
                    </a:cubicBezTo>
                    <a:cubicBezTo>
                      <a:pt x="81" y="11"/>
                      <a:pt x="81" y="10"/>
                      <a:pt x="82" y="10"/>
                    </a:cubicBezTo>
                    <a:cubicBezTo>
                      <a:pt x="82" y="9"/>
                      <a:pt x="82" y="9"/>
                      <a:pt x="82" y="9"/>
                    </a:cubicBezTo>
                    <a:cubicBezTo>
                      <a:pt x="83" y="8"/>
                      <a:pt x="83" y="8"/>
                      <a:pt x="84" y="7"/>
                    </a:cubicBezTo>
                    <a:cubicBezTo>
                      <a:pt x="84" y="7"/>
                      <a:pt x="84" y="7"/>
                      <a:pt x="84" y="7"/>
                    </a:cubicBezTo>
                    <a:cubicBezTo>
                      <a:pt x="85" y="7"/>
                      <a:pt x="84" y="9"/>
                      <a:pt x="84" y="10"/>
                    </a:cubicBezTo>
                    <a:cubicBezTo>
                      <a:pt x="84" y="11"/>
                      <a:pt x="85" y="11"/>
                      <a:pt x="85" y="11"/>
                    </a:cubicBezTo>
                    <a:cubicBezTo>
                      <a:pt x="85" y="12"/>
                      <a:pt x="84" y="11"/>
                      <a:pt x="83" y="12"/>
                    </a:cubicBezTo>
                    <a:cubicBezTo>
                      <a:pt x="82" y="13"/>
                      <a:pt x="80" y="15"/>
                      <a:pt x="82" y="16"/>
                    </a:cubicBezTo>
                    <a:cubicBezTo>
                      <a:pt x="82" y="16"/>
                      <a:pt x="84" y="15"/>
                      <a:pt x="84" y="16"/>
                    </a:cubicBezTo>
                    <a:cubicBezTo>
                      <a:pt x="84" y="17"/>
                      <a:pt x="81" y="17"/>
                      <a:pt x="81" y="18"/>
                    </a:cubicBezTo>
                    <a:cubicBezTo>
                      <a:pt x="81" y="18"/>
                      <a:pt x="82" y="18"/>
                      <a:pt x="82" y="19"/>
                    </a:cubicBezTo>
                    <a:cubicBezTo>
                      <a:pt x="82" y="20"/>
                      <a:pt x="80" y="21"/>
                      <a:pt x="81" y="22"/>
                    </a:cubicBezTo>
                    <a:cubicBezTo>
                      <a:pt x="81" y="22"/>
                      <a:pt x="82" y="22"/>
                      <a:pt x="82" y="23"/>
                    </a:cubicBezTo>
                    <a:cubicBezTo>
                      <a:pt x="82" y="23"/>
                      <a:pt x="81" y="23"/>
                      <a:pt x="81" y="24"/>
                    </a:cubicBezTo>
                    <a:cubicBezTo>
                      <a:pt x="81" y="24"/>
                      <a:pt x="81" y="26"/>
                      <a:pt x="82" y="25"/>
                    </a:cubicBezTo>
                    <a:cubicBezTo>
                      <a:pt x="82" y="25"/>
                      <a:pt x="82" y="24"/>
                      <a:pt x="83" y="24"/>
                    </a:cubicBezTo>
                    <a:cubicBezTo>
                      <a:pt x="83" y="24"/>
                      <a:pt x="83" y="24"/>
                      <a:pt x="84" y="23"/>
                    </a:cubicBezTo>
                    <a:cubicBezTo>
                      <a:pt x="84" y="23"/>
                      <a:pt x="85" y="22"/>
                      <a:pt x="85" y="21"/>
                    </a:cubicBezTo>
                    <a:cubicBezTo>
                      <a:pt x="84" y="21"/>
                      <a:pt x="83" y="22"/>
                      <a:pt x="83" y="21"/>
                    </a:cubicBezTo>
                    <a:cubicBezTo>
                      <a:pt x="83" y="20"/>
                      <a:pt x="84" y="20"/>
                      <a:pt x="85" y="20"/>
                    </a:cubicBezTo>
                    <a:cubicBezTo>
                      <a:pt x="85" y="20"/>
                      <a:pt x="85" y="20"/>
                      <a:pt x="85" y="21"/>
                    </a:cubicBezTo>
                    <a:cubicBezTo>
                      <a:pt x="86" y="21"/>
                      <a:pt x="86" y="21"/>
                      <a:pt x="86" y="21"/>
                    </a:cubicBezTo>
                    <a:cubicBezTo>
                      <a:pt x="86" y="21"/>
                      <a:pt x="86" y="22"/>
                      <a:pt x="86" y="22"/>
                    </a:cubicBezTo>
                    <a:cubicBezTo>
                      <a:pt x="87" y="22"/>
                      <a:pt x="87" y="21"/>
                      <a:pt x="87" y="21"/>
                    </a:cubicBezTo>
                    <a:cubicBezTo>
                      <a:pt x="89" y="21"/>
                      <a:pt x="90" y="21"/>
                      <a:pt x="91" y="20"/>
                    </a:cubicBezTo>
                    <a:cubicBezTo>
                      <a:pt x="91" y="19"/>
                      <a:pt x="89" y="18"/>
                      <a:pt x="90" y="17"/>
                    </a:cubicBezTo>
                    <a:cubicBezTo>
                      <a:pt x="91" y="16"/>
                      <a:pt x="93" y="17"/>
                      <a:pt x="94" y="18"/>
                    </a:cubicBezTo>
                    <a:cubicBezTo>
                      <a:pt x="95" y="19"/>
                      <a:pt x="97" y="19"/>
                      <a:pt x="98" y="20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1" y="22"/>
                      <a:pt x="99" y="23"/>
                      <a:pt x="97" y="24"/>
                    </a:cubicBezTo>
                    <a:cubicBezTo>
                      <a:pt x="97" y="24"/>
                      <a:pt x="97" y="25"/>
                      <a:pt x="97" y="24"/>
                    </a:cubicBezTo>
                    <a:cubicBezTo>
                      <a:pt x="97" y="24"/>
                      <a:pt x="96" y="23"/>
                      <a:pt x="96" y="23"/>
                    </a:cubicBezTo>
                    <a:cubicBezTo>
                      <a:pt x="96" y="24"/>
                      <a:pt x="96" y="25"/>
                      <a:pt x="95" y="25"/>
                    </a:cubicBezTo>
                    <a:cubicBezTo>
                      <a:pt x="95" y="26"/>
                      <a:pt x="94" y="26"/>
                      <a:pt x="94" y="27"/>
                    </a:cubicBezTo>
                    <a:cubicBezTo>
                      <a:pt x="93" y="29"/>
                      <a:pt x="93" y="32"/>
                      <a:pt x="92" y="31"/>
                    </a:cubicBezTo>
                    <a:cubicBezTo>
                      <a:pt x="92" y="30"/>
                      <a:pt x="92" y="30"/>
                      <a:pt x="92" y="30"/>
                    </a:cubicBezTo>
                    <a:cubicBezTo>
                      <a:pt x="91" y="31"/>
                      <a:pt x="92" y="32"/>
                      <a:pt x="92" y="34"/>
                    </a:cubicBezTo>
                    <a:cubicBezTo>
                      <a:pt x="93" y="37"/>
                      <a:pt x="90" y="40"/>
                      <a:pt x="89" y="43"/>
                    </a:cubicBezTo>
                    <a:cubicBezTo>
                      <a:pt x="89" y="44"/>
                      <a:pt x="89" y="45"/>
                      <a:pt x="88" y="45"/>
                    </a:cubicBezTo>
                    <a:cubicBezTo>
                      <a:pt x="88" y="45"/>
                      <a:pt x="89" y="43"/>
                      <a:pt x="88" y="43"/>
                    </a:cubicBezTo>
                    <a:cubicBezTo>
                      <a:pt x="87" y="44"/>
                      <a:pt x="87" y="46"/>
                      <a:pt x="87" y="47"/>
                    </a:cubicBezTo>
                    <a:cubicBezTo>
                      <a:pt x="87" y="48"/>
                      <a:pt x="87" y="48"/>
                      <a:pt x="87" y="48"/>
                    </a:cubicBezTo>
                    <a:cubicBezTo>
                      <a:pt x="88" y="48"/>
                      <a:pt x="88" y="48"/>
                      <a:pt x="89" y="48"/>
                    </a:cubicBezTo>
                    <a:cubicBezTo>
                      <a:pt x="89" y="48"/>
                      <a:pt x="89" y="49"/>
                      <a:pt x="89" y="49"/>
                    </a:cubicBezTo>
                    <a:cubicBezTo>
                      <a:pt x="91" y="49"/>
                      <a:pt x="91" y="46"/>
                      <a:pt x="91" y="44"/>
                    </a:cubicBezTo>
                    <a:cubicBezTo>
                      <a:pt x="91" y="43"/>
                      <a:pt x="91" y="41"/>
                      <a:pt x="92" y="39"/>
                    </a:cubicBezTo>
                    <a:cubicBezTo>
                      <a:pt x="93" y="39"/>
                      <a:pt x="93" y="40"/>
                      <a:pt x="93" y="40"/>
                    </a:cubicBezTo>
                    <a:cubicBezTo>
                      <a:pt x="94" y="40"/>
                      <a:pt x="94" y="38"/>
                      <a:pt x="94" y="39"/>
                    </a:cubicBezTo>
                    <a:cubicBezTo>
                      <a:pt x="95" y="39"/>
                      <a:pt x="94" y="40"/>
                      <a:pt x="95" y="40"/>
                    </a:cubicBezTo>
                    <a:cubicBezTo>
                      <a:pt x="95" y="40"/>
                      <a:pt x="95" y="40"/>
                      <a:pt x="96" y="40"/>
                    </a:cubicBezTo>
                    <a:cubicBezTo>
                      <a:pt x="98" y="37"/>
                      <a:pt x="97" y="34"/>
                      <a:pt x="98" y="31"/>
                    </a:cubicBezTo>
                    <a:cubicBezTo>
                      <a:pt x="99" y="28"/>
                      <a:pt x="102" y="26"/>
                      <a:pt x="103" y="23"/>
                    </a:cubicBezTo>
                    <a:cubicBezTo>
                      <a:pt x="103" y="20"/>
                      <a:pt x="103" y="18"/>
                      <a:pt x="103" y="16"/>
                    </a:cubicBezTo>
                    <a:cubicBezTo>
                      <a:pt x="104" y="15"/>
                      <a:pt x="104" y="14"/>
                      <a:pt x="105" y="13"/>
                    </a:cubicBezTo>
                    <a:cubicBezTo>
                      <a:pt x="106" y="11"/>
                      <a:pt x="108" y="11"/>
                      <a:pt x="110" y="9"/>
                    </a:cubicBezTo>
                    <a:cubicBezTo>
                      <a:pt x="110" y="9"/>
                      <a:pt x="111" y="9"/>
                      <a:pt x="111" y="9"/>
                    </a:cubicBezTo>
                    <a:cubicBezTo>
                      <a:pt x="112" y="9"/>
                      <a:pt x="112" y="8"/>
                      <a:pt x="112" y="7"/>
                    </a:cubicBezTo>
                    <a:cubicBezTo>
                      <a:pt x="113" y="7"/>
                      <a:pt x="114" y="7"/>
                      <a:pt x="114" y="7"/>
                    </a:cubicBezTo>
                    <a:cubicBezTo>
                      <a:pt x="115" y="6"/>
                      <a:pt x="117" y="6"/>
                      <a:pt x="117" y="5"/>
                    </a:cubicBezTo>
                    <a:cubicBezTo>
                      <a:pt x="118" y="5"/>
                      <a:pt x="117" y="4"/>
                      <a:pt x="116" y="4"/>
                    </a:cubicBezTo>
                    <a:cubicBezTo>
                      <a:pt x="116" y="3"/>
                      <a:pt x="114" y="3"/>
                      <a:pt x="114" y="2"/>
                    </a:cubicBezTo>
                    <a:cubicBezTo>
                      <a:pt x="115" y="2"/>
                      <a:pt x="115" y="3"/>
                      <a:pt x="116" y="3"/>
                    </a:cubicBezTo>
                    <a:cubicBezTo>
                      <a:pt x="116" y="2"/>
                      <a:pt x="116" y="2"/>
                      <a:pt x="117" y="2"/>
                    </a:cubicBezTo>
                    <a:cubicBezTo>
                      <a:pt x="117" y="2"/>
                      <a:pt x="117" y="3"/>
                      <a:pt x="118" y="3"/>
                    </a:cubicBezTo>
                    <a:cubicBezTo>
                      <a:pt x="118" y="3"/>
                      <a:pt x="119" y="3"/>
                      <a:pt x="120" y="3"/>
                    </a:cubicBezTo>
                    <a:cubicBezTo>
                      <a:pt x="120" y="3"/>
                      <a:pt x="120" y="2"/>
                      <a:pt x="120" y="2"/>
                    </a:cubicBezTo>
                    <a:cubicBezTo>
                      <a:pt x="120" y="2"/>
                      <a:pt x="121" y="2"/>
                      <a:pt x="121" y="2"/>
                    </a:cubicBezTo>
                    <a:cubicBezTo>
                      <a:pt x="122" y="2"/>
                      <a:pt x="122" y="3"/>
                      <a:pt x="123" y="3"/>
                    </a:cubicBezTo>
                    <a:cubicBezTo>
                      <a:pt x="123" y="4"/>
                      <a:pt x="124" y="3"/>
                      <a:pt x="124" y="4"/>
                    </a:cubicBezTo>
                    <a:cubicBezTo>
                      <a:pt x="125" y="4"/>
                      <a:pt x="125" y="5"/>
                      <a:pt x="125" y="5"/>
                    </a:cubicBezTo>
                    <a:cubicBezTo>
                      <a:pt x="125" y="5"/>
                      <a:pt x="126" y="5"/>
                      <a:pt x="126" y="5"/>
                    </a:cubicBezTo>
                    <a:cubicBezTo>
                      <a:pt x="127" y="6"/>
                      <a:pt x="126" y="6"/>
                      <a:pt x="127" y="6"/>
                    </a:cubicBezTo>
                    <a:cubicBezTo>
                      <a:pt x="127" y="6"/>
                      <a:pt x="128" y="7"/>
                      <a:pt x="128" y="7"/>
                    </a:cubicBezTo>
                    <a:cubicBezTo>
                      <a:pt x="128" y="8"/>
                      <a:pt x="128" y="9"/>
                      <a:pt x="128" y="9"/>
                    </a:cubicBezTo>
                    <a:cubicBezTo>
                      <a:pt x="129" y="10"/>
                      <a:pt x="129" y="10"/>
                      <a:pt x="130" y="10"/>
                    </a:cubicBezTo>
                    <a:cubicBezTo>
                      <a:pt x="133" y="12"/>
                      <a:pt x="136" y="11"/>
                      <a:pt x="139" y="12"/>
                    </a:cubicBezTo>
                    <a:cubicBezTo>
                      <a:pt x="140" y="12"/>
                      <a:pt x="141" y="12"/>
                      <a:pt x="141" y="13"/>
                    </a:cubicBezTo>
                    <a:cubicBezTo>
                      <a:pt x="142" y="14"/>
                      <a:pt x="142" y="16"/>
                      <a:pt x="142" y="18"/>
                    </a:cubicBezTo>
                    <a:cubicBezTo>
                      <a:pt x="142" y="19"/>
                      <a:pt x="142" y="19"/>
                      <a:pt x="142" y="20"/>
                    </a:cubicBezTo>
                    <a:cubicBezTo>
                      <a:pt x="142" y="20"/>
                      <a:pt x="143" y="20"/>
                      <a:pt x="143" y="20"/>
                    </a:cubicBezTo>
                    <a:cubicBezTo>
                      <a:pt x="143" y="21"/>
                      <a:pt x="142" y="21"/>
                      <a:pt x="142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1" y="22"/>
                      <a:pt x="142" y="22"/>
                      <a:pt x="142" y="23"/>
                    </a:cubicBezTo>
                    <a:cubicBezTo>
                      <a:pt x="142" y="24"/>
                      <a:pt x="141" y="25"/>
                      <a:pt x="141" y="26"/>
                    </a:cubicBezTo>
                    <a:cubicBezTo>
                      <a:pt x="140" y="26"/>
                      <a:pt x="140" y="25"/>
                      <a:pt x="140" y="25"/>
                    </a:cubicBezTo>
                    <a:cubicBezTo>
                      <a:pt x="139" y="26"/>
                      <a:pt x="140" y="26"/>
                      <a:pt x="139" y="27"/>
                    </a:cubicBezTo>
                    <a:cubicBezTo>
                      <a:pt x="139" y="27"/>
                      <a:pt x="140" y="27"/>
                      <a:pt x="140" y="27"/>
                    </a:cubicBezTo>
                    <a:cubicBezTo>
                      <a:pt x="140" y="29"/>
                      <a:pt x="138" y="29"/>
                      <a:pt x="137" y="30"/>
                    </a:cubicBezTo>
                    <a:cubicBezTo>
                      <a:pt x="136" y="31"/>
                      <a:pt x="136" y="32"/>
                      <a:pt x="136" y="33"/>
                    </a:cubicBezTo>
                    <a:cubicBezTo>
                      <a:pt x="136" y="33"/>
                      <a:pt x="137" y="33"/>
                      <a:pt x="137" y="34"/>
                    </a:cubicBezTo>
                    <a:cubicBezTo>
                      <a:pt x="137" y="35"/>
                      <a:pt x="136" y="35"/>
                      <a:pt x="136" y="36"/>
                    </a:cubicBezTo>
                    <a:cubicBezTo>
                      <a:pt x="134" y="43"/>
                      <a:pt x="131" y="48"/>
                      <a:pt x="129" y="55"/>
                    </a:cubicBezTo>
                    <a:cubicBezTo>
                      <a:pt x="128" y="58"/>
                      <a:pt x="126" y="60"/>
                      <a:pt x="125" y="62"/>
                    </a:cubicBezTo>
                    <a:cubicBezTo>
                      <a:pt x="125" y="63"/>
                      <a:pt x="124" y="64"/>
                      <a:pt x="124" y="65"/>
                    </a:cubicBezTo>
                    <a:cubicBezTo>
                      <a:pt x="124" y="65"/>
                      <a:pt x="123" y="64"/>
                      <a:pt x="123" y="65"/>
                    </a:cubicBezTo>
                    <a:cubicBezTo>
                      <a:pt x="122" y="65"/>
                      <a:pt x="124" y="66"/>
                      <a:pt x="124" y="67"/>
                    </a:cubicBezTo>
                    <a:cubicBezTo>
                      <a:pt x="125" y="67"/>
                      <a:pt x="125" y="67"/>
                      <a:pt x="125" y="67"/>
                    </a:cubicBezTo>
                    <a:cubicBezTo>
                      <a:pt x="127" y="67"/>
                      <a:pt x="126" y="71"/>
                      <a:pt x="127" y="70"/>
                    </a:cubicBezTo>
                    <a:cubicBezTo>
                      <a:pt x="128" y="69"/>
                      <a:pt x="127" y="65"/>
                      <a:pt x="127" y="66"/>
                    </a:cubicBezTo>
                    <a:cubicBezTo>
                      <a:pt x="128" y="67"/>
                      <a:pt x="128" y="69"/>
                      <a:pt x="128" y="70"/>
                    </a:cubicBezTo>
                    <a:cubicBezTo>
                      <a:pt x="128" y="71"/>
                      <a:pt x="130" y="70"/>
                      <a:pt x="130" y="71"/>
                    </a:cubicBezTo>
                    <a:cubicBezTo>
                      <a:pt x="130" y="71"/>
                      <a:pt x="129" y="72"/>
                      <a:pt x="129" y="73"/>
                    </a:cubicBezTo>
                    <a:cubicBezTo>
                      <a:pt x="129" y="73"/>
                      <a:pt x="130" y="75"/>
                      <a:pt x="130" y="74"/>
                    </a:cubicBezTo>
                    <a:cubicBezTo>
                      <a:pt x="131" y="73"/>
                      <a:pt x="130" y="72"/>
                      <a:pt x="130" y="71"/>
                    </a:cubicBezTo>
                    <a:cubicBezTo>
                      <a:pt x="130" y="70"/>
                      <a:pt x="130" y="70"/>
                      <a:pt x="130" y="70"/>
                    </a:cubicBezTo>
                    <a:cubicBezTo>
                      <a:pt x="130" y="70"/>
                      <a:pt x="131" y="70"/>
                      <a:pt x="131" y="70"/>
                    </a:cubicBezTo>
                    <a:cubicBezTo>
                      <a:pt x="131" y="69"/>
                      <a:pt x="132" y="68"/>
                      <a:pt x="132" y="69"/>
                    </a:cubicBezTo>
                    <a:cubicBezTo>
                      <a:pt x="134" y="70"/>
                      <a:pt x="133" y="72"/>
                      <a:pt x="135" y="73"/>
                    </a:cubicBezTo>
                    <a:cubicBezTo>
                      <a:pt x="135" y="74"/>
                      <a:pt x="135" y="73"/>
                      <a:pt x="136" y="74"/>
                    </a:cubicBezTo>
                    <a:cubicBezTo>
                      <a:pt x="137" y="75"/>
                      <a:pt x="137" y="77"/>
                      <a:pt x="138" y="79"/>
                    </a:cubicBezTo>
                    <a:cubicBezTo>
                      <a:pt x="138" y="80"/>
                      <a:pt x="137" y="82"/>
                      <a:pt x="136" y="83"/>
                    </a:cubicBezTo>
                    <a:cubicBezTo>
                      <a:pt x="135" y="84"/>
                      <a:pt x="133" y="87"/>
                      <a:pt x="132" y="86"/>
                    </a:cubicBezTo>
                    <a:cubicBezTo>
                      <a:pt x="131" y="84"/>
                      <a:pt x="132" y="83"/>
                      <a:pt x="131" y="82"/>
                    </a:cubicBezTo>
                    <a:cubicBezTo>
                      <a:pt x="131" y="81"/>
                      <a:pt x="130" y="81"/>
                      <a:pt x="130" y="80"/>
                    </a:cubicBezTo>
                    <a:cubicBezTo>
                      <a:pt x="130" y="79"/>
                      <a:pt x="129" y="79"/>
                      <a:pt x="129" y="78"/>
                    </a:cubicBezTo>
                    <a:cubicBezTo>
                      <a:pt x="129" y="78"/>
                      <a:pt x="129" y="78"/>
                      <a:pt x="128" y="78"/>
                    </a:cubicBezTo>
                    <a:cubicBezTo>
                      <a:pt x="128" y="77"/>
                      <a:pt x="128" y="76"/>
                      <a:pt x="128" y="77"/>
                    </a:cubicBezTo>
                    <a:cubicBezTo>
                      <a:pt x="126" y="78"/>
                      <a:pt x="127" y="80"/>
                      <a:pt x="127" y="81"/>
                    </a:cubicBezTo>
                    <a:cubicBezTo>
                      <a:pt x="126" y="84"/>
                      <a:pt x="125" y="86"/>
                      <a:pt x="123" y="88"/>
                    </a:cubicBezTo>
                    <a:cubicBezTo>
                      <a:pt x="123" y="88"/>
                      <a:pt x="122" y="88"/>
                      <a:pt x="122" y="88"/>
                    </a:cubicBezTo>
                    <a:cubicBezTo>
                      <a:pt x="122" y="88"/>
                      <a:pt x="122" y="88"/>
                      <a:pt x="122" y="88"/>
                    </a:cubicBezTo>
                    <a:cubicBezTo>
                      <a:pt x="121" y="88"/>
                      <a:pt x="121" y="88"/>
                      <a:pt x="120" y="88"/>
                    </a:cubicBezTo>
                    <a:cubicBezTo>
                      <a:pt x="120" y="88"/>
                      <a:pt x="119" y="89"/>
                      <a:pt x="119" y="89"/>
                    </a:cubicBezTo>
                    <a:cubicBezTo>
                      <a:pt x="119" y="88"/>
                      <a:pt x="119" y="88"/>
                      <a:pt x="119" y="87"/>
                    </a:cubicBezTo>
                    <a:cubicBezTo>
                      <a:pt x="119" y="87"/>
                      <a:pt x="118" y="87"/>
                      <a:pt x="118" y="87"/>
                    </a:cubicBezTo>
                    <a:cubicBezTo>
                      <a:pt x="117" y="85"/>
                      <a:pt x="119" y="82"/>
                      <a:pt x="118" y="82"/>
                    </a:cubicBezTo>
                    <a:cubicBezTo>
                      <a:pt x="117" y="82"/>
                      <a:pt x="117" y="83"/>
                      <a:pt x="117" y="83"/>
                    </a:cubicBezTo>
                    <a:cubicBezTo>
                      <a:pt x="116" y="82"/>
                      <a:pt x="117" y="80"/>
                      <a:pt x="116" y="80"/>
                    </a:cubicBezTo>
                    <a:cubicBezTo>
                      <a:pt x="115" y="80"/>
                      <a:pt x="115" y="82"/>
                      <a:pt x="115" y="83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2" y="84"/>
                      <a:pt x="111" y="86"/>
                      <a:pt x="110" y="87"/>
                    </a:cubicBezTo>
                    <a:cubicBezTo>
                      <a:pt x="108" y="89"/>
                      <a:pt x="107" y="91"/>
                      <a:pt x="104" y="91"/>
                    </a:cubicBezTo>
                    <a:cubicBezTo>
                      <a:pt x="104" y="91"/>
                      <a:pt x="103" y="91"/>
                      <a:pt x="102" y="91"/>
                    </a:cubicBezTo>
                    <a:cubicBezTo>
                      <a:pt x="102" y="91"/>
                      <a:pt x="102" y="93"/>
                      <a:pt x="101" y="92"/>
                    </a:cubicBezTo>
                    <a:cubicBezTo>
                      <a:pt x="101" y="92"/>
                      <a:pt x="102" y="90"/>
                      <a:pt x="101" y="90"/>
                    </a:cubicBezTo>
                    <a:cubicBezTo>
                      <a:pt x="101" y="89"/>
                      <a:pt x="101" y="90"/>
                      <a:pt x="100" y="90"/>
                    </a:cubicBezTo>
                    <a:cubicBezTo>
                      <a:pt x="99" y="89"/>
                      <a:pt x="98" y="88"/>
                      <a:pt x="98" y="87"/>
                    </a:cubicBezTo>
                    <a:cubicBezTo>
                      <a:pt x="97" y="87"/>
                      <a:pt x="98" y="86"/>
                      <a:pt x="97" y="86"/>
                    </a:cubicBezTo>
                    <a:cubicBezTo>
                      <a:pt x="94" y="86"/>
                      <a:pt x="93" y="89"/>
                      <a:pt x="90" y="90"/>
                    </a:cubicBezTo>
                    <a:cubicBezTo>
                      <a:pt x="90" y="90"/>
                      <a:pt x="89" y="90"/>
                      <a:pt x="89" y="90"/>
                    </a:cubicBezTo>
                    <a:cubicBezTo>
                      <a:pt x="89" y="90"/>
                      <a:pt x="89" y="89"/>
                      <a:pt x="88" y="89"/>
                    </a:cubicBezTo>
                    <a:cubicBezTo>
                      <a:pt x="87" y="89"/>
                      <a:pt x="85" y="93"/>
                      <a:pt x="84" y="92"/>
                    </a:cubicBezTo>
                    <a:cubicBezTo>
                      <a:pt x="83" y="91"/>
                      <a:pt x="83" y="90"/>
                      <a:pt x="82" y="90"/>
                    </a:cubicBezTo>
                    <a:cubicBezTo>
                      <a:pt x="82" y="90"/>
                      <a:pt x="81" y="91"/>
                      <a:pt x="81" y="91"/>
                    </a:cubicBezTo>
                    <a:cubicBezTo>
                      <a:pt x="80" y="90"/>
                      <a:pt x="82" y="87"/>
                      <a:pt x="80" y="87"/>
                    </a:cubicBezTo>
                    <a:cubicBezTo>
                      <a:pt x="80" y="87"/>
                      <a:pt x="80" y="88"/>
                      <a:pt x="79" y="88"/>
                    </a:cubicBezTo>
                    <a:cubicBezTo>
                      <a:pt x="79" y="87"/>
                      <a:pt x="79" y="87"/>
                      <a:pt x="79" y="86"/>
                    </a:cubicBezTo>
                    <a:cubicBezTo>
                      <a:pt x="79" y="85"/>
                      <a:pt x="79" y="85"/>
                      <a:pt x="78" y="84"/>
                    </a:cubicBezTo>
                    <a:cubicBezTo>
                      <a:pt x="78" y="84"/>
                      <a:pt x="79" y="83"/>
                      <a:pt x="78" y="83"/>
                    </a:cubicBezTo>
                    <a:cubicBezTo>
                      <a:pt x="78" y="82"/>
                      <a:pt x="78" y="82"/>
                      <a:pt x="78" y="82"/>
                    </a:cubicBezTo>
                    <a:cubicBezTo>
                      <a:pt x="78" y="81"/>
                      <a:pt x="79" y="79"/>
                      <a:pt x="78" y="79"/>
                    </a:cubicBezTo>
                    <a:cubicBezTo>
                      <a:pt x="77" y="79"/>
                      <a:pt x="77" y="79"/>
                      <a:pt x="77" y="79"/>
                    </a:cubicBezTo>
                    <a:cubicBezTo>
                      <a:pt x="76" y="78"/>
                      <a:pt x="77" y="77"/>
                      <a:pt x="76" y="76"/>
                    </a:cubicBezTo>
                    <a:cubicBezTo>
                      <a:pt x="75" y="76"/>
                      <a:pt x="73" y="78"/>
                      <a:pt x="73" y="77"/>
                    </a:cubicBezTo>
                    <a:cubicBezTo>
                      <a:pt x="73" y="76"/>
                      <a:pt x="74" y="75"/>
                      <a:pt x="75" y="74"/>
                    </a:cubicBezTo>
                    <a:cubicBezTo>
                      <a:pt x="75" y="73"/>
                      <a:pt x="76" y="72"/>
                      <a:pt x="75" y="72"/>
                    </a:cubicBezTo>
                    <a:cubicBezTo>
                      <a:pt x="74" y="72"/>
                      <a:pt x="74" y="72"/>
                      <a:pt x="74" y="73"/>
                    </a:cubicBezTo>
                    <a:cubicBezTo>
                      <a:pt x="74" y="73"/>
                      <a:pt x="74" y="72"/>
                      <a:pt x="74" y="72"/>
                    </a:cubicBezTo>
                    <a:cubicBezTo>
                      <a:pt x="73" y="73"/>
                      <a:pt x="73" y="74"/>
                      <a:pt x="73" y="74"/>
                    </a:cubicBezTo>
                    <a:cubicBezTo>
                      <a:pt x="72" y="75"/>
                      <a:pt x="71" y="76"/>
                      <a:pt x="71" y="77"/>
                    </a:cubicBezTo>
                    <a:cubicBezTo>
                      <a:pt x="71" y="79"/>
                      <a:pt x="71" y="80"/>
                      <a:pt x="70" y="82"/>
                    </a:cubicBezTo>
                    <a:cubicBezTo>
                      <a:pt x="69" y="84"/>
                      <a:pt x="69" y="85"/>
                      <a:pt x="69" y="87"/>
                    </a:cubicBezTo>
                    <a:cubicBezTo>
                      <a:pt x="70" y="88"/>
                      <a:pt x="70" y="90"/>
                      <a:pt x="69" y="90"/>
                    </a:cubicBezTo>
                    <a:cubicBezTo>
                      <a:pt x="69" y="89"/>
                      <a:pt x="69" y="87"/>
                      <a:pt x="68" y="87"/>
                    </a:cubicBezTo>
                    <a:cubicBezTo>
                      <a:pt x="68" y="87"/>
                      <a:pt x="68" y="87"/>
                      <a:pt x="67" y="87"/>
                    </a:cubicBezTo>
                    <a:cubicBezTo>
                      <a:pt x="67" y="87"/>
                      <a:pt x="67" y="87"/>
                      <a:pt x="66" y="87"/>
                    </a:cubicBezTo>
                    <a:cubicBezTo>
                      <a:pt x="66" y="87"/>
                      <a:pt x="66" y="85"/>
                      <a:pt x="66" y="86"/>
                    </a:cubicBezTo>
                    <a:cubicBezTo>
                      <a:pt x="64" y="86"/>
                      <a:pt x="65" y="89"/>
                      <a:pt x="64" y="90"/>
                    </a:cubicBezTo>
                    <a:cubicBezTo>
                      <a:pt x="64" y="91"/>
                      <a:pt x="64" y="91"/>
                      <a:pt x="64" y="91"/>
                    </a:cubicBezTo>
                    <a:cubicBezTo>
                      <a:pt x="64" y="92"/>
                      <a:pt x="64" y="92"/>
                      <a:pt x="64" y="93"/>
                    </a:cubicBezTo>
                    <a:cubicBezTo>
                      <a:pt x="64" y="93"/>
                      <a:pt x="63" y="92"/>
                      <a:pt x="63" y="92"/>
                    </a:cubicBezTo>
                    <a:cubicBezTo>
                      <a:pt x="62" y="93"/>
                      <a:pt x="62" y="94"/>
                      <a:pt x="61" y="94"/>
                    </a:cubicBezTo>
                    <a:cubicBezTo>
                      <a:pt x="60" y="94"/>
                      <a:pt x="60" y="93"/>
                      <a:pt x="59" y="93"/>
                    </a:cubicBezTo>
                    <a:cubicBezTo>
                      <a:pt x="59" y="94"/>
                      <a:pt x="60" y="96"/>
                      <a:pt x="59" y="96"/>
                    </a:cubicBezTo>
                    <a:cubicBezTo>
                      <a:pt x="58" y="96"/>
                      <a:pt x="57" y="96"/>
                      <a:pt x="57" y="96"/>
                    </a:cubicBezTo>
                    <a:cubicBezTo>
                      <a:pt x="56" y="96"/>
                      <a:pt x="55" y="98"/>
                      <a:pt x="55" y="97"/>
                    </a:cubicBezTo>
                    <a:cubicBezTo>
                      <a:pt x="54" y="96"/>
                      <a:pt x="56" y="94"/>
                      <a:pt x="55" y="93"/>
                    </a:cubicBezTo>
                    <a:cubicBezTo>
                      <a:pt x="54" y="93"/>
                      <a:pt x="53" y="93"/>
                      <a:pt x="52" y="92"/>
                    </a:cubicBezTo>
                    <a:cubicBezTo>
                      <a:pt x="52" y="92"/>
                      <a:pt x="53" y="91"/>
                      <a:pt x="52" y="91"/>
                    </a:cubicBezTo>
                    <a:cubicBezTo>
                      <a:pt x="52" y="91"/>
                      <a:pt x="51" y="92"/>
                      <a:pt x="51" y="92"/>
                    </a:cubicBezTo>
                    <a:cubicBezTo>
                      <a:pt x="51" y="92"/>
                      <a:pt x="50" y="92"/>
                      <a:pt x="50" y="92"/>
                    </a:cubicBezTo>
                    <a:cubicBezTo>
                      <a:pt x="48" y="92"/>
                      <a:pt x="47" y="97"/>
                      <a:pt x="45" y="96"/>
                    </a:cubicBezTo>
                    <a:cubicBezTo>
                      <a:pt x="44" y="96"/>
                      <a:pt x="44" y="95"/>
                      <a:pt x="44" y="95"/>
                    </a:cubicBezTo>
                    <a:cubicBezTo>
                      <a:pt x="43" y="95"/>
                      <a:pt x="43" y="95"/>
                      <a:pt x="42" y="95"/>
                    </a:cubicBezTo>
                    <a:cubicBezTo>
                      <a:pt x="42" y="95"/>
                      <a:pt x="42" y="94"/>
                      <a:pt x="41" y="94"/>
                    </a:cubicBezTo>
                    <a:cubicBezTo>
                      <a:pt x="40" y="94"/>
                      <a:pt x="39" y="96"/>
                      <a:pt x="39" y="95"/>
                    </a:cubicBezTo>
                    <a:cubicBezTo>
                      <a:pt x="38" y="95"/>
                      <a:pt x="38" y="94"/>
                      <a:pt x="38" y="94"/>
                    </a:cubicBezTo>
                    <a:cubicBezTo>
                      <a:pt x="38" y="95"/>
                      <a:pt x="37" y="96"/>
                      <a:pt x="37" y="95"/>
                    </a:cubicBezTo>
                    <a:cubicBezTo>
                      <a:pt x="37" y="95"/>
                      <a:pt x="37" y="94"/>
                      <a:pt x="37" y="94"/>
                    </a:cubicBezTo>
                    <a:cubicBezTo>
                      <a:pt x="35" y="93"/>
                      <a:pt x="34" y="93"/>
                      <a:pt x="33" y="93"/>
                    </a:cubicBezTo>
                    <a:cubicBezTo>
                      <a:pt x="32" y="93"/>
                      <a:pt x="32" y="93"/>
                      <a:pt x="31" y="93"/>
                    </a:cubicBezTo>
                    <a:cubicBezTo>
                      <a:pt x="31" y="93"/>
                      <a:pt x="30" y="93"/>
                      <a:pt x="30" y="93"/>
                    </a:cubicBezTo>
                    <a:cubicBezTo>
                      <a:pt x="29" y="92"/>
                      <a:pt x="28" y="93"/>
                      <a:pt x="28" y="93"/>
                    </a:cubicBezTo>
                    <a:cubicBezTo>
                      <a:pt x="27" y="93"/>
                      <a:pt x="26" y="93"/>
                      <a:pt x="25" y="94"/>
                    </a:cubicBezTo>
                    <a:cubicBezTo>
                      <a:pt x="24" y="94"/>
                      <a:pt x="24" y="95"/>
                      <a:pt x="23" y="95"/>
                    </a:cubicBezTo>
                    <a:cubicBezTo>
                      <a:pt x="23" y="95"/>
                      <a:pt x="22" y="95"/>
                      <a:pt x="22" y="95"/>
                    </a:cubicBezTo>
                    <a:cubicBezTo>
                      <a:pt x="21" y="95"/>
                      <a:pt x="20" y="95"/>
                      <a:pt x="19" y="95"/>
                    </a:cubicBezTo>
                    <a:cubicBezTo>
                      <a:pt x="19" y="95"/>
                      <a:pt x="19" y="95"/>
                      <a:pt x="19" y="95"/>
                    </a:cubicBezTo>
                    <a:close/>
                    <a:moveTo>
                      <a:pt x="135" y="10"/>
                    </a:moveTo>
                    <a:cubicBezTo>
                      <a:pt x="134" y="10"/>
                      <a:pt x="134" y="9"/>
                      <a:pt x="135" y="9"/>
                    </a:cubicBezTo>
                    <a:cubicBezTo>
                      <a:pt x="135" y="9"/>
                      <a:pt x="135" y="10"/>
                      <a:pt x="135" y="10"/>
                    </a:cubicBezTo>
                    <a:close/>
                    <a:moveTo>
                      <a:pt x="71" y="1"/>
                    </a:moveTo>
                    <a:cubicBezTo>
                      <a:pt x="71" y="0"/>
                      <a:pt x="72" y="0"/>
                      <a:pt x="72" y="1"/>
                    </a:cubicBezTo>
                    <a:cubicBezTo>
                      <a:pt x="72" y="1"/>
                      <a:pt x="71" y="1"/>
                      <a:pt x="71" y="1"/>
                    </a:cubicBezTo>
                    <a:close/>
                    <a:moveTo>
                      <a:pt x="147" y="22"/>
                    </a:moveTo>
                    <a:cubicBezTo>
                      <a:pt x="146" y="22"/>
                      <a:pt x="146" y="21"/>
                      <a:pt x="146" y="20"/>
                    </a:cubicBezTo>
                    <a:cubicBezTo>
                      <a:pt x="146" y="20"/>
                      <a:pt x="145" y="20"/>
                      <a:pt x="146" y="20"/>
                    </a:cubicBezTo>
                    <a:cubicBezTo>
                      <a:pt x="146" y="19"/>
                      <a:pt x="147" y="20"/>
                      <a:pt x="148" y="20"/>
                    </a:cubicBezTo>
                    <a:cubicBezTo>
                      <a:pt x="149" y="19"/>
                      <a:pt x="150" y="19"/>
                      <a:pt x="150" y="19"/>
                    </a:cubicBezTo>
                    <a:cubicBezTo>
                      <a:pt x="149" y="20"/>
                      <a:pt x="148" y="21"/>
                      <a:pt x="147" y="21"/>
                    </a:cubicBezTo>
                    <a:cubicBezTo>
                      <a:pt x="147" y="21"/>
                      <a:pt x="147" y="22"/>
                      <a:pt x="147" y="22"/>
                    </a:cubicBezTo>
                    <a:close/>
                    <a:moveTo>
                      <a:pt x="100" y="16"/>
                    </a:moveTo>
                    <a:cubicBezTo>
                      <a:pt x="100" y="16"/>
                      <a:pt x="101" y="15"/>
                      <a:pt x="101" y="15"/>
                    </a:cubicBezTo>
                    <a:cubicBezTo>
                      <a:pt x="101" y="15"/>
                      <a:pt x="102" y="14"/>
                      <a:pt x="102" y="14"/>
                    </a:cubicBezTo>
                    <a:cubicBezTo>
                      <a:pt x="103" y="15"/>
                      <a:pt x="101" y="17"/>
                      <a:pt x="100" y="16"/>
                    </a:cubicBezTo>
                    <a:close/>
                    <a:moveTo>
                      <a:pt x="98" y="16"/>
                    </a:moveTo>
                    <a:cubicBezTo>
                      <a:pt x="98" y="16"/>
                      <a:pt x="100" y="15"/>
                      <a:pt x="100" y="16"/>
                    </a:cubicBezTo>
                    <a:cubicBezTo>
                      <a:pt x="100" y="16"/>
                      <a:pt x="99" y="16"/>
                      <a:pt x="98" y="16"/>
                    </a:cubicBezTo>
                    <a:close/>
                    <a:moveTo>
                      <a:pt x="77" y="13"/>
                    </a:moveTo>
                    <a:cubicBezTo>
                      <a:pt x="77" y="13"/>
                      <a:pt x="77" y="12"/>
                      <a:pt x="78" y="12"/>
                    </a:cubicBezTo>
                    <a:cubicBezTo>
                      <a:pt x="78" y="13"/>
                      <a:pt x="77" y="13"/>
                      <a:pt x="77" y="13"/>
                    </a:cubicBezTo>
                    <a:close/>
                    <a:moveTo>
                      <a:pt x="89" y="16"/>
                    </a:moveTo>
                    <a:cubicBezTo>
                      <a:pt x="89" y="16"/>
                      <a:pt x="90" y="16"/>
                      <a:pt x="90" y="16"/>
                    </a:cubicBezTo>
                    <a:cubicBezTo>
                      <a:pt x="90" y="16"/>
                      <a:pt x="89" y="17"/>
                      <a:pt x="89" y="16"/>
                    </a:cubicBezTo>
                    <a:close/>
                    <a:moveTo>
                      <a:pt x="88" y="18"/>
                    </a:moveTo>
                    <a:cubicBezTo>
                      <a:pt x="87" y="18"/>
                      <a:pt x="89" y="17"/>
                      <a:pt x="89" y="17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4" y="18"/>
                    </a:moveTo>
                    <a:cubicBezTo>
                      <a:pt x="83" y="17"/>
                      <a:pt x="86" y="17"/>
                      <a:pt x="86" y="18"/>
                    </a:cubicBezTo>
                    <a:cubicBezTo>
                      <a:pt x="86" y="18"/>
                      <a:pt x="85" y="18"/>
                      <a:pt x="84" y="18"/>
                    </a:cubicBezTo>
                    <a:cubicBezTo>
                      <a:pt x="84" y="18"/>
                      <a:pt x="84" y="18"/>
                      <a:pt x="84" y="18"/>
                    </a:cubicBezTo>
                    <a:close/>
                    <a:moveTo>
                      <a:pt x="22" y="6"/>
                    </a:moveTo>
                    <a:cubicBezTo>
                      <a:pt x="22" y="6"/>
                      <a:pt x="23" y="5"/>
                      <a:pt x="23" y="5"/>
                    </a:cubicBezTo>
                    <a:cubicBezTo>
                      <a:pt x="23" y="6"/>
                      <a:pt x="22" y="6"/>
                      <a:pt x="22" y="6"/>
                    </a:cubicBezTo>
                    <a:close/>
                    <a:moveTo>
                      <a:pt x="29" y="8"/>
                    </a:moveTo>
                    <a:cubicBezTo>
                      <a:pt x="28" y="8"/>
                      <a:pt x="28" y="7"/>
                      <a:pt x="28" y="7"/>
                    </a:cubicBezTo>
                    <a:cubicBezTo>
                      <a:pt x="28" y="6"/>
                      <a:pt x="29" y="7"/>
                      <a:pt x="29" y="6"/>
                    </a:cubicBezTo>
                    <a:cubicBezTo>
                      <a:pt x="30" y="6"/>
                      <a:pt x="30" y="5"/>
                      <a:pt x="30" y="5"/>
                    </a:cubicBezTo>
                    <a:cubicBezTo>
                      <a:pt x="31" y="5"/>
                      <a:pt x="31" y="6"/>
                      <a:pt x="31" y="5"/>
                    </a:cubicBezTo>
                    <a:cubicBezTo>
                      <a:pt x="31" y="5"/>
                      <a:pt x="30" y="5"/>
                      <a:pt x="30" y="4"/>
                    </a:cubicBezTo>
                    <a:cubicBezTo>
                      <a:pt x="30" y="3"/>
                      <a:pt x="31" y="2"/>
                      <a:pt x="31" y="3"/>
                    </a:cubicBezTo>
                    <a:cubicBezTo>
                      <a:pt x="32" y="3"/>
                      <a:pt x="31" y="4"/>
                      <a:pt x="32" y="4"/>
                    </a:cubicBezTo>
                    <a:cubicBezTo>
                      <a:pt x="33" y="5"/>
                      <a:pt x="35" y="4"/>
                      <a:pt x="35" y="5"/>
                    </a:cubicBezTo>
                    <a:cubicBezTo>
                      <a:pt x="35" y="6"/>
                      <a:pt x="33" y="6"/>
                      <a:pt x="34" y="7"/>
                    </a:cubicBezTo>
                    <a:cubicBezTo>
                      <a:pt x="34" y="7"/>
                      <a:pt x="35" y="7"/>
                      <a:pt x="35" y="8"/>
                    </a:cubicBezTo>
                    <a:cubicBezTo>
                      <a:pt x="35" y="8"/>
                      <a:pt x="34" y="9"/>
                      <a:pt x="33" y="9"/>
                    </a:cubicBezTo>
                    <a:cubicBezTo>
                      <a:pt x="33" y="9"/>
                      <a:pt x="33" y="9"/>
                      <a:pt x="32" y="8"/>
                    </a:cubicBezTo>
                    <a:cubicBezTo>
                      <a:pt x="32" y="8"/>
                      <a:pt x="31" y="9"/>
                      <a:pt x="31" y="9"/>
                    </a:cubicBezTo>
                    <a:cubicBezTo>
                      <a:pt x="31" y="8"/>
                      <a:pt x="30" y="7"/>
                      <a:pt x="30" y="7"/>
                    </a:cubicBezTo>
                    <a:cubicBezTo>
                      <a:pt x="29" y="7"/>
                      <a:pt x="29" y="8"/>
                      <a:pt x="29" y="8"/>
                    </a:cubicBezTo>
                    <a:close/>
                    <a:moveTo>
                      <a:pt x="97" y="26"/>
                    </a:moveTo>
                    <a:cubicBezTo>
                      <a:pt x="97" y="26"/>
                      <a:pt x="98" y="25"/>
                      <a:pt x="98" y="26"/>
                    </a:cubicBezTo>
                    <a:cubicBezTo>
                      <a:pt x="98" y="26"/>
                      <a:pt x="98" y="26"/>
                      <a:pt x="97" y="26"/>
                    </a:cubicBezTo>
                    <a:close/>
                    <a:moveTo>
                      <a:pt x="98" y="28"/>
                    </a:moveTo>
                    <a:cubicBezTo>
                      <a:pt x="98" y="28"/>
                      <a:pt x="99" y="27"/>
                      <a:pt x="99" y="27"/>
                    </a:cubicBezTo>
                    <a:cubicBezTo>
                      <a:pt x="99" y="28"/>
                      <a:pt x="99" y="28"/>
                      <a:pt x="98" y="28"/>
                    </a:cubicBezTo>
                    <a:close/>
                    <a:moveTo>
                      <a:pt x="95" y="29"/>
                    </a:moveTo>
                    <a:cubicBezTo>
                      <a:pt x="94" y="29"/>
                      <a:pt x="96" y="27"/>
                      <a:pt x="96" y="27"/>
                    </a:cubicBezTo>
                    <a:cubicBezTo>
                      <a:pt x="96" y="28"/>
                      <a:pt x="96" y="29"/>
                      <a:pt x="95" y="29"/>
                    </a:cubicBezTo>
                    <a:close/>
                    <a:moveTo>
                      <a:pt x="96" y="32"/>
                    </a:moveTo>
                    <a:cubicBezTo>
                      <a:pt x="96" y="32"/>
                      <a:pt x="97" y="30"/>
                      <a:pt x="97" y="30"/>
                    </a:cubicBezTo>
                    <a:cubicBezTo>
                      <a:pt x="97" y="30"/>
                      <a:pt x="98" y="29"/>
                      <a:pt x="98" y="30"/>
                    </a:cubicBezTo>
                    <a:cubicBezTo>
                      <a:pt x="98" y="30"/>
                      <a:pt x="97" y="32"/>
                      <a:pt x="96" y="32"/>
                    </a:cubicBezTo>
                    <a:close/>
                    <a:moveTo>
                      <a:pt x="25" y="18"/>
                    </a:moveTo>
                    <a:cubicBezTo>
                      <a:pt x="25" y="17"/>
                      <a:pt x="25" y="17"/>
                      <a:pt x="26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8"/>
                      <a:pt x="25" y="18"/>
                      <a:pt x="25" y="18"/>
                    </a:cubicBezTo>
                    <a:close/>
                    <a:moveTo>
                      <a:pt x="80" y="32"/>
                    </a:moveTo>
                    <a:cubicBezTo>
                      <a:pt x="80" y="32"/>
                      <a:pt x="81" y="30"/>
                      <a:pt x="81" y="31"/>
                    </a:cubicBezTo>
                    <a:cubicBezTo>
                      <a:pt x="81" y="32"/>
                      <a:pt x="81" y="33"/>
                      <a:pt x="80" y="32"/>
                    </a:cubicBezTo>
                    <a:close/>
                    <a:moveTo>
                      <a:pt x="93" y="37"/>
                    </a:moveTo>
                    <a:cubicBezTo>
                      <a:pt x="92" y="37"/>
                      <a:pt x="94" y="36"/>
                      <a:pt x="94" y="37"/>
                    </a:cubicBezTo>
                    <a:cubicBezTo>
                      <a:pt x="94" y="37"/>
                      <a:pt x="93" y="38"/>
                      <a:pt x="93" y="37"/>
                    </a:cubicBezTo>
                    <a:close/>
                    <a:moveTo>
                      <a:pt x="0" y="23"/>
                    </a:moveTo>
                    <a:cubicBezTo>
                      <a:pt x="0" y="22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3" y="22"/>
                      <a:pt x="4" y="23"/>
                      <a:pt x="4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1" y="23"/>
                      <a:pt x="1" y="23"/>
                      <a:pt x="0" y="23"/>
                    </a:cubicBezTo>
                    <a:close/>
                    <a:moveTo>
                      <a:pt x="17" y="33"/>
                    </a:moveTo>
                    <a:cubicBezTo>
                      <a:pt x="16" y="32"/>
                      <a:pt x="17" y="30"/>
                      <a:pt x="18" y="30"/>
                    </a:cubicBezTo>
                    <a:cubicBezTo>
                      <a:pt x="19" y="31"/>
                      <a:pt x="18" y="33"/>
                      <a:pt x="17" y="33"/>
                    </a:cubicBezTo>
                    <a:close/>
                    <a:moveTo>
                      <a:pt x="14" y="32"/>
                    </a:moveTo>
                    <a:cubicBezTo>
                      <a:pt x="14" y="32"/>
                      <a:pt x="15" y="31"/>
                      <a:pt x="15" y="32"/>
                    </a:cubicBezTo>
                    <a:cubicBezTo>
                      <a:pt x="16" y="32"/>
                      <a:pt x="15" y="33"/>
                      <a:pt x="14" y="32"/>
                    </a:cubicBezTo>
                    <a:close/>
                    <a:moveTo>
                      <a:pt x="16" y="40"/>
                    </a:moveTo>
                    <a:cubicBezTo>
                      <a:pt x="15" y="40"/>
                      <a:pt x="16" y="39"/>
                      <a:pt x="16" y="39"/>
                    </a:cubicBezTo>
                    <a:cubicBezTo>
                      <a:pt x="17" y="40"/>
                      <a:pt x="16" y="41"/>
                      <a:pt x="16" y="40"/>
                    </a:cubicBezTo>
                    <a:close/>
                    <a:moveTo>
                      <a:pt x="17" y="46"/>
                    </a:moveTo>
                    <a:cubicBezTo>
                      <a:pt x="16" y="46"/>
                      <a:pt x="18" y="45"/>
                      <a:pt x="18" y="45"/>
                    </a:cubicBezTo>
                    <a:cubicBezTo>
                      <a:pt x="18" y="46"/>
                      <a:pt x="17" y="47"/>
                      <a:pt x="17" y="46"/>
                    </a:cubicBezTo>
                    <a:close/>
                    <a:moveTo>
                      <a:pt x="10" y="49"/>
                    </a:moveTo>
                    <a:cubicBezTo>
                      <a:pt x="10" y="49"/>
                      <a:pt x="10" y="47"/>
                      <a:pt x="11" y="48"/>
                    </a:cubicBezTo>
                    <a:cubicBezTo>
                      <a:pt x="11" y="48"/>
                      <a:pt x="11" y="49"/>
                      <a:pt x="10" y="49"/>
                    </a:cubicBezTo>
                    <a:close/>
                    <a:moveTo>
                      <a:pt x="130" y="86"/>
                    </a:moveTo>
                    <a:cubicBezTo>
                      <a:pt x="129" y="86"/>
                      <a:pt x="128" y="84"/>
                      <a:pt x="129" y="84"/>
                    </a:cubicBezTo>
                    <a:cubicBezTo>
                      <a:pt x="130" y="84"/>
                      <a:pt x="130" y="86"/>
                      <a:pt x="130" y="86"/>
                    </a:cubicBezTo>
                    <a:close/>
                    <a:moveTo>
                      <a:pt x="14" y="64"/>
                    </a:moveTo>
                    <a:cubicBezTo>
                      <a:pt x="13" y="63"/>
                      <a:pt x="13" y="61"/>
                      <a:pt x="13" y="60"/>
                    </a:cubicBezTo>
                    <a:cubicBezTo>
                      <a:pt x="13" y="57"/>
                      <a:pt x="13" y="54"/>
                      <a:pt x="13" y="50"/>
                    </a:cubicBezTo>
                    <a:cubicBezTo>
                      <a:pt x="13" y="49"/>
                      <a:pt x="12" y="48"/>
                      <a:pt x="13" y="48"/>
                    </a:cubicBezTo>
                    <a:cubicBezTo>
                      <a:pt x="13" y="49"/>
                      <a:pt x="13" y="50"/>
                      <a:pt x="14" y="50"/>
                    </a:cubicBezTo>
                    <a:cubicBezTo>
                      <a:pt x="14" y="50"/>
                      <a:pt x="14" y="49"/>
                      <a:pt x="14" y="49"/>
                    </a:cubicBezTo>
                    <a:cubicBezTo>
                      <a:pt x="15" y="49"/>
                      <a:pt x="14" y="50"/>
                      <a:pt x="14" y="51"/>
                    </a:cubicBezTo>
                    <a:cubicBezTo>
                      <a:pt x="13" y="55"/>
                      <a:pt x="15" y="59"/>
                      <a:pt x="14" y="63"/>
                    </a:cubicBezTo>
                    <a:cubicBezTo>
                      <a:pt x="14" y="63"/>
                      <a:pt x="14" y="64"/>
                      <a:pt x="14" y="64"/>
                    </a:cubicBezTo>
                    <a:close/>
                    <a:moveTo>
                      <a:pt x="94" y="44"/>
                    </a:moveTo>
                    <a:cubicBezTo>
                      <a:pt x="94" y="45"/>
                      <a:pt x="95" y="41"/>
                      <a:pt x="94" y="41"/>
                    </a:cubicBezTo>
                    <a:cubicBezTo>
                      <a:pt x="93" y="41"/>
                      <a:pt x="94" y="42"/>
                      <a:pt x="94" y="43"/>
                    </a:cubicBezTo>
                    <a:cubicBezTo>
                      <a:pt x="94" y="43"/>
                      <a:pt x="94" y="43"/>
                      <a:pt x="94" y="44"/>
                    </a:cubicBezTo>
                    <a:close/>
                    <a:moveTo>
                      <a:pt x="92" y="43"/>
                    </a:moveTo>
                    <a:cubicBezTo>
                      <a:pt x="92" y="44"/>
                      <a:pt x="93" y="42"/>
                      <a:pt x="92" y="42"/>
                    </a:cubicBezTo>
                    <a:cubicBezTo>
                      <a:pt x="92" y="43"/>
                      <a:pt x="92" y="43"/>
                      <a:pt x="92" y="43"/>
                    </a:cubicBezTo>
                    <a:close/>
                    <a:moveTo>
                      <a:pt x="91" y="48"/>
                    </a:moveTo>
                    <a:cubicBezTo>
                      <a:pt x="91" y="48"/>
                      <a:pt x="91" y="48"/>
                      <a:pt x="91" y="48"/>
                    </a:cubicBezTo>
                    <a:cubicBezTo>
                      <a:pt x="91" y="48"/>
                      <a:pt x="91" y="48"/>
                      <a:pt x="91" y="48"/>
                    </a:cubicBezTo>
                    <a:close/>
                    <a:moveTo>
                      <a:pt x="71" y="73"/>
                    </a:moveTo>
                    <a:cubicBezTo>
                      <a:pt x="71" y="74"/>
                      <a:pt x="72" y="69"/>
                      <a:pt x="71" y="69"/>
                    </a:cubicBezTo>
                    <a:cubicBezTo>
                      <a:pt x="70" y="70"/>
                      <a:pt x="70" y="72"/>
                      <a:pt x="71" y="73"/>
                    </a:cubicBezTo>
                    <a:close/>
                    <a:moveTo>
                      <a:pt x="80" y="16"/>
                    </a:moveTo>
                    <a:cubicBezTo>
                      <a:pt x="79" y="16"/>
                      <a:pt x="81" y="14"/>
                      <a:pt x="80" y="15"/>
                    </a:cubicBezTo>
                    <a:cubicBezTo>
                      <a:pt x="80" y="15"/>
                      <a:pt x="80" y="15"/>
                      <a:pt x="80" y="16"/>
                    </a:cubicBezTo>
                    <a:close/>
                    <a:moveTo>
                      <a:pt x="109" y="27"/>
                    </a:moveTo>
                    <a:cubicBezTo>
                      <a:pt x="109" y="27"/>
                      <a:pt x="110" y="25"/>
                      <a:pt x="109" y="25"/>
                    </a:cubicBezTo>
                    <a:cubicBezTo>
                      <a:pt x="109" y="26"/>
                      <a:pt x="109" y="26"/>
                      <a:pt x="109" y="27"/>
                    </a:cubicBezTo>
                    <a:close/>
                    <a:moveTo>
                      <a:pt x="111" y="28"/>
                    </a:moveTo>
                    <a:cubicBezTo>
                      <a:pt x="111" y="29"/>
                      <a:pt x="113" y="24"/>
                      <a:pt x="112" y="25"/>
                    </a:cubicBezTo>
                    <a:cubicBezTo>
                      <a:pt x="111" y="26"/>
                      <a:pt x="111" y="27"/>
                      <a:pt x="111" y="28"/>
                    </a:cubicBezTo>
                    <a:close/>
                    <a:moveTo>
                      <a:pt x="83" y="27"/>
                    </a:moveTo>
                    <a:cubicBezTo>
                      <a:pt x="83" y="27"/>
                      <a:pt x="84" y="25"/>
                      <a:pt x="83" y="25"/>
                    </a:cubicBezTo>
                    <a:cubicBezTo>
                      <a:pt x="83" y="25"/>
                      <a:pt x="83" y="26"/>
                      <a:pt x="83" y="27"/>
                    </a:cubicBezTo>
                    <a:close/>
                    <a:moveTo>
                      <a:pt x="77" y="35"/>
                    </a:moveTo>
                    <a:cubicBezTo>
                      <a:pt x="77" y="36"/>
                      <a:pt x="78" y="35"/>
                      <a:pt x="78" y="35"/>
                    </a:cubicBezTo>
                    <a:cubicBezTo>
                      <a:pt x="79" y="33"/>
                      <a:pt x="78" y="30"/>
                      <a:pt x="79" y="28"/>
                    </a:cubicBezTo>
                    <a:cubicBezTo>
                      <a:pt x="79" y="28"/>
                      <a:pt x="79" y="28"/>
                      <a:pt x="79" y="28"/>
                    </a:cubicBezTo>
                    <a:cubicBezTo>
                      <a:pt x="82" y="28"/>
                      <a:pt x="78" y="36"/>
                      <a:pt x="80" y="35"/>
                    </a:cubicBezTo>
                    <a:cubicBezTo>
                      <a:pt x="80" y="35"/>
                      <a:pt x="80" y="33"/>
                      <a:pt x="81" y="33"/>
                    </a:cubicBezTo>
                    <a:cubicBezTo>
                      <a:pt x="81" y="34"/>
                      <a:pt x="80" y="36"/>
                      <a:pt x="81" y="36"/>
                    </a:cubicBezTo>
                    <a:cubicBezTo>
                      <a:pt x="83" y="36"/>
                      <a:pt x="82" y="34"/>
                      <a:pt x="82" y="32"/>
                    </a:cubicBezTo>
                    <a:cubicBezTo>
                      <a:pt x="82" y="31"/>
                      <a:pt x="83" y="29"/>
                      <a:pt x="82" y="29"/>
                    </a:cubicBezTo>
                    <a:cubicBezTo>
                      <a:pt x="81" y="29"/>
                      <a:pt x="81" y="30"/>
                      <a:pt x="81" y="30"/>
                    </a:cubicBezTo>
                    <a:cubicBezTo>
                      <a:pt x="80" y="29"/>
                      <a:pt x="82" y="26"/>
                      <a:pt x="81" y="26"/>
                    </a:cubicBezTo>
                    <a:cubicBezTo>
                      <a:pt x="80" y="26"/>
                      <a:pt x="80" y="27"/>
                      <a:pt x="80" y="27"/>
                    </a:cubicBezTo>
                    <a:cubicBezTo>
                      <a:pt x="79" y="26"/>
                      <a:pt x="81" y="25"/>
                      <a:pt x="81" y="24"/>
                    </a:cubicBezTo>
                    <a:cubicBezTo>
                      <a:pt x="81" y="23"/>
                      <a:pt x="80" y="23"/>
                      <a:pt x="80" y="23"/>
                    </a:cubicBezTo>
                    <a:cubicBezTo>
                      <a:pt x="79" y="22"/>
                      <a:pt x="80" y="20"/>
                      <a:pt x="80" y="21"/>
                    </a:cubicBezTo>
                    <a:cubicBezTo>
                      <a:pt x="79" y="22"/>
                      <a:pt x="78" y="24"/>
                      <a:pt x="78" y="26"/>
                    </a:cubicBezTo>
                    <a:cubicBezTo>
                      <a:pt x="78" y="29"/>
                      <a:pt x="78" y="31"/>
                      <a:pt x="77" y="34"/>
                    </a:cubicBezTo>
                    <a:cubicBezTo>
                      <a:pt x="77" y="34"/>
                      <a:pt x="77" y="35"/>
                      <a:pt x="77" y="35"/>
                    </a:cubicBezTo>
                    <a:close/>
                    <a:moveTo>
                      <a:pt x="66" y="7"/>
                    </a:moveTo>
                    <a:cubicBezTo>
                      <a:pt x="66" y="7"/>
                      <a:pt x="67" y="7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lose/>
                    <a:moveTo>
                      <a:pt x="58" y="6"/>
                    </a:moveTo>
                    <a:cubicBezTo>
                      <a:pt x="58" y="6"/>
                      <a:pt x="59" y="6"/>
                      <a:pt x="59" y="6"/>
                    </a:cubicBezTo>
                    <a:cubicBezTo>
                      <a:pt x="59" y="5"/>
                      <a:pt x="58" y="5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lose/>
                    <a:moveTo>
                      <a:pt x="60" y="9"/>
                    </a:moveTo>
                    <a:cubicBezTo>
                      <a:pt x="60" y="9"/>
                      <a:pt x="62" y="9"/>
                      <a:pt x="62" y="8"/>
                    </a:cubicBezTo>
                    <a:cubicBezTo>
                      <a:pt x="62" y="8"/>
                      <a:pt x="61" y="8"/>
                      <a:pt x="60" y="9"/>
                    </a:cubicBezTo>
                    <a:close/>
                    <a:moveTo>
                      <a:pt x="70" y="12"/>
                    </a:moveTo>
                    <a:cubicBezTo>
                      <a:pt x="71" y="13"/>
                      <a:pt x="75" y="13"/>
                      <a:pt x="74" y="12"/>
                    </a:cubicBezTo>
                    <a:cubicBezTo>
                      <a:pt x="74" y="11"/>
                      <a:pt x="73" y="11"/>
                      <a:pt x="73" y="11"/>
                    </a:cubicBezTo>
                    <a:cubicBezTo>
                      <a:pt x="72" y="10"/>
                      <a:pt x="72" y="10"/>
                      <a:pt x="71" y="10"/>
                    </a:cubicBezTo>
                    <a:cubicBezTo>
                      <a:pt x="70" y="10"/>
                      <a:pt x="70" y="11"/>
                      <a:pt x="70" y="12"/>
                    </a:cubicBezTo>
                    <a:close/>
                    <a:moveTo>
                      <a:pt x="48" y="8"/>
                    </a:moveTo>
                    <a:cubicBezTo>
                      <a:pt x="48" y="8"/>
                      <a:pt x="48" y="6"/>
                      <a:pt x="48" y="6"/>
                    </a:cubicBezTo>
                    <a:cubicBezTo>
                      <a:pt x="47" y="6"/>
                      <a:pt x="47" y="7"/>
                      <a:pt x="47" y="8"/>
                    </a:cubicBezTo>
                    <a:cubicBezTo>
                      <a:pt x="47" y="8"/>
                      <a:pt x="47" y="8"/>
                      <a:pt x="48" y="8"/>
                    </a:cubicBezTo>
                    <a:close/>
                    <a:moveTo>
                      <a:pt x="48" y="9"/>
                    </a:moveTo>
                    <a:cubicBezTo>
                      <a:pt x="49" y="10"/>
                      <a:pt x="51" y="6"/>
                      <a:pt x="50" y="7"/>
                    </a:cubicBezTo>
                    <a:cubicBezTo>
                      <a:pt x="49" y="7"/>
                      <a:pt x="49" y="8"/>
                      <a:pt x="49" y="9"/>
                    </a:cubicBezTo>
                    <a:cubicBezTo>
                      <a:pt x="49" y="9"/>
                      <a:pt x="48" y="9"/>
                      <a:pt x="48" y="9"/>
                    </a:cubicBezTo>
                    <a:close/>
                    <a:moveTo>
                      <a:pt x="51" y="11"/>
                    </a:moveTo>
                    <a:cubicBezTo>
                      <a:pt x="52" y="12"/>
                      <a:pt x="54" y="8"/>
                      <a:pt x="53" y="7"/>
                    </a:cubicBezTo>
                    <a:cubicBezTo>
                      <a:pt x="52" y="7"/>
                      <a:pt x="52" y="9"/>
                      <a:pt x="52" y="10"/>
                    </a:cubicBezTo>
                    <a:cubicBezTo>
                      <a:pt x="52" y="10"/>
                      <a:pt x="51" y="10"/>
                      <a:pt x="51" y="11"/>
                    </a:cubicBezTo>
                    <a:close/>
                    <a:moveTo>
                      <a:pt x="51" y="13"/>
                    </a:moveTo>
                    <a:cubicBezTo>
                      <a:pt x="51" y="12"/>
                      <a:pt x="51" y="12"/>
                      <a:pt x="51" y="12"/>
                    </a:cubicBezTo>
                    <a:cubicBezTo>
                      <a:pt x="52" y="12"/>
                      <a:pt x="51" y="13"/>
                      <a:pt x="51" y="13"/>
                    </a:cubicBezTo>
                    <a:close/>
                    <a:moveTo>
                      <a:pt x="58" y="17"/>
                    </a:moveTo>
                    <a:cubicBezTo>
                      <a:pt x="59" y="17"/>
                      <a:pt x="60" y="13"/>
                      <a:pt x="59" y="13"/>
                    </a:cubicBezTo>
                    <a:cubicBezTo>
                      <a:pt x="58" y="14"/>
                      <a:pt x="58" y="15"/>
                      <a:pt x="58" y="15"/>
                    </a:cubicBezTo>
                    <a:cubicBezTo>
                      <a:pt x="58" y="16"/>
                      <a:pt x="57" y="16"/>
                      <a:pt x="58" y="17"/>
                    </a:cubicBezTo>
                    <a:close/>
                    <a:moveTo>
                      <a:pt x="42" y="13"/>
                    </a:moveTo>
                    <a:cubicBezTo>
                      <a:pt x="44" y="13"/>
                      <a:pt x="43" y="10"/>
                      <a:pt x="42" y="8"/>
                    </a:cubicBezTo>
                    <a:cubicBezTo>
                      <a:pt x="42" y="8"/>
                      <a:pt x="42" y="7"/>
                      <a:pt x="41" y="7"/>
                    </a:cubicBezTo>
                    <a:cubicBezTo>
                      <a:pt x="40" y="8"/>
                      <a:pt x="40" y="10"/>
                      <a:pt x="41" y="11"/>
                    </a:cubicBezTo>
                    <a:cubicBezTo>
                      <a:pt x="41" y="12"/>
                      <a:pt x="41" y="13"/>
                      <a:pt x="42" y="13"/>
                    </a:cubicBezTo>
                    <a:close/>
                    <a:moveTo>
                      <a:pt x="45" y="16"/>
                    </a:moveTo>
                    <a:cubicBezTo>
                      <a:pt x="45" y="16"/>
                      <a:pt x="46" y="13"/>
                      <a:pt x="45" y="13"/>
                    </a:cubicBezTo>
                    <a:cubicBezTo>
                      <a:pt x="45" y="14"/>
                      <a:pt x="45" y="15"/>
                      <a:pt x="45" y="16"/>
                    </a:cubicBezTo>
                    <a:close/>
                    <a:moveTo>
                      <a:pt x="43" y="16"/>
                    </a:moveTo>
                    <a:cubicBezTo>
                      <a:pt x="43" y="17"/>
                      <a:pt x="44" y="13"/>
                      <a:pt x="43" y="14"/>
                    </a:cubicBezTo>
                    <a:cubicBezTo>
                      <a:pt x="43" y="14"/>
                      <a:pt x="43" y="15"/>
                      <a:pt x="43" y="16"/>
                    </a:cubicBezTo>
                    <a:close/>
                    <a:moveTo>
                      <a:pt x="54" y="20"/>
                    </a:moveTo>
                    <a:cubicBezTo>
                      <a:pt x="54" y="21"/>
                      <a:pt x="55" y="18"/>
                      <a:pt x="55" y="17"/>
                    </a:cubicBezTo>
                    <a:cubicBezTo>
                      <a:pt x="54" y="17"/>
                      <a:pt x="53" y="19"/>
                      <a:pt x="54" y="20"/>
                    </a:cubicBezTo>
                    <a:close/>
                    <a:moveTo>
                      <a:pt x="48" y="19"/>
                    </a:moveTo>
                    <a:cubicBezTo>
                      <a:pt x="48" y="20"/>
                      <a:pt x="50" y="18"/>
                      <a:pt x="50" y="17"/>
                    </a:cubicBezTo>
                    <a:cubicBezTo>
                      <a:pt x="50" y="16"/>
                      <a:pt x="50" y="15"/>
                      <a:pt x="50" y="16"/>
                    </a:cubicBezTo>
                    <a:cubicBezTo>
                      <a:pt x="49" y="16"/>
                      <a:pt x="48" y="17"/>
                      <a:pt x="48" y="19"/>
                    </a:cubicBezTo>
                    <a:cubicBezTo>
                      <a:pt x="48" y="19"/>
                      <a:pt x="48" y="19"/>
                      <a:pt x="48" y="19"/>
                    </a:cubicBezTo>
                    <a:close/>
                    <a:moveTo>
                      <a:pt x="44" y="18"/>
                    </a:moveTo>
                    <a:cubicBezTo>
                      <a:pt x="44" y="18"/>
                      <a:pt x="45" y="16"/>
                      <a:pt x="44" y="17"/>
                    </a:cubicBezTo>
                    <a:cubicBezTo>
                      <a:pt x="44" y="17"/>
                      <a:pt x="44" y="17"/>
                      <a:pt x="44" y="18"/>
                    </a:cubicBezTo>
                    <a:close/>
                    <a:moveTo>
                      <a:pt x="34" y="17"/>
                    </a:moveTo>
                    <a:cubicBezTo>
                      <a:pt x="34" y="17"/>
                      <a:pt x="35" y="16"/>
                      <a:pt x="35" y="16"/>
                    </a:cubicBezTo>
                    <a:cubicBezTo>
                      <a:pt x="36" y="15"/>
                      <a:pt x="36" y="14"/>
                      <a:pt x="35" y="14"/>
                    </a:cubicBezTo>
                    <a:cubicBezTo>
                      <a:pt x="34" y="14"/>
                      <a:pt x="33" y="16"/>
                      <a:pt x="34" y="17"/>
                    </a:cubicBezTo>
                    <a:close/>
                    <a:moveTo>
                      <a:pt x="36" y="18"/>
                    </a:moveTo>
                    <a:cubicBezTo>
                      <a:pt x="36" y="18"/>
                      <a:pt x="37" y="18"/>
                      <a:pt x="37" y="17"/>
                    </a:cubicBezTo>
                    <a:cubicBezTo>
                      <a:pt x="38" y="16"/>
                      <a:pt x="39" y="11"/>
                      <a:pt x="38" y="12"/>
                    </a:cubicBezTo>
                    <a:cubicBezTo>
                      <a:pt x="37" y="13"/>
                      <a:pt x="37" y="14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6"/>
                      <a:pt x="36" y="17"/>
                      <a:pt x="36" y="18"/>
                    </a:cubicBezTo>
                    <a:close/>
                    <a:moveTo>
                      <a:pt x="33" y="20"/>
                    </a:moveTo>
                    <a:cubicBezTo>
                      <a:pt x="34" y="20"/>
                      <a:pt x="33" y="18"/>
                      <a:pt x="33" y="18"/>
                    </a:cubicBezTo>
                    <a:cubicBezTo>
                      <a:pt x="32" y="18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3" y="20"/>
                    </a:cubicBezTo>
                    <a:close/>
                  </a:path>
                </a:pathLst>
              </a:custGeom>
              <a:solidFill>
                <a:srgbClr val="D1E6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976635" y="2444903"/>
              <a:ext cx="2469998" cy="2469998"/>
            </a:xfrm>
            <a:prstGeom prst="rect">
              <a:avLst/>
            </a:prstGeom>
            <a:solidFill>
              <a:srgbClr val="F1F7F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358744" y="1428923"/>
            <a:ext cx="2124656" cy="946413"/>
            <a:chOff x="6060868" y="1837871"/>
            <a:chExt cx="2832875" cy="1261884"/>
          </a:xfrm>
        </p:grpSpPr>
        <p:sp>
          <p:nvSpPr>
            <p:cNvPr id="26" name="矩形 25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358744" y="3143971"/>
            <a:ext cx="2124656" cy="946413"/>
            <a:chOff x="6060868" y="1837871"/>
            <a:chExt cx="2832875" cy="1261884"/>
          </a:xfrm>
        </p:grpSpPr>
        <p:sp>
          <p:nvSpPr>
            <p:cNvPr id="29" name="矩形 28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45695" y="1428923"/>
            <a:ext cx="2124656" cy="946413"/>
            <a:chOff x="6060868" y="1837871"/>
            <a:chExt cx="2832875" cy="1261884"/>
          </a:xfrm>
        </p:grpSpPr>
        <p:sp>
          <p:nvSpPr>
            <p:cNvPr id="32" name="矩形 31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145695" y="3143971"/>
            <a:ext cx="2124656" cy="946413"/>
            <a:chOff x="6060868" y="1837871"/>
            <a:chExt cx="2832875" cy="1261884"/>
          </a:xfrm>
        </p:grpSpPr>
        <p:sp>
          <p:nvSpPr>
            <p:cNvPr id="35" name="矩形 34"/>
            <p:cNvSpPr/>
            <p:nvPr/>
          </p:nvSpPr>
          <p:spPr>
            <a:xfrm>
              <a:off x="6063293" y="1837871"/>
              <a:ext cx="2830450" cy="430887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>
              <a:spAutoFit/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6060868" y="2237980"/>
              <a:ext cx="2632522" cy="861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024843" y="3404226"/>
            <a:ext cx="542925" cy="463154"/>
            <a:chOff x="633413" y="2605088"/>
            <a:chExt cx="723900" cy="617538"/>
          </a:xfrm>
        </p:grpSpPr>
        <p:sp>
          <p:nvSpPr>
            <p:cNvPr id="38" name="Freeform 55"/>
            <p:cNvSpPr>
              <a:spLocks noEditPoints="1"/>
            </p:cNvSpPr>
            <p:nvPr/>
          </p:nvSpPr>
          <p:spPr bwMode="auto">
            <a:xfrm>
              <a:off x="633413" y="2605088"/>
              <a:ext cx="723900" cy="104775"/>
            </a:xfrm>
            <a:custGeom>
              <a:avLst/>
              <a:gdLst>
                <a:gd name="T0" fmla="*/ 218 w 221"/>
                <a:gd name="T1" fmla="*/ 32 h 32"/>
                <a:gd name="T2" fmla="*/ 3 w 221"/>
                <a:gd name="T3" fmla="*/ 32 h 32"/>
                <a:gd name="T4" fmla="*/ 0 w 221"/>
                <a:gd name="T5" fmla="*/ 29 h 32"/>
                <a:gd name="T6" fmla="*/ 0 w 221"/>
                <a:gd name="T7" fmla="*/ 3 h 32"/>
                <a:gd name="T8" fmla="*/ 3 w 221"/>
                <a:gd name="T9" fmla="*/ 0 h 32"/>
                <a:gd name="T10" fmla="*/ 218 w 221"/>
                <a:gd name="T11" fmla="*/ 0 h 32"/>
                <a:gd name="T12" fmla="*/ 221 w 221"/>
                <a:gd name="T13" fmla="*/ 3 h 32"/>
                <a:gd name="T14" fmla="*/ 221 w 221"/>
                <a:gd name="T15" fmla="*/ 29 h 32"/>
                <a:gd name="T16" fmla="*/ 218 w 221"/>
                <a:gd name="T17" fmla="*/ 32 h 32"/>
                <a:gd name="T18" fmla="*/ 6 w 221"/>
                <a:gd name="T19" fmla="*/ 26 h 32"/>
                <a:gd name="T20" fmla="*/ 215 w 221"/>
                <a:gd name="T21" fmla="*/ 26 h 32"/>
                <a:gd name="T22" fmla="*/ 215 w 221"/>
                <a:gd name="T23" fmla="*/ 6 h 32"/>
                <a:gd name="T24" fmla="*/ 6 w 221"/>
                <a:gd name="T25" fmla="*/ 6 h 32"/>
                <a:gd name="T26" fmla="*/ 6 w 221"/>
                <a:gd name="T2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32">
                  <a:moveTo>
                    <a:pt x="218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9" y="0"/>
                    <a:pt x="221" y="1"/>
                    <a:pt x="221" y="3"/>
                  </a:cubicBezTo>
                  <a:cubicBezTo>
                    <a:pt x="221" y="29"/>
                    <a:pt x="221" y="29"/>
                    <a:pt x="221" y="29"/>
                  </a:cubicBezTo>
                  <a:cubicBezTo>
                    <a:pt x="221" y="30"/>
                    <a:pt x="219" y="32"/>
                    <a:pt x="218" y="32"/>
                  </a:cubicBezTo>
                  <a:close/>
                  <a:moveTo>
                    <a:pt x="6" y="26"/>
                  </a:moveTo>
                  <a:cubicBezTo>
                    <a:pt x="215" y="26"/>
                    <a:pt x="215" y="26"/>
                    <a:pt x="215" y="2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56"/>
            <p:cNvSpPr>
              <a:spLocks noEditPoints="1"/>
            </p:cNvSpPr>
            <p:nvPr/>
          </p:nvSpPr>
          <p:spPr bwMode="auto">
            <a:xfrm>
              <a:off x="633413" y="2690813"/>
              <a:ext cx="723900" cy="531813"/>
            </a:xfrm>
            <a:custGeom>
              <a:avLst/>
              <a:gdLst>
                <a:gd name="T0" fmla="*/ 218 w 221"/>
                <a:gd name="T1" fmla="*/ 162 h 162"/>
                <a:gd name="T2" fmla="*/ 3 w 221"/>
                <a:gd name="T3" fmla="*/ 162 h 162"/>
                <a:gd name="T4" fmla="*/ 0 w 221"/>
                <a:gd name="T5" fmla="*/ 159 h 162"/>
                <a:gd name="T6" fmla="*/ 0 w 221"/>
                <a:gd name="T7" fmla="*/ 3 h 162"/>
                <a:gd name="T8" fmla="*/ 3 w 221"/>
                <a:gd name="T9" fmla="*/ 0 h 162"/>
                <a:gd name="T10" fmla="*/ 218 w 221"/>
                <a:gd name="T11" fmla="*/ 0 h 162"/>
                <a:gd name="T12" fmla="*/ 221 w 221"/>
                <a:gd name="T13" fmla="*/ 3 h 162"/>
                <a:gd name="T14" fmla="*/ 221 w 221"/>
                <a:gd name="T15" fmla="*/ 159 h 162"/>
                <a:gd name="T16" fmla="*/ 218 w 221"/>
                <a:gd name="T17" fmla="*/ 162 h 162"/>
                <a:gd name="T18" fmla="*/ 6 w 221"/>
                <a:gd name="T19" fmla="*/ 156 h 162"/>
                <a:gd name="T20" fmla="*/ 215 w 221"/>
                <a:gd name="T21" fmla="*/ 156 h 162"/>
                <a:gd name="T22" fmla="*/ 215 w 221"/>
                <a:gd name="T23" fmla="*/ 6 h 162"/>
                <a:gd name="T24" fmla="*/ 6 w 221"/>
                <a:gd name="T25" fmla="*/ 6 h 162"/>
                <a:gd name="T26" fmla="*/ 6 w 221"/>
                <a:gd name="T27" fmla="*/ 156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162">
                  <a:moveTo>
                    <a:pt x="218" y="162"/>
                  </a:moveTo>
                  <a:cubicBezTo>
                    <a:pt x="3" y="162"/>
                    <a:pt x="3" y="162"/>
                    <a:pt x="3" y="162"/>
                  </a:cubicBezTo>
                  <a:cubicBezTo>
                    <a:pt x="1" y="162"/>
                    <a:pt x="0" y="161"/>
                    <a:pt x="0" y="15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19" y="0"/>
                    <a:pt x="221" y="1"/>
                    <a:pt x="221" y="3"/>
                  </a:cubicBezTo>
                  <a:cubicBezTo>
                    <a:pt x="221" y="159"/>
                    <a:pt x="221" y="159"/>
                    <a:pt x="221" y="159"/>
                  </a:cubicBezTo>
                  <a:cubicBezTo>
                    <a:pt x="221" y="161"/>
                    <a:pt x="219" y="162"/>
                    <a:pt x="218" y="162"/>
                  </a:cubicBezTo>
                  <a:close/>
                  <a:moveTo>
                    <a:pt x="6" y="156"/>
                  </a:moveTo>
                  <a:cubicBezTo>
                    <a:pt x="215" y="156"/>
                    <a:pt x="215" y="156"/>
                    <a:pt x="215" y="156"/>
                  </a:cubicBezTo>
                  <a:cubicBezTo>
                    <a:pt x="215" y="6"/>
                    <a:pt x="215" y="6"/>
                    <a:pt x="215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5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Rectangle 57"/>
            <p:cNvSpPr>
              <a:spLocks noChangeArrowheads="1"/>
            </p:cNvSpPr>
            <p:nvPr/>
          </p:nvSpPr>
          <p:spPr bwMode="auto">
            <a:xfrm>
              <a:off x="695326" y="2647950"/>
              <a:ext cx="23813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Rectangle 58"/>
            <p:cNvSpPr>
              <a:spLocks noChangeArrowheads="1"/>
            </p:cNvSpPr>
            <p:nvPr/>
          </p:nvSpPr>
          <p:spPr bwMode="auto">
            <a:xfrm>
              <a:off x="744538" y="2647950"/>
              <a:ext cx="23813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Rectangle 59"/>
            <p:cNvSpPr>
              <a:spLocks noChangeArrowheads="1"/>
            </p:cNvSpPr>
            <p:nvPr/>
          </p:nvSpPr>
          <p:spPr bwMode="auto">
            <a:xfrm>
              <a:off x="793751" y="2647950"/>
              <a:ext cx="23813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60"/>
            <p:cNvSpPr>
              <a:spLocks noChangeArrowheads="1"/>
            </p:cNvSpPr>
            <p:nvPr/>
          </p:nvSpPr>
          <p:spPr bwMode="auto">
            <a:xfrm>
              <a:off x="993776" y="2647950"/>
              <a:ext cx="304800" cy="174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1"/>
            <p:cNvSpPr>
              <a:spLocks noEditPoints="1"/>
            </p:cNvSpPr>
            <p:nvPr/>
          </p:nvSpPr>
          <p:spPr bwMode="auto">
            <a:xfrm>
              <a:off x="676276" y="2740025"/>
              <a:ext cx="631825" cy="73025"/>
            </a:xfrm>
            <a:custGeom>
              <a:avLst/>
              <a:gdLst>
                <a:gd name="T0" fmla="*/ 190 w 193"/>
                <a:gd name="T1" fmla="*/ 22 h 22"/>
                <a:gd name="T2" fmla="*/ 3 w 193"/>
                <a:gd name="T3" fmla="*/ 22 h 22"/>
                <a:gd name="T4" fmla="*/ 0 w 193"/>
                <a:gd name="T5" fmla="*/ 19 h 22"/>
                <a:gd name="T6" fmla="*/ 0 w 193"/>
                <a:gd name="T7" fmla="*/ 3 h 22"/>
                <a:gd name="T8" fmla="*/ 3 w 193"/>
                <a:gd name="T9" fmla="*/ 0 h 22"/>
                <a:gd name="T10" fmla="*/ 190 w 193"/>
                <a:gd name="T11" fmla="*/ 0 h 22"/>
                <a:gd name="T12" fmla="*/ 193 w 193"/>
                <a:gd name="T13" fmla="*/ 3 h 22"/>
                <a:gd name="T14" fmla="*/ 193 w 193"/>
                <a:gd name="T15" fmla="*/ 19 h 22"/>
                <a:gd name="T16" fmla="*/ 190 w 193"/>
                <a:gd name="T17" fmla="*/ 22 h 22"/>
                <a:gd name="T18" fmla="*/ 6 w 193"/>
                <a:gd name="T19" fmla="*/ 16 h 22"/>
                <a:gd name="T20" fmla="*/ 187 w 193"/>
                <a:gd name="T21" fmla="*/ 16 h 22"/>
                <a:gd name="T22" fmla="*/ 187 w 193"/>
                <a:gd name="T23" fmla="*/ 6 h 22"/>
                <a:gd name="T24" fmla="*/ 6 w 193"/>
                <a:gd name="T25" fmla="*/ 6 h 22"/>
                <a:gd name="T26" fmla="*/ 6 w 193"/>
                <a:gd name="T2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22">
                  <a:moveTo>
                    <a:pt x="190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1"/>
                    <a:pt x="0" y="1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2" y="0"/>
                    <a:pt x="193" y="2"/>
                    <a:pt x="193" y="3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21"/>
                    <a:pt x="192" y="22"/>
                    <a:pt x="190" y="22"/>
                  </a:cubicBezTo>
                  <a:close/>
                  <a:moveTo>
                    <a:pt x="6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6"/>
                    <a:pt x="187" y="6"/>
                    <a:pt x="187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2"/>
            <p:cNvSpPr>
              <a:spLocks noEditPoints="1"/>
            </p:cNvSpPr>
            <p:nvPr/>
          </p:nvSpPr>
          <p:spPr bwMode="auto">
            <a:xfrm>
              <a:off x="820738" y="2825750"/>
              <a:ext cx="342900" cy="71438"/>
            </a:xfrm>
            <a:custGeom>
              <a:avLst/>
              <a:gdLst>
                <a:gd name="T0" fmla="*/ 103 w 105"/>
                <a:gd name="T1" fmla="*/ 22 h 22"/>
                <a:gd name="T2" fmla="*/ 3 w 105"/>
                <a:gd name="T3" fmla="*/ 22 h 22"/>
                <a:gd name="T4" fmla="*/ 0 w 105"/>
                <a:gd name="T5" fmla="*/ 19 h 22"/>
                <a:gd name="T6" fmla="*/ 0 w 105"/>
                <a:gd name="T7" fmla="*/ 3 h 22"/>
                <a:gd name="T8" fmla="*/ 3 w 105"/>
                <a:gd name="T9" fmla="*/ 0 h 22"/>
                <a:gd name="T10" fmla="*/ 103 w 105"/>
                <a:gd name="T11" fmla="*/ 0 h 22"/>
                <a:gd name="T12" fmla="*/ 105 w 105"/>
                <a:gd name="T13" fmla="*/ 3 h 22"/>
                <a:gd name="T14" fmla="*/ 105 w 105"/>
                <a:gd name="T15" fmla="*/ 19 h 22"/>
                <a:gd name="T16" fmla="*/ 103 w 105"/>
                <a:gd name="T17" fmla="*/ 22 h 22"/>
                <a:gd name="T18" fmla="*/ 6 w 105"/>
                <a:gd name="T19" fmla="*/ 16 h 22"/>
                <a:gd name="T20" fmla="*/ 100 w 105"/>
                <a:gd name="T21" fmla="*/ 16 h 22"/>
                <a:gd name="T22" fmla="*/ 100 w 105"/>
                <a:gd name="T23" fmla="*/ 6 h 22"/>
                <a:gd name="T24" fmla="*/ 6 w 105"/>
                <a:gd name="T25" fmla="*/ 6 h 22"/>
                <a:gd name="T26" fmla="*/ 6 w 105"/>
                <a:gd name="T2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" h="22">
                  <a:moveTo>
                    <a:pt x="10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1" y="22"/>
                    <a:pt x="0" y="21"/>
                    <a:pt x="0" y="1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4" y="0"/>
                    <a:pt x="105" y="2"/>
                    <a:pt x="105" y="3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21"/>
                    <a:pt x="104" y="22"/>
                    <a:pt x="103" y="22"/>
                  </a:cubicBezTo>
                  <a:close/>
                  <a:moveTo>
                    <a:pt x="6" y="1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00" y="6"/>
                    <a:pt x="100" y="6"/>
                    <a:pt x="100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3"/>
            <p:cNvSpPr>
              <a:spLocks noEditPoints="1"/>
            </p:cNvSpPr>
            <p:nvPr/>
          </p:nvSpPr>
          <p:spPr bwMode="auto">
            <a:xfrm>
              <a:off x="685801" y="2917825"/>
              <a:ext cx="298450" cy="252413"/>
            </a:xfrm>
            <a:custGeom>
              <a:avLst/>
              <a:gdLst>
                <a:gd name="T0" fmla="*/ 88 w 91"/>
                <a:gd name="T1" fmla="*/ 77 h 77"/>
                <a:gd name="T2" fmla="*/ 3 w 91"/>
                <a:gd name="T3" fmla="*/ 77 h 77"/>
                <a:gd name="T4" fmla="*/ 0 w 91"/>
                <a:gd name="T5" fmla="*/ 74 h 77"/>
                <a:gd name="T6" fmla="*/ 0 w 91"/>
                <a:gd name="T7" fmla="*/ 3 h 77"/>
                <a:gd name="T8" fmla="*/ 3 w 91"/>
                <a:gd name="T9" fmla="*/ 0 h 77"/>
                <a:gd name="T10" fmla="*/ 88 w 91"/>
                <a:gd name="T11" fmla="*/ 0 h 77"/>
                <a:gd name="T12" fmla="*/ 91 w 91"/>
                <a:gd name="T13" fmla="*/ 3 h 77"/>
                <a:gd name="T14" fmla="*/ 91 w 91"/>
                <a:gd name="T15" fmla="*/ 74 h 77"/>
                <a:gd name="T16" fmla="*/ 88 w 91"/>
                <a:gd name="T17" fmla="*/ 77 h 77"/>
                <a:gd name="T18" fmla="*/ 6 w 91"/>
                <a:gd name="T19" fmla="*/ 71 h 77"/>
                <a:gd name="T20" fmla="*/ 85 w 91"/>
                <a:gd name="T21" fmla="*/ 71 h 77"/>
                <a:gd name="T22" fmla="*/ 85 w 91"/>
                <a:gd name="T23" fmla="*/ 6 h 77"/>
                <a:gd name="T24" fmla="*/ 6 w 91"/>
                <a:gd name="T25" fmla="*/ 6 h 77"/>
                <a:gd name="T26" fmla="*/ 6 w 91"/>
                <a:gd name="T27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77">
                  <a:moveTo>
                    <a:pt x="88" y="77"/>
                  </a:moveTo>
                  <a:cubicBezTo>
                    <a:pt x="3" y="77"/>
                    <a:pt x="3" y="77"/>
                    <a:pt x="3" y="77"/>
                  </a:cubicBezTo>
                  <a:cubicBezTo>
                    <a:pt x="1" y="77"/>
                    <a:pt x="0" y="76"/>
                    <a:pt x="0" y="7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1" y="3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6"/>
                    <a:pt x="90" y="77"/>
                    <a:pt x="88" y="77"/>
                  </a:cubicBezTo>
                  <a:close/>
                  <a:moveTo>
                    <a:pt x="6" y="71"/>
                  </a:moveTo>
                  <a:cubicBezTo>
                    <a:pt x="85" y="71"/>
                    <a:pt x="85" y="71"/>
                    <a:pt x="85" y="71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4"/>
            <p:cNvSpPr>
              <a:spLocks noEditPoints="1"/>
            </p:cNvSpPr>
            <p:nvPr/>
          </p:nvSpPr>
          <p:spPr bwMode="auto">
            <a:xfrm>
              <a:off x="1009651" y="2917825"/>
              <a:ext cx="298450" cy="252413"/>
            </a:xfrm>
            <a:custGeom>
              <a:avLst/>
              <a:gdLst>
                <a:gd name="T0" fmla="*/ 88 w 91"/>
                <a:gd name="T1" fmla="*/ 77 h 77"/>
                <a:gd name="T2" fmla="*/ 3 w 91"/>
                <a:gd name="T3" fmla="*/ 77 h 77"/>
                <a:gd name="T4" fmla="*/ 0 w 91"/>
                <a:gd name="T5" fmla="*/ 74 h 77"/>
                <a:gd name="T6" fmla="*/ 0 w 91"/>
                <a:gd name="T7" fmla="*/ 3 h 77"/>
                <a:gd name="T8" fmla="*/ 3 w 91"/>
                <a:gd name="T9" fmla="*/ 0 h 77"/>
                <a:gd name="T10" fmla="*/ 88 w 91"/>
                <a:gd name="T11" fmla="*/ 0 h 77"/>
                <a:gd name="T12" fmla="*/ 91 w 91"/>
                <a:gd name="T13" fmla="*/ 3 h 77"/>
                <a:gd name="T14" fmla="*/ 91 w 91"/>
                <a:gd name="T15" fmla="*/ 74 h 77"/>
                <a:gd name="T16" fmla="*/ 88 w 91"/>
                <a:gd name="T17" fmla="*/ 77 h 77"/>
                <a:gd name="T18" fmla="*/ 6 w 91"/>
                <a:gd name="T19" fmla="*/ 71 h 77"/>
                <a:gd name="T20" fmla="*/ 85 w 91"/>
                <a:gd name="T21" fmla="*/ 71 h 77"/>
                <a:gd name="T22" fmla="*/ 85 w 91"/>
                <a:gd name="T23" fmla="*/ 6 h 77"/>
                <a:gd name="T24" fmla="*/ 6 w 91"/>
                <a:gd name="T25" fmla="*/ 6 h 77"/>
                <a:gd name="T26" fmla="*/ 6 w 91"/>
                <a:gd name="T27" fmla="*/ 7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1" h="77">
                  <a:moveTo>
                    <a:pt x="88" y="77"/>
                  </a:moveTo>
                  <a:cubicBezTo>
                    <a:pt x="3" y="77"/>
                    <a:pt x="3" y="77"/>
                    <a:pt x="3" y="77"/>
                  </a:cubicBezTo>
                  <a:cubicBezTo>
                    <a:pt x="1" y="77"/>
                    <a:pt x="0" y="76"/>
                    <a:pt x="0" y="7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1" y="3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91" y="76"/>
                    <a:pt x="90" y="77"/>
                    <a:pt x="88" y="77"/>
                  </a:cubicBezTo>
                  <a:close/>
                  <a:moveTo>
                    <a:pt x="6" y="71"/>
                  </a:moveTo>
                  <a:cubicBezTo>
                    <a:pt x="85" y="71"/>
                    <a:pt x="85" y="71"/>
                    <a:pt x="85" y="71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7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288090" y="1629050"/>
            <a:ext cx="514350" cy="513160"/>
            <a:chOff x="652463" y="1428750"/>
            <a:chExt cx="685800" cy="684213"/>
          </a:xfrm>
        </p:grpSpPr>
        <p:sp>
          <p:nvSpPr>
            <p:cNvPr id="49" name="Freeform 65"/>
            <p:cNvSpPr>
              <a:spLocks noEditPoints="1"/>
            </p:cNvSpPr>
            <p:nvPr/>
          </p:nvSpPr>
          <p:spPr bwMode="auto">
            <a:xfrm>
              <a:off x="652463" y="1428750"/>
              <a:ext cx="685800" cy="684213"/>
            </a:xfrm>
            <a:custGeom>
              <a:avLst/>
              <a:gdLst>
                <a:gd name="T0" fmla="*/ 104 w 209"/>
                <a:gd name="T1" fmla="*/ 209 h 209"/>
                <a:gd name="T2" fmla="*/ 0 w 209"/>
                <a:gd name="T3" fmla="*/ 104 h 209"/>
                <a:gd name="T4" fmla="*/ 104 w 209"/>
                <a:gd name="T5" fmla="*/ 0 h 209"/>
                <a:gd name="T6" fmla="*/ 209 w 209"/>
                <a:gd name="T7" fmla="*/ 104 h 209"/>
                <a:gd name="T8" fmla="*/ 104 w 209"/>
                <a:gd name="T9" fmla="*/ 209 h 209"/>
                <a:gd name="T10" fmla="*/ 104 w 209"/>
                <a:gd name="T11" fmla="*/ 6 h 209"/>
                <a:gd name="T12" fmla="*/ 6 w 209"/>
                <a:gd name="T13" fmla="*/ 104 h 209"/>
                <a:gd name="T14" fmla="*/ 104 w 209"/>
                <a:gd name="T15" fmla="*/ 203 h 209"/>
                <a:gd name="T16" fmla="*/ 203 w 209"/>
                <a:gd name="T17" fmla="*/ 104 h 209"/>
                <a:gd name="T18" fmla="*/ 104 w 209"/>
                <a:gd name="T19" fmla="*/ 6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9" h="209">
                  <a:moveTo>
                    <a:pt x="104" y="209"/>
                  </a:moveTo>
                  <a:cubicBezTo>
                    <a:pt x="47" y="209"/>
                    <a:pt x="0" y="162"/>
                    <a:pt x="0" y="104"/>
                  </a:cubicBezTo>
                  <a:cubicBezTo>
                    <a:pt x="0" y="47"/>
                    <a:pt x="47" y="0"/>
                    <a:pt x="104" y="0"/>
                  </a:cubicBezTo>
                  <a:cubicBezTo>
                    <a:pt x="162" y="0"/>
                    <a:pt x="209" y="47"/>
                    <a:pt x="209" y="104"/>
                  </a:cubicBezTo>
                  <a:cubicBezTo>
                    <a:pt x="209" y="162"/>
                    <a:pt x="162" y="209"/>
                    <a:pt x="104" y="209"/>
                  </a:cubicBezTo>
                  <a:close/>
                  <a:moveTo>
                    <a:pt x="104" y="6"/>
                  </a:moveTo>
                  <a:cubicBezTo>
                    <a:pt x="50" y="6"/>
                    <a:pt x="6" y="50"/>
                    <a:pt x="6" y="104"/>
                  </a:cubicBezTo>
                  <a:cubicBezTo>
                    <a:pt x="6" y="159"/>
                    <a:pt x="50" y="203"/>
                    <a:pt x="104" y="203"/>
                  </a:cubicBezTo>
                  <a:cubicBezTo>
                    <a:pt x="159" y="203"/>
                    <a:pt x="203" y="159"/>
                    <a:pt x="203" y="104"/>
                  </a:cubicBezTo>
                  <a:cubicBezTo>
                    <a:pt x="203" y="50"/>
                    <a:pt x="159" y="6"/>
                    <a:pt x="104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66"/>
            <p:cNvSpPr>
              <a:spLocks/>
            </p:cNvSpPr>
            <p:nvPr/>
          </p:nvSpPr>
          <p:spPr bwMode="auto">
            <a:xfrm>
              <a:off x="873126" y="1949450"/>
              <a:ext cx="65088" cy="150813"/>
            </a:xfrm>
            <a:custGeom>
              <a:avLst/>
              <a:gdLst>
                <a:gd name="T0" fmla="*/ 14 w 20"/>
                <a:gd name="T1" fmla="*/ 46 h 46"/>
                <a:gd name="T2" fmla="*/ 0 w 20"/>
                <a:gd name="T3" fmla="*/ 2 h 46"/>
                <a:gd name="T4" fmla="*/ 6 w 20"/>
                <a:gd name="T5" fmla="*/ 0 h 46"/>
                <a:gd name="T6" fmla="*/ 20 w 20"/>
                <a:gd name="T7" fmla="*/ 44 h 46"/>
                <a:gd name="T8" fmla="*/ 14 w 20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6">
                  <a:moveTo>
                    <a:pt x="14" y="46"/>
                  </a:moveTo>
                  <a:cubicBezTo>
                    <a:pt x="8" y="32"/>
                    <a:pt x="3" y="17"/>
                    <a:pt x="0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15"/>
                    <a:pt x="14" y="30"/>
                    <a:pt x="20" y="44"/>
                  </a:cubicBezTo>
                  <a:lnTo>
                    <a:pt x="14" y="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842963" y="1441450"/>
              <a:ext cx="95250" cy="387350"/>
            </a:xfrm>
            <a:custGeom>
              <a:avLst/>
              <a:gdLst>
                <a:gd name="T0" fmla="*/ 3 w 29"/>
                <a:gd name="T1" fmla="*/ 118 h 118"/>
                <a:gd name="T2" fmla="*/ 23 w 29"/>
                <a:gd name="T3" fmla="*/ 0 h 118"/>
                <a:gd name="T4" fmla="*/ 29 w 29"/>
                <a:gd name="T5" fmla="*/ 2 h 118"/>
                <a:gd name="T6" fmla="*/ 9 w 29"/>
                <a:gd name="T7" fmla="*/ 118 h 118"/>
                <a:gd name="T8" fmla="*/ 3 w 29"/>
                <a:gd name="T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8">
                  <a:moveTo>
                    <a:pt x="3" y="118"/>
                  </a:moveTo>
                  <a:cubicBezTo>
                    <a:pt x="0" y="78"/>
                    <a:pt x="7" y="37"/>
                    <a:pt x="23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13" y="38"/>
                    <a:pt x="6" y="78"/>
                    <a:pt x="9" y="118"/>
                  </a:cubicBezTo>
                  <a:lnTo>
                    <a:pt x="3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8"/>
            <p:cNvSpPr>
              <a:spLocks/>
            </p:cNvSpPr>
            <p:nvPr/>
          </p:nvSpPr>
          <p:spPr bwMode="auto">
            <a:xfrm>
              <a:off x="1052513" y="1706563"/>
              <a:ext cx="92075" cy="393700"/>
            </a:xfrm>
            <a:custGeom>
              <a:avLst/>
              <a:gdLst>
                <a:gd name="T0" fmla="*/ 5 w 28"/>
                <a:gd name="T1" fmla="*/ 120 h 120"/>
                <a:gd name="T2" fmla="*/ 0 w 28"/>
                <a:gd name="T3" fmla="*/ 118 h 120"/>
                <a:gd name="T4" fmla="*/ 19 w 28"/>
                <a:gd name="T5" fmla="*/ 1 h 120"/>
                <a:gd name="T6" fmla="*/ 25 w 28"/>
                <a:gd name="T7" fmla="*/ 0 h 120"/>
                <a:gd name="T8" fmla="*/ 5 w 28"/>
                <a:gd name="T9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20">
                  <a:moveTo>
                    <a:pt x="5" y="12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81"/>
                    <a:pt x="22" y="41"/>
                    <a:pt x="19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41"/>
                    <a:pt x="21" y="83"/>
                    <a:pt x="5" y="1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9"/>
            <p:cNvSpPr>
              <a:spLocks/>
            </p:cNvSpPr>
            <p:nvPr/>
          </p:nvSpPr>
          <p:spPr bwMode="auto">
            <a:xfrm>
              <a:off x="1052513" y="1441450"/>
              <a:ext cx="63500" cy="144463"/>
            </a:xfrm>
            <a:custGeom>
              <a:avLst/>
              <a:gdLst>
                <a:gd name="T0" fmla="*/ 14 w 19"/>
                <a:gd name="T1" fmla="*/ 44 h 44"/>
                <a:gd name="T2" fmla="*/ 0 w 19"/>
                <a:gd name="T3" fmla="*/ 2 h 44"/>
                <a:gd name="T4" fmla="*/ 5 w 19"/>
                <a:gd name="T5" fmla="*/ 0 h 44"/>
                <a:gd name="T6" fmla="*/ 19 w 19"/>
                <a:gd name="T7" fmla="*/ 42 h 44"/>
                <a:gd name="T8" fmla="*/ 14 w 19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4">
                  <a:moveTo>
                    <a:pt x="14" y="44"/>
                  </a:moveTo>
                  <a:cubicBezTo>
                    <a:pt x="10" y="29"/>
                    <a:pt x="6" y="15"/>
                    <a:pt x="0" y="2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3"/>
                    <a:pt x="16" y="28"/>
                    <a:pt x="19" y="42"/>
                  </a:cubicBezTo>
                  <a:lnTo>
                    <a:pt x="14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70"/>
            <p:cNvSpPr>
              <a:spLocks/>
            </p:cNvSpPr>
            <p:nvPr/>
          </p:nvSpPr>
          <p:spPr bwMode="auto">
            <a:xfrm>
              <a:off x="666751" y="1617663"/>
              <a:ext cx="388938" cy="95250"/>
            </a:xfrm>
            <a:custGeom>
              <a:avLst/>
              <a:gdLst>
                <a:gd name="T0" fmla="*/ 2 w 119"/>
                <a:gd name="T1" fmla="*/ 29 h 29"/>
                <a:gd name="T2" fmla="*/ 0 w 119"/>
                <a:gd name="T3" fmla="*/ 24 h 29"/>
                <a:gd name="T4" fmla="*/ 119 w 119"/>
                <a:gd name="T5" fmla="*/ 3 h 29"/>
                <a:gd name="T6" fmla="*/ 119 w 119"/>
                <a:gd name="T7" fmla="*/ 9 h 29"/>
                <a:gd name="T8" fmla="*/ 2 w 119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9">
                  <a:moveTo>
                    <a:pt x="2" y="29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37" y="7"/>
                    <a:pt x="78" y="0"/>
                    <a:pt x="119" y="3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79" y="6"/>
                    <a:pt x="39" y="13"/>
                    <a:pt x="2" y="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71"/>
            <p:cNvSpPr>
              <a:spLocks/>
            </p:cNvSpPr>
            <p:nvPr/>
          </p:nvSpPr>
          <p:spPr bwMode="auto">
            <a:xfrm>
              <a:off x="1181101" y="1647825"/>
              <a:ext cx="144463" cy="65088"/>
            </a:xfrm>
            <a:custGeom>
              <a:avLst/>
              <a:gdLst>
                <a:gd name="T0" fmla="*/ 42 w 44"/>
                <a:gd name="T1" fmla="*/ 20 h 20"/>
                <a:gd name="T2" fmla="*/ 0 w 44"/>
                <a:gd name="T3" fmla="*/ 6 h 20"/>
                <a:gd name="T4" fmla="*/ 1 w 44"/>
                <a:gd name="T5" fmla="*/ 0 h 20"/>
                <a:gd name="T6" fmla="*/ 44 w 44"/>
                <a:gd name="T7" fmla="*/ 15 h 20"/>
                <a:gd name="T8" fmla="*/ 42 w 4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0">
                  <a:moveTo>
                    <a:pt x="42" y="20"/>
                  </a:moveTo>
                  <a:cubicBezTo>
                    <a:pt x="28" y="14"/>
                    <a:pt x="14" y="9"/>
                    <a:pt x="0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6" y="4"/>
                    <a:pt x="30" y="9"/>
                    <a:pt x="44" y="15"/>
                  </a:cubicBezTo>
                  <a:lnTo>
                    <a:pt x="42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666751" y="1828800"/>
              <a:ext cx="147638" cy="65088"/>
            </a:xfrm>
            <a:custGeom>
              <a:avLst/>
              <a:gdLst>
                <a:gd name="T0" fmla="*/ 44 w 45"/>
                <a:gd name="T1" fmla="*/ 20 h 20"/>
                <a:gd name="T2" fmla="*/ 0 w 45"/>
                <a:gd name="T3" fmla="*/ 5 h 20"/>
                <a:gd name="T4" fmla="*/ 2 w 45"/>
                <a:gd name="T5" fmla="*/ 0 h 20"/>
                <a:gd name="T6" fmla="*/ 45 w 45"/>
                <a:gd name="T7" fmla="*/ 14 h 20"/>
                <a:gd name="T8" fmla="*/ 44 w 45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0">
                  <a:moveTo>
                    <a:pt x="44" y="20"/>
                  </a:moveTo>
                  <a:cubicBezTo>
                    <a:pt x="29" y="16"/>
                    <a:pt x="14" y="11"/>
                    <a:pt x="0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6" y="6"/>
                    <a:pt x="30" y="11"/>
                    <a:pt x="45" y="14"/>
                  </a:cubicBezTo>
                  <a:lnTo>
                    <a:pt x="4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73"/>
            <p:cNvSpPr>
              <a:spLocks/>
            </p:cNvSpPr>
            <p:nvPr/>
          </p:nvSpPr>
          <p:spPr bwMode="auto">
            <a:xfrm>
              <a:off x="935038" y="1828800"/>
              <a:ext cx="390525" cy="84138"/>
            </a:xfrm>
            <a:custGeom>
              <a:avLst/>
              <a:gdLst>
                <a:gd name="T0" fmla="*/ 18 w 119"/>
                <a:gd name="T1" fmla="*/ 26 h 26"/>
                <a:gd name="T2" fmla="*/ 0 w 119"/>
                <a:gd name="T3" fmla="*/ 25 h 26"/>
                <a:gd name="T4" fmla="*/ 1 w 119"/>
                <a:gd name="T5" fmla="*/ 20 h 26"/>
                <a:gd name="T6" fmla="*/ 117 w 119"/>
                <a:gd name="T7" fmla="*/ 0 h 26"/>
                <a:gd name="T8" fmla="*/ 119 w 119"/>
                <a:gd name="T9" fmla="*/ 5 h 26"/>
                <a:gd name="T10" fmla="*/ 18 w 119"/>
                <a:gd name="T1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" h="26">
                  <a:moveTo>
                    <a:pt x="18" y="26"/>
                  </a:moveTo>
                  <a:cubicBezTo>
                    <a:pt x="12" y="26"/>
                    <a:pt x="6" y="26"/>
                    <a:pt x="0" y="25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40" y="22"/>
                    <a:pt x="80" y="16"/>
                    <a:pt x="117" y="0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87" y="19"/>
                    <a:pt x="53" y="26"/>
                    <a:pt x="18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4"/>
            <p:cNvSpPr>
              <a:spLocks noEditPoints="1"/>
            </p:cNvSpPr>
            <p:nvPr/>
          </p:nvSpPr>
          <p:spPr bwMode="auto">
            <a:xfrm>
              <a:off x="1046163" y="1573213"/>
              <a:ext cx="144463" cy="147638"/>
            </a:xfrm>
            <a:custGeom>
              <a:avLst/>
              <a:gdLst>
                <a:gd name="T0" fmla="*/ 22 w 44"/>
                <a:gd name="T1" fmla="*/ 45 h 45"/>
                <a:gd name="T2" fmla="*/ 0 w 44"/>
                <a:gd name="T3" fmla="*/ 22 h 45"/>
                <a:gd name="T4" fmla="*/ 22 w 44"/>
                <a:gd name="T5" fmla="*/ 0 h 45"/>
                <a:gd name="T6" fmla="*/ 44 w 44"/>
                <a:gd name="T7" fmla="*/ 22 h 45"/>
                <a:gd name="T8" fmla="*/ 22 w 44"/>
                <a:gd name="T9" fmla="*/ 45 h 45"/>
                <a:gd name="T10" fmla="*/ 22 w 44"/>
                <a:gd name="T11" fmla="*/ 6 h 45"/>
                <a:gd name="T12" fmla="*/ 6 w 44"/>
                <a:gd name="T13" fmla="*/ 22 h 45"/>
                <a:gd name="T14" fmla="*/ 22 w 44"/>
                <a:gd name="T15" fmla="*/ 39 h 45"/>
                <a:gd name="T16" fmla="*/ 39 w 44"/>
                <a:gd name="T17" fmla="*/ 22 h 45"/>
                <a:gd name="T18" fmla="*/ 22 w 44"/>
                <a:gd name="T19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5">
                  <a:moveTo>
                    <a:pt x="22" y="45"/>
                  </a:move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5"/>
                    <a:pt x="34" y="45"/>
                    <a:pt x="22" y="45"/>
                  </a:cubicBezTo>
                  <a:close/>
                  <a:moveTo>
                    <a:pt x="22" y="6"/>
                  </a:moveTo>
                  <a:cubicBezTo>
                    <a:pt x="13" y="6"/>
                    <a:pt x="6" y="13"/>
                    <a:pt x="6" y="22"/>
                  </a:cubicBezTo>
                  <a:cubicBezTo>
                    <a:pt x="6" y="31"/>
                    <a:pt x="13" y="39"/>
                    <a:pt x="22" y="39"/>
                  </a:cubicBezTo>
                  <a:cubicBezTo>
                    <a:pt x="31" y="39"/>
                    <a:pt x="39" y="31"/>
                    <a:pt x="39" y="22"/>
                  </a:cubicBezTo>
                  <a:cubicBezTo>
                    <a:pt x="39" y="13"/>
                    <a:pt x="31" y="6"/>
                    <a:pt x="22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75"/>
            <p:cNvSpPr>
              <a:spLocks noEditPoints="1"/>
            </p:cNvSpPr>
            <p:nvPr/>
          </p:nvSpPr>
          <p:spPr bwMode="auto">
            <a:xfrm>
              <a:off x="800101" y="1819275"/>
              <a:ext cx="147638" cy="142875"/>
            </a:xfrm>
            <a:custGeom>
              <a:avLst/>
              <a:gdLst>
                <a:gd name="T0" fmla="*/ 23 w 45"/>
                <a:gd name="T1" fmla="*/ 44 h 44"/>
                <a:gd name="T2" fmla="*/ 0 w 45"/>
                <a:gd name="T3" fmla="*/ 22 h 44"/>
                <a:gd name="T4" fmla="*/ 23 w 45"/>
                <a:gd name="T5" fmla="*/ 0 h 44"/>
                <a:gd name="T6" fmla="*/ 45 w 45"/>
                <a:gd name="T7" fmla="*/ 22 h 44"/>
                <a:gd name="T8" fmla="*/ 23 w 45"/>
                <a:gd name="T9" fmla="*/ 44 h 44"/>
                <a:gd name="T10" fmla="*/ 23 w 45"/>
                <a:gd name="T11" fmla="*/ 6 h 44"/>
                <a:gd name="T12" fmla="*/ 6 w 45"/>
                <a:gd name="T13" fmla="*/ 22 h 44"/>
                <a:gd name="T14" fmla="*/ 23 w 45"/>
                <a:gd name="T15" fmla="*/ 38 h 44"/>
                <a:gd name="T16" fmla="*/ 39 w 45"/>
                <a:gd name="T17" fmla="*/ 22 h 44"/>
                <a:gd name="T18" fmla="*/ 23 w 45"/>
                <a:gd name="T19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44">
                  <a:moveTo>
                    <a:pt x="23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ubicBezTo>
                    <a:pt x="45" y="34"/>
                    <a:pt x="35" y="44"/>
                    <a:pt x="23" y="44"/>
                  </a:cubicBezTo>
                  <a:close/>
                  <a:moveTo>
                    <a:pt x="23" y="6"/>
                  </a:moveTo>
                  <a:cubicBezTo>
                    <a:pt x="14" y="6"/>
                    <a:pt x="6" y="13"/>
                    <a:pt x="6" y="22"/>
                  </a:cubicBezTo>
                  <a:cubicBezTo>
                    <a:pt x="6" y="31"/>
                    <a:pt x="14" y="38"/>
                    <a:pt x="23" y="38"/>
                  </a:cubicBezTo>
                  <a:cubicBezTo>
                    <a:pt x="32" y="38"/>
                    <a:pt x="39" y="31"/>
                    <a:pt x="39" y="22"/>
                  </a:cubicBezTo>
                  <a:cubicBezTo>
                    <a:pt x="39" y="13"/>
                    <a:pt x="32" y="6"/>
                    <a:pt x="23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1277916" y="3312902"/>
            <a:ext cx="520303" cy="577454"/>
            <a:chOff x="673101" y="3619500"/>
            <a:chExt cx="693737" cy="769938"/>
          </a:xfrm>
        </p:grpSpPr>
        <p:sp>
          <p:nvSpPr>
            <p:cNvPr id="61" name="Freeform 85"/>
            <p:cNvSpPr>
              <a:spLocks noEditPoints="1"/>
            </p:cNvSpPr>
            <p:nvPr/>
          </p:nvSpPr>
          <p:spPr bwMode="auto">
            <a:xfrm>
              <a:off x="744538" y="3619500"/>
              <a:ext cx="498475" cy="366713"/>
            </a:xfrm>
            <a:custGeom>
              <a:avLst/>
              <a:gdLst>
                <a:gd name="T0" fmla="*/ 76 w 152"/>
                <a:gd name="T1" fmla="*/ 112 h 112"/>
                <a:gd name="T2" fmla="*/ 64 w 152"/>
                <a:gd name="T3" fmla="*/ 108 h 112"/>
                <a:gd name="T4" fmla="*/ 64 w 152"/>
                <a:gd name="T5" fmla="*/ 85 h 112"/>
                <a:gd name="T6" fmla="*/ 76 w 152"/>
                <a:gd name="T7" fmla="*/ 80 h 112"/>
                <a:gd name="T8" fmla="*/ 87 w 152"/>
                <a:gd name="T9" fmla="*/ 85 h 112"/>
                <a:gd name="T10" fmla="*/ 92 w 152"/>
                <a:gd name="T11" fmla="*/ 96 h 112"/>
                <a:gd name="T12" fmla="*/ 87 w 152"/>
                <a:gd name="T13" fmla="*/ 108 h 112"/>
                <a:gd name="T14" fmla="*/ 76 w 152"/>
                <a:gd name="T15" fmla="*/ 112 h 112"/>
                <a:gd name="T16" fmla="*/ 76 w 152"/>
                <a:gd name="T17" fmla="*/ 86 h 112"/>
                <a:gd name="T18" fmla="*/ 69 w 152"/>
                <a:gd name="T19" fmla="*/ 89 h 112"/>
                <a:gd name="T20" fmla="*/ 69 w 152"/>
                <a:gd name="T21" fmla="*/ 103 h 112"/>
                <a:gd name="T22" fmla="*/ 76 w 152"/>
                <a:gd name="T23" fmla="*/ 106 h 112"/>
                <a:gd name="T24" fmla="*/ 83 w 152"/>
                <a:gd name="T25" fmla="*/ 103 h 112"/>
                <a:gd name="T26" fmla="*/ 86 w 152"/>
                <a:gd name="T27" fmla="*/ 96 h 112"/>
                <a:gd name="T28" fmla="*/ 83 w 152"/>
                <a:gd name="T29" fmla="*/ 89 h 112"/>
                <a:gd name="T30" fmla="*/ 76 w 152"/>
                <a:gd name="T31" fmla="*/ 86 h 112"/>
                <a:gd name="T32" fmla="*/ 109 w 152"/>
                <a:gd name="T33" fmla="*/ 76 h 112"/>
                <a:gd name="T34" fmla="*/ 109 w 152"/>
                <a:gd name="T35" fmla="*/ 76 h 112"/>
                <a:gd name="T36" fmla="*/ 107 w 152"/>
                <a:gd name="T37" fmla="*/ 75 h 112"/>
                <a:gd name="T38" fmla="*/ 76 w 152"/>
                <a:gd name="T39" fmla="*/ 62 h 112"/>
                <a:gd name="T40" fmla="*/ 45 w 152"/>
                <a:gd name="T41" fmla="*/ 75 h 112"/>
                <a:gd name="T42" fmla="*/ 41 w 152"/>
                <a:gd name="T43" fmla="*/ 75 h 112"/>
                <a:gd name="T44" fmla="*/ 29 w 152"/>
                <a:gd name="T45" fmla="*/ 63 h 112"/>
                <a:gd name="T46" fmla="*/ 28 w 152"/>
                <a:gd name="T47" fmla="*/ 61 h 112"/>
                <a:gd name="T48" fmla="*/ 29 w 152"/>
                <a:gd name="T49" fmla="*/ 59 h 112"/>
                <a:gd name="T50" fmla="*/ 76 w 152"/>
                <a:gd name="T51" fmla="*/ 39 h 112"/>
                <a:gd name="T52" fmla="*/ 123 w 152"/>
                <a:gd name="T53" fmla="*/ 59 h 112"/>
                <a:gd name="T54" fmla="*/ 123 w 152"/>
                <a:gd name="T55" fmla="*/ 63 h 112"/>
                <a:gd name="T56" fmla="*/ 111 w 152"/>
                <a:gd name="T57" fmla="*/ 75 h 112"/>
                <a:gd name="T58" fmla="*/ 109 w 152"/>
                <a:gd name="T59" fmla="*/ 76 h 112"/>
                <a:gd name="T60" fmla="*/ 76 w 152"/>
                <a:gd name="T61" fmla="*/ 57 h 112"/>
                <a:gd name="T62" fmla="*/ 109 w 152"/>
                <a:gd name="T63" fmla="*/ 69 h 112"/>
                <a:gd name="T64" fmla="*/ 116 w 152"/>
                <a:gd name="T65" fmla="*/ 61 h 112"/>
                <a:gd name="T66" fmla="*/ 76 w 152"/>
                <a:gd name="T67" fmla="*/ 45 h 112"/>
                <a:gd name="T68" fmla="*/ 35 w 152"/>
                <a:gd name="T69" fmla="*/ 61 h 112"/>
                <a:gd name="T70" fmla="*/ 43 w 152"/>
                <a:gd name="T71" fmla="*/ 69 h 112"/>
                <a:gd name="T72" fmla="*/ 76 w 152"/>
                <a:gd name="T73" fmla="*/ 57 h 112"/>
                <a:gd name="T74" fmla="*/ 16 w 152"/>
                <a:gd name="T75" fmla="*/ 48 h 112"/>
                <a:gd name="T76" fmla="*/ 13 w 152"/>
                <a:gd name="T77" fmla="*/ 47 h 112"/>
                <a:gd name="T78" fmla="*/ 1 w 152"/>
                <a:gd name="T79" fmla="*/ 35 h 112"/>
                <a:gd name="T80" fmla="*/ 0 w 152"/>
                <a:gd name="T81" fmla="*/ 33 h 112"/>
                <a:gd name="T82" fmla="*/ 1 w 152"/>
                <a:gd name="T83" fmla="*/ 31 h 112"/>
                <a:gd name="T84" fmla="*/ 76 w 152"/>
                <a:gd name="T85" fmla="*/ 0 h 112"/>
                <a:gd name="T86" fmla="*/ 150 w 152"/>
                <a:gd name="T87" fmla="*/ 31 h 112"/>
                <a:gd name="T88" fmla="*/ 150 w 152"/>
                <a:gd name="T89" fmla="*/ 35 h 112"/>
                <a:gd name="T90" fmla="*/ 138 w 152"/>
                <a:gd name="T91" fmla="*/ 47 h 112"/>
                <a:gd name="T92" fmla="*/ 134 w 152"/>
                <a:gd name="T93" fmla="*/ 47 h 112"/>
                <a:gd name="T94" fmla="*/ 76 w 152"/>
                <a:gd name="T95" fmla="*/ 23 h 112"/>
                <a:gd name="T96" fmla="*/ 18 w 152"/>
                <a:gd name="T97" fmla="*/ 47 h 112"/>
                <a:gd name="T98" fmla="*/ 16 w 152"/>
                <a:gd name="T99" fmla="*/ 48 h 112"/>
                <a:gd name="T100" fmla="*/ 8 w 152"/>
                <a:gd name="T101" fmla="*/ 33 h 112"/>
                <a:gd name="T102" fmla="*/ 16 w 152"/>
                <a:gd name="T103" fmla="*/ 41 h 112"/>
                <a:gd name="T104" fmla="*/ 76 w 152"/>
                <a:gd name="T105" fmla="*/ 17 h 112"/>
                <a:gd name="T106" fmla="*/ 136 w 152"/>
                <a:gd name="T107" fmla="*/ 41 h 112"/>
                <a:gd name="T108" fmla="*/ 144 w 152"/>
                <a:gd name="T109" fmla="*/ 33 h 112"/>
                <a:gd name="T110" fmla="*/ 76 w 152"/>
                <a:gd name="T111" fmla="*/ 6 h 112"/>
                <a:gd name="T112" fmla="*/ 8 w 152"/>
                <a:gd name="T113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2" h="112">
                  <a:moveTo>
                    <a:pt x="76" y="112"/>
                  </a:moveTo>
                  <a:cubicBezTo>
                    <a:pt x="72" y="112"/>
                    <a:pt x="67" y="111"/>
                    <a:pt x="64" y="108"/>
                  </a:cubicBezTo>
                  <a:cubicBezTo>
                    <a:pt x="58" y="101"/>
                    <a:pt x="58" y="91"/>
                    <a:pt x="64" y="85"/>
                  </a:cubicBezTo>
                  <a:cubicBezTo>
                    <a:pt x="67" y="82"/>
                    <a:pt x="72" y="80"/>
                    <a:pt x="76" y="80"/>
                  </a:cubicBezTo>
                  <a:cubicBezTo>
                    <a:pt x="80" y="80"/>
                    <a:pt x="84" y="82"/>
                    <a:pt x="87" y="85"/>
                  </a:cubicBezTo>
                  <a:cubicBezTo>
                    <a:pt x="90" y="88"/>
                    <a:pt x="92" y="92"/>
                    <a:pt x="92" y="96"/>
                  </a:cubicBezTo>
                  <a:cubicBezTo>
                    <a:pt x="92" y="100"/>
                    <a:pt x="90" y="105"/>
                    <a:pt x="87" y="108"/>
                  </a:cubicBezTo>
                  <a:cubicBezTo>
                    <a:pt x="84" y="111"/>
                    <a:pt x="80" y="112"/>
                    <a:pt x="76" y="112"/>
                  </a:cubicBezTo>
                  <a:close/>
                  <a:moveTo>
                    <a:pt x="76" y="86"/>
                  </a:moveTo>
                  <a:cubicBezTo>
                    <a:pt x="73" y="86"/>
                    <a:pt x="71" y="87"/>
                    <a:pt x="69" y="89"/>
                  </a:cubicBezTo>
                  <a:cubicBezTo>
                    <a:pt x="65" y="93"/>
                    <a:pt x="65" y="99"/>
                    <a:pt x="69" y="103"/>
                  </a:cubicBezTo>
                  <a:cubicBezTo>
                    <a:pt x="71" y="105"/>
                    <a:pt x="73" y="106"/>
                    <a:pt x="76" y="106"/>
                  </a:cubicBezTo>
                  <a:cubicBezTo>
                    <a:pt x="79" y="106"/>
                    <a:pt x="81" y="105"/>
                    <a:pt x="83" y="103"/>
                  </a:cubicBezTo>
                  <a:cubicBezTo>
                    <a:pt x="85" y="101"/>
                    <a:pt x="86" y="99"/>
                    <a:pt x="86" y="96"/>
                  </a:cubicBezTo>
                  <a:cubicBezTo>
                    <a:pt x="86" y="93"/>
                    <a:pt x="85" y="91"/>
                    <a:pt x="83" y="89"/>
                  </a:cubicBezTo>
                  <a:cubicBezTo>
                    <a:pt x="81" y="87"/>
                    <a:pt x="79" y="86"/>
                    <a:pt x="76" y="86"/>
                  </a:cubicBezTo>
                  <a:close/>
                  <a:moveTo>
                    <a:pt x="109" y="76"/>
                  </a:moveTo>
                  <a:cubicBezTo>
                    <a:pt x="109" y="76"/>
                    <a:pt x="109" y="76"/>
                    <a:pt x="109" y="76"/>
                  </a:cubicBezTo>
                  <a:cubicBezTo>
                    <a:pt x="108" y="76"/>
                    <a:pt x="107" y="76"/>
                    <a:pt x="107" y="75"/>
                  </a:cubicBezTo>
                  <a:cubicBezTo>
                    <a:pt x="98" y="67"/>
                    <a:pt x="87" y="62"/>
                    <a:pt x="76" y="62"/>
                  </a:cubicBezTo>
                  <a:cubicBezTo>
                    <a:pt x="64" y="62"/>
                    <a:pt x="53" y="67"/>
                    <a:pt x="45" y="75"/>
                  </a:cubicBezTo>
                  <a:cubicBezTo>
                    <a:pt x="44" y="76"/>
                    <a:pt x="42" y="76"/>
                    <a:pt x="41" y="75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2"/>
                    <a:pt x="28" y="62"/>
                    <a:pt x="28" y="61"/>
                  </a:cubicBezTo>
                  <a:cubicBezTo>
                    <a:pt x="28" y="60"/>
                    <a:pt x="28" y="59"/>
                    <a:pt x="29" y="59"/>
                  </a:cubicBezTo>
                  <a:cubicBezTo>
                    <a:pt x="41" y="46"/>
                    <a:pt x="58" y="39"/>
                    <a:pt x="76" y="39"/>
                  </a:cubicBezTo>
                  <a:cubicBezTo>
                    <a:pt x="94" y="39"/>
                    <a:pt x="110" y="46"/>
                    <a:pt x="123" y="59"/>
                  </a:cubicBezTo>
                  <a:cubicBezTo>
                    <a:pt x="124" y="60"/>
                    <a:pt x="124" y="62"/>
                    <a:pt x="123" y="6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6"/>
                    <a:pt x="109" y="76"/>
                    <a:pt x="109" y="76"/>
                  </a:cubicBezTo>
                  <a:close/>
                  <a:moveTo>
                    <a:pt x="76" y="57"/>
                  </a:moveTo>
                  <a:cubicBezTo>
                    <a:pt x="88" y="57"/>
                    <a:pt x="100" y="61"/>
                    <a:pt x="109" y="69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05" y="51"/>
                    <a:pt x="91" y="45"/>
                    <a:pt x="76" y="45"/>
                  </a:cubicBezTo>
                  <a:cubicBezTo>
                    <a:pt x="61" y="45"/>
                    <a:pt x="46" y="51"/>
                    <a:pt x="35" y="61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52" y="61"/>
                    <a:pt x="64" y="57"/>
                    <a:pt x="76" y="57"/>
                  </a:cubicBezTo>
                  <a:close/>
                  <a:moveTo>
                    <a:pt x="16" y="48"/>
                  </a:moveTo>
                  <a:cubicBezTo>
                    <a:pt x="15" y="48"/>
                    <a:pt x="14" y="48"/>
                    <a:pt x="13" y="47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0" y="32"/>
                    <a:pt x="1" y="31"/>
                    <a:pt x="1" y="31"/>
                  </a:cubicBezTo>
                  <a:cubicBezTo>
                    <a:pt x="21" y="11"/>
                    <a:pt x="48" y="0"/>
                    <a:pt x="76" y="0"/>
                  </a:cubicBezTo>
                  <a:cubicBezTo>
                    <a:pt x="104" y="0"/>
                    <a:pt x="131" y="11"/>
                    <a:pt x="150" y="31"/>
                  </a:cubicBezTo>
                  <a:cubicBezTo>
                    <a:pt x="152" y="32"/>
                    <a:pt x="152" y="34"/>
                    <a:pt x="150" y="35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8"/>
                    <a:pt x="135" y="48"/>
                    <a:pt x="134" y="47"/>
                  </a:cubicBezTo>
                  <a:cubicBezTo>
                    <a:pt x="119" y="31"/>
                    <a:pt x="98" y="23"/>
                    <a:pt x="76" y="23"/>
                  </a:cubicBezTo>
                  <a:cubicBezTo>
                    <a:pt x="54" y="23"/>
                    <a:pt x="33" y="31"/>
                    <a:pt x="18" y="47"/>
                  </a:cubicBezTo>
                  <a:cubicBezTo>
                    <a:pt x="17" y="48"/>
                    <a:pt x="16" y="48"/>
                    <a:pt x="16" y="48"/>
                  </a:cubicBezTo>
                  <a:close/>
                  <a:moveTo>
                    <a:pt x="8" y="33"/>
                  </a:moveTo>
                  <a:cubicBezTo>
                    <a:pt x="16" y="41"/>
                    <a:pt x="16" y="41"/>
                    <a:pt x="16" y="41"/>
                  </a:cubicBezTo>
                  <a:cubicBezTo>
                    <a:pt x="32" y="25"/>
                    <a:pt x="53" y="17"/>
                    <a:pt x="76" y="17"/>
                  </a:cubicBezTo>
                  <a:cubicBezTo>
                    <a:pt x="98" y="17"/>
                    <a:pt x="120" y="25"/>
                    <a:pt x="136" y="41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26" y="15"/>
                    <a:pt x="101" y="6"/>
                    <a:pt x="76" y="6"/>
                  </a:cubicBezTo>
                  <a:cubicBezTo>
                    <a:pt x="50" y="6"/>
                    <a:pt x="26" y="15"/>
                    <a:pt x="8" y="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86"/>
            <p:cNvSpPr>
              <a:spLocks noEditPoints="1"/>
            </p:cNvSpPr>
            <p:nvPr/>
          </p:nvSpPr>
          <p:spPr bwMode="auto">
            <a:xfrm>
              <a:off x="1233488" y="4019550"/>
              <a:ext cx="133350" cy="157163"/>
            </a:xfrm>
            <a:custGeom>
              <a:avLst/>
              <a:gdLst>
                <a:gd name="T0" fmla="*/ 16 w 41"/>
                <a:gd name="T1" fmla="*/ 48 h 48"/>
                <a:gd name="T2" fmla="*/ 3 w 41"/>
                <a:gd name="T3" fmla="*/ 48 h 48"/>
                <a:gd name="T4" fmla="*/ 0 w 41"/>
                <a:gd name="T5" fmla="*/ 47 h 48"/>
                <a:gd name="T6" fmla="*/ 0 w 41"/>
                <a:gd name="T7" fmla="*/ 44 h 48"/>
                <a:gd name="T8" fmla="*/ 6 w 41"/>
                <a:gd name="T9" fmla="*/ 15 h 48"/>
                <a:gd name="T10" fmla="*/ 6 w 41"/>
                <a:gd name="T11" fmla="*/ 3 h 48"/>
                <a:gd name="T12" fmla="*/ 9 w 41"/>
                <a:gd name="T13" fmla="*/ 0 h 48"/>
                <a:gd name="T14" fmla="*/ 16 w 41"/>
                <a:gd name="T15" fmla="*/ 0 h 48"/>
                <a:gd name="T16" fmla="*/ 41 w 41"/>
                <a:gd name="T17" fmla="*/ 24 h 48"/>
                <a:gd name="T18" fmla="*/ 16 w 41"/>
                <a:gd name="T19" fmla="*/ 48 h 48"/>
                <a:gd name="T20" fmla="*/ 7 w 41"/>
                <a:gd name="T21" fmla="*/ 43 h 48"/>
                <a:gd name="T22" fmla="*/ 16 w 41"/>
                <a:gd name="T23" fmla="*/ 43 h 48"/>
                <a:gd name="T24" fmla="*/ 35 w 41"/>
                <a:gd name="T25" fmla="*/ 24 h 48"/>
                <a:gd name="T26" fmla="*/ 16 w 41"/>
                <a:gd name="T27" fmla="*/ 6 h 48"/>
                <a:gd name="T28" fmla="*/ 12 w 41"/>
                <a:gd name="T29" fmla="*/ 6 h 48"/>
                <a:gd name="T30" fmla="*/ 12 w 41"/>
                <a:gd name="T31" fmla="*/ 15 h 48"/>
                <a:gd name="T32" fmla="*/ 7 w 41"/>
                <a:gd name="T33" fmla="*/ 4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48">
                  <a:moveTo>
                    <a:pt x="16" y="48"/>
                  </a:moveTo>
                  <a:cubicBezTo>
                    <a:pt x="3" y="48"/>
                    <a:pt x="3" y="48"/>
                    <a:pt x="3" y="48"/>
                  </a:cubicBezTo>
                  <a:cubicBezTo>
                    <a:pt x="2" y="48"/>
                    <a:pt x="1" y="48"/>
                    <a:pt x="0" y="47"/>
                  </a:cubicBezTo>
                  <a:cubicBezTo>
                    <a:pt x="0" y="46"/>
                    <a:pt x="0" y="45"/>
                    <a:pt x="0" y="44"/>
                  </a:cubicBezTo>
                  <a:cubicBezTo>
                    <a:pt x="4" y="35"/>
                    <a:pt x="6" y="25"/>
                    <a:pt x="6" y="1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1"/>
                    <a:pt x="7" y="0"/>
                    <a:pt x="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0" y="0"/>
                    <a:pt x="41" y="11"/>
                    <a:pt x="41" y="24"/>
                  </a:cubicBezTo>
                  <a:cubicBezTo>
                    <a:pt x="41" y="38"/>
                    <a:pt x="30" y="48"/>
                    <a:pt x="16" y="48"/>
                  </a:cubicBezTo>
                  <a:close/>
                  <a:moveTo>
                    <a:pt x="7" y="43"/>
                  </a:moveTo>
                  <a:cubicBezTo>
                    <a:pt x="16" y="43"/>
                    <a:pt x="16" y="43"/>
                    <a:pt x="16" y="43"/>
                  </a:cubicBezTo>
                  <a:cubicBezTo>
                    <a:pt x="27" y="43"/>
                    <a:pt x="35" y="34"/>
                    <a:pt x="35" y="24"/>
                  </a:cubicBezTo>
                  <a:cubicBezTo>
                    <a:pt x="35" y="14"/>
                    <a:pt x="27" y="6"/>
                    <a:pt x="16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24"/>
                    <a:pt x="10" y="34"/>
                    <a:pt x="7" y="4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87"/>
            <p:cNvSpPr>
              <a:spLocks noEditPoints="1"/>
            </p:cNvSpPr>
            <p:nvPr/>
          </p:nvSpPr>
          <p:spPr bwMode="auto">
            <a:xfrm>
              <a:off x="673101" y="4321175"/>
              <a:ext cx="641350" cy="68263"/>
            </a:xfrm>
            <a:custGeom>
              <a:avLst/>
              <a:gdLst>
                <a:gd name="T0" fmla="*/ 178 w 196"/>
                <a:gd name="T1" fmla="*/ 21 h 21"/>
                <a:gd name="T2" fmla="*/ 18 w 196"/>
                <a:gd name="T3" fmla="*/ 21 h 21"/>
                <a:gd name="T4" fmla="*/ 0 w 196"/>
                <a:gd name="T5" fmla="*/ 3 h 21"/>
                <a:gd name="T6" fmla="*/ 3 w 196"/>
                <a:gd name="T7" fmla="*/ 0 h 21"/>
                <a:gd name="T8" fmla="*/ 193 w 196"/>
                <a:gd name="T9" fmla="*/ 0 h 21"/>
                <a:gd name="T10" fmla="*/ 196 w 196"/>
                <a:gd name="T11" fmla="*/ 3 h 21"/>
                <a:gd name="T12" fmla="*/ 178 w 196"/>
                <a:gd name="T13" fmla="*/ 21 h 21"/>
                <a:gd name="T14" fmla="*/ 6 w 196"/>
                <a:gd name="T15" fmla="*/ 6 h 21"/>
                <a:gd name="T16" fmla="*/ 18 w 196"/>
                <a:gd name="T17" fmla="*/ 15 h 21"/>
                <a:gd name="T18" fmla="*/ 178 w 196"/>
                <a:gd name="T19" fmla="*/ 15 h 21"/>
                <a:gd name="T20" fmla="*/ 189 w 196"/>
                <a:gd name="T21" fmla="*/ 6 h 21"/>
                <a:gd name="T22" fmla="*/ 6 w 196"/>
                <a:gd name="T23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21">
                  <a:moveTo>
                    <a:pt x="17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8" y="21"/>
                    <a:pt x="0" y="12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4" y="0"/>
                    <a:pt x="196" y="1"/>
                    <a:pt x="196" y="3"/>
                  </a:cubicBezTo>
                  <a:cubicBezTo>
                    <a:pt x="196" y="12"/>
                    <a:pt x="187" y="21"/>
                    <a:pt x="178" y="21"/>
                  </a:cubicBezTo>
                  <a:close/>
                  <a:moveTo>
                    <a:pt x="6" y="6"/>
                  </a:moveTo>
                  <a:cubicBezTo>
                    <a:pt x="8" y="11"/>
                    <a:pt x="12" y="15"/>
                    <a:pt x="18" y="15"/>
                  </a:cubicBezTo>
                  <a:cubicBezTo>
                    <a:pt x="178" y="15"/>
                    <a:pt x="178" y="15"/>
                    <a:pt x="178" y="15"/>
                  </a:cubicBezTo>
                  <a:cubicBezTo>
                    <a:pt x="183" y="15"/>
                    <a:pt x="188" y="11"/>
                    <a:pt x="189" y="6"/>
                  </a:cubicBezTo>
                  <a:lnTo>
                    <a:pt x="6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88"/>
            <p:cNvSpPr>
              <a:spLocks noEditPoints="1"/>
            </p:cNvSpPr>
            <p:nvPr/>
          </p:nvSpPr>
          <p:spPr bwMode="auto">
            <a:xfrm>
              <a:off x="695326" y="4019550"/>
              <a:ext cx="577850" cy="320675"/>
            </a:xfrm>
            <a:custGeom>
              <a:avLst/>
              <a:gdLst>
                <a:gd name="T0" fmla="*/ 117 w 176"/>
                <a:gd name="T1" fmla="*/ 98 h 98"/>
                <a:gd name="T2" fmla="*/ 58 w 176"/>
                <a:gd name="T3" fmla="*/ 98 h 98"/>
                <a:gd name="T4" fmla="*/ 57 w 176"/>
                <a:gd name="T5" fmla="*/ 97 h 98"/>
                <a:gd name="T6" fmla="*/ 0 w 176"/>
                <a:gd name="T7" fmla="*/ 15 h 98"/>
                <a:gd name="T8" fmla="*/ 0 w 176"/>
                <a:gd name="T9" fmla="*/ 3 h 98"/>
                <a:gd name="T10" fmla="*/ 3 w 176"/>
                <a:gd name="T11" fmla="*/ 0 h 98"/>
                <a:gd name="T12" fmla="*/ 173 w 176"/>
                <a:gd name="T13" fmla="*/ 0 h 98"/>
                <a:gd name="T14" fmla="*/ 176 w 176"/>
                <a:gd name="T15" fmla="*/ 3 h 98"/>
                <a:gd name="T16" fmla="*/ 176 w 176"/>
                <a:gd name="T17" fmla="*/ 15 h 98"/>
                <a:gd name="T18" fmla="*/ 118 w 176"/>
                <a:gd name="T19" fmla="*/ 97 h 98"/>
                <a:gd name="T20" fmla="*/ 117 w 176"/>
                <a:gd name="T21" fmla="*/ 98 h 98"/>
                <a:gd name="T22" fmla="*/ 59 w 176"/>
                <a:gd name="T23" fmla="*/ 92 h 98"/>
                <a:gd name="T24" fmla="*/ 117 w 176"/>
                <a:gd name="T25" fmla="*/ 92 h 98"/>
                <a:gd name="T26" fmla="*/ 170 w 176"/>
                <a:gd name="T27" fmla="*/ 15 h 98"/>
                <a:gd name="T28" fmla="*/ 170 w 176"/>
                <a:gd name="T29" fmla="*/ 6 h 98"/>
                <a:gd name="T30" fmla="*/ 6 w 176"/>
                <a:gd name="T31" fmla="*/ 6 h 98"/>
                <a:gd name="T32" fmla="*/ 6 w 176"/>
                <a:gd name="T33" fmla="*/ 15 h 98"/>
                <a:gd name="T34" fmla="*/ 59 w 176"/>
                <a:gd name="T35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98">
                  <a:moveTo>
                    <a:pt x="117" y="98"/>
                  </a:moveTo>
                  <a:cubicBezTo>
                    <a:pt x="58" y="98"/>
                    <a:pt x="58" y="98"/>
                    <a:pt x="58" y="98"/>
                  </a:cubicBezTo>
                  <a:cubicBezTo>
                    <a:pt x="58" y="98"/>
                    <a:pt x="57" y="97"/>
                    <a:pt x="57" y="97"/>
                  </a:cubicBezTo>
                  <a:cubicBezTo>
                    <a:pt x="23" y="85"/>
                    <a:pt x="0" y="51"/>
                    <a:pt x="0" y="1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4" y="0"/>
                    <a:pt x="176" y="1"/>
                    <a:pt x="176" y="3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76" y="51"/>
                    <a:pt x="153" y="85"/>
                    <a:pt x="118" y="97"/>
                  </a:cubicBezTo>
                  <a:cubicBezTo>
                    <a:pt x="118" y="97"/>
                    <a:pt x="118" y="98"/>
                    <a:pt x="117" y="98"/>
                  </a:cubicBezTo>
                  <a:close/>
                  <a:moveTo>
                    <a:pt x="59" y="92"/>
                  </a:moveTo>
                  <a:cubicBezTo>
                    <a:pt x="117" y="92"/>
                    <a:pt x="117" y="92"/>
                    <a:pt x="117" y="92"/>
                  </a:cubicBezTo>
                  <a:cubicBezTo>
                    <a:pt x="148" y="80"/>
                    <a:pt x="170" y="49"/>
                    <a:pt x="170" y="15"/>
                  </a:cubicBezTo>
                  <a:cubicBezTo>
                    <a:pt x="170" y="6"/>
                    <a:pt x="170" y="6"/>
                    <a:pt x="170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49"/>
                    <a:pt x="27" y="80"/>
                    <a:pt x="59" y="9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971265" y="1571305"/>
            <a:ext cx="552451" cy="553640"/>
            <a:chOff x="1747838" y="1392238"/>
            <a:chExt cx="736601" cy="738187"/>
          </a:xfrm>
        </p:grpSpPr>
        <p:sp>
          <p:nvSpPr>
            <p:cNvPr id="66" name="Freeform 135"/>
            <p:cNvSpPr>
              <a:spLocks noEditPoints="1"/>
            </p:cNvSpPr>
            <p:nvPr/>
          </p:nvSpPr>
          <p:spPr bwMode="auto">
            <a:xfrm>
              <a:off x="1997076" y="1641475"/>
              <a:ext cx="487363" cy="488950"/>
            </a:xfrm>
            <a:custGeom>
              <a:avLst/>
              <a:gdLst>
                <a:gd name="T0" fmla="*/ 117 w 149"/>
                <a:gd name="T1" fmla="*/ 149 h 149"/>
                <a:gd name="T2" fmla="*/ 115 w 149"/>
                <a:gd name="T3" fmla="*/ 148 h 149"/>
                <a:gd name="T4" fmla="*/ 67 w 149"/>
                <a:gd name="T5" fmla="*/ 100 h 149"/>
                <a:gd name="T6" fmla="*/ 38 w 149"/>
                <a:gd name="T7" fmla="*/ 130 h 149"/>
                <a:gd name="T8" fmla="*/ 35 w 149"/>
                <a:gd name="T9" fmla="*/ 130 h 149"/>
                <a:gd name="T10" fmla="*/ 33 w 149"/>
                <a:gd name="T11" fmla="*/ 128 h 149"/>
                <a:gd name="T12" fmla="*/ 0 w 149"/>
                <a:gd name="T13" fmla="*/ 4 h 149"/>
                <a:gd name="T14" fmla="*/ 1 w 149"/>
                <a:gd name="T15" fmla="*/ 1 h 149"/>
                <a:gd name="T16" fmla="*/ 3 w 149"/>
                <a:gd name="T17" fmla="*/ 0 h 149"/>
                <a:gd name="T18" fmla="*/ 128 w 149"/>
                <a:gd name="T19" fmla="*/ 34 h 149"/>
                <a:gd name="T20" fmla="*/ 130 w 149"/>
                <a:gd name="T21" fmla="*/ 36 h 149"/>
                <a:gd name="T22" fmla="*/ 129 w 149"/>
                <a:gd name="T23" fmla="*/ 39 h 149"/>
                <a:gd name="T24" fmla="*/ 100 w 149"/>
                <a:gd name="T25" fmla="*/ 68 h 149"/>
                <a:gd name="T26" fmla="*/ 148 w 149"/>
                <a:gd name="T27" fmla="*/ 116 h 149"/>
                <a:gd name="T28" fmla="*/ 149 w 149"/>
                <a:gd name="T29" fmla="*/ 118 h 149"/>
                <a:gd name="T30" fmla="*/ 148 w 149"/>
                <a:gd name="T31" fmla="*/ 120 h 149"/>
                <a:gd name="T32" fmla="*/ 119 w 149"/>
                <a:gd name="T33" fmla="*/ 148 h 149"/>
                <a:gd name="T34" fmla="*/ 117 w 149"/>
                <a:gd name="T35" fmla="*/ 149 h 149"/>
                <a:gd name="T36" fmla="*/ 67 w 149"/>
                <a:gd name="T37" fmla="*/ 93 h 149"/>
                <a:gd name="T38" fmla="*/ 70 w 149"/>
                <a:gd name="T39" fmla="*/ 94 h 149"/>
                <a:gd name="T40" fmla="*/ 117 w 149"/>
                <a:gd name="T41" fmla="*/ 142 h 149"/>
                <a:gd name="T42" fmla="*/ 141 w 149"/>
                <a:gd name="T43" fmla="*/ 118 h 149"/>
                <a:gd name="T44" fmla="*/ 94 w 149"/>
                <a:gd name="T45" fmla="*/ 70 h 149"/>
                <a:gd name="T46" fmla="*/ 93 w 149"/>
                <a:gd name="T47" fmla="*/ 68 h 149"/>
                <a:gd name="T48" fmla="*/ 94 w 149"/>
                <a:gd name="T49" fmla="*/ 66 h 149"/>
                <a:gd name="T50" fmla="*/ 121 w 149"/>
                <a:gd name="T51" fmla="*/ 38 h 149"/>
                <a:gd name="T52" fmla="*/ 7 w 149"/>
                <a:gd name="T53" fmla="*/ 7 h 149"/>
                <a:gd name="T54" fmla="*/ 38 w 149"/>
                <a:gd name="T55" fmla="*/ 122 h 149"/>
                <a:gd name="T56" fmla="*/ 65 w 149"/>
                <a:gd name="T57" fmla="*/ 94 h 149"/>
                <a:gd name="T58" fmla="*/ 67 w 149"/>
                <a:gd name="T59" fmla="*/ 9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9" h="149">
                  <a:moveTo>
                    <a:pt x="117" y="149"/>
                  </a:moveTo>
                  <a:cubicBezTo>
                    <a:pt x="117" y="149"/>
                    <a:pt x="116" y="149"/>
                    <a:pt x="115" y="148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38" y="130"/>
                    <a:pt x="38" y="130"/>
                    <a:pt x="38" y="130"/>
                  </a:cubicBezTo>
                  <a:cubicBezTo>
                    <a:pt x="37" y="130"/>
                    <a:pt x="36" y="131"/>
                    <a:pt x="35" y="130"/>
                  </a:cubicBezTo>
                  <a:cubicBezTo>
                    <a:pt x="34" y="130"/>
                    <a:pt x="33" y="129"/>
                    <a:pt x="33" y="12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29" y="34"/>
                    <a:pt x="130" y="35"/>
                    <a:pt x="130" y="36"/>
                  </a:cubicBezTo>
                  <a:cubicBezTo>
                    <a:pt x="130" y="37"/>
                    <a:pt x="130" y="38"/>
                    <a:pt x="129" y="39"/>
                  </a:cubicBezTo>
                  <a:cubicBezTo>
                    <a:pt x="100" y="68"/>
                    <a:pt x="100" y="68"/>
                    <a:pt x="100" y="68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9" y="117"/>
                    <a:pt x="149" y="118"/>
                  </a:cubicBezTo>
                  <a:cubicBezTo>
                    <a:pt x="149" y="119"/>
                    <a:pt x="148" y="119"/>
                    <a:pt x="148" y="120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149"/>
                    <a:pt x="118" y="149"/>
                    <a:pt x="117" y="149"/>
                  </a:cubicBezTo>
                  <a:close/>
                  <a:moveTo>
                    <a:pt x="67" y="93"/>
                  </a:moveTo>
                  <a:cubicBezTo>
                    <a:pt x="68" y="93"/>
                    <a:pt x="69" y="93"/>
                    <a:pt x="70" y="94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3" y="69"/>
                    <a:pt x="93" y="69"/>
                    <a:pt x="93" y="68"/>
                  </a:cubicBezTo>
                  <a:cubicBezTo>
                    <a:pt x="93" y="67"/>
                    <a:pt x="93" y="66"/>
                    <a:pt x="94" y="66"/>
                  </a:cubicBezTo>
                  <a:cubicBezTo>
                    <a:pt x="121" y="38"/>
                    <a:pt x="121" y="38"/>
                    <a:pt x="121" y="3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65" y="94"/>
                    <a:pt x="65" y="94"/>
                    <a:pt x="65" y="94"/>
                  </a:cubicBezTo>
                  <a:cubicBezTo>
                    <a:pt x="66" y="93"/>
                    <a:pt x="67" y="93"/>
                    <a:pt x="67" y="9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6"/>
            <p:cNvSpPr>
              <a:spLocks/>
            </p:cNvSpPr>
            <p:nvPr/>
          </p:nvSpPr>
          <p:spPr bwMode="auto">
            <a:xfrm>
              <a:off x="1822451" y="1466850"/>
              <a:ext cx="125413" cy="125413"/>
            </a:xfrm>
            <a:custGeom>
              <a:avLst/>
              <a:gdLst>
                <a:gd name="T0" fmla="*/ 71 w 79"/>
                <a:gd name="T1" fmla="*/ 79 h 79"/>
                <a:gd name="T2" fmla="*/ 0 w 79"/>
                <a:gd name="T3" fmla="*/ 9 h 79"/>
                <a:gd name="T4" fmla="*/ 9 w 79"/>
                <a:gd name="T5" fmla="*/ 0 h 79"/>
                <a:gd name="T6" fmla="*/ 79 w 79"/>
                <a:gd name="T7" fmla="*/ 71 h 79"/>
                <a:gd name="T8" fmla="*/ 71 w 79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79">
                  <a:moveTo>
                    <a:pt x="71" y="79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79" y="71"/>
                  </a:lnTo>
                  <a:lnTo>
                    <a:pt x="71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7"/>
            <p:cNvSpPr>
              <a:spLocks/>
            </p:cNvSpPr>
            <p:nvPr/>
          </p:nvSpPr>
          <p:spPr bwMode="auto">
            <a:xfrm>
              <a:off x="2032001" y="1392238"/>
              <a:ext cx="42863" cy="160338"/>
            </a:xfrm>
            <a:custGeom>
              <a:avLst/>
              <a:gdLst>
                <a:gd name="T0" fmla="*/ 13 w 27"/>
                <a:gd name="T1" fmla="*/ 101 h 101"/>
                <a:gd name="T2" fmla="*/ 0 w 27"/>
                <a:gd name="T3" fmla="*/ 99 h 101"/>
                <a:gd name="T4" fmla="*/ 15 w 27"/>
                <a:gd name="T5" fmla="*/ 0 h 101"/>
                <a:gd name="T6" fmla="*/ 27 w 27"/>
                <a:gd name="T7" fmla="*/ 2 h 101"/>
                <a:gd name="T8" fmla="*/ 13 w 27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1">
                  <a:moveTo>
                    <a:pt x="13" y="101"/>
                  </a:moveTo>
                  <a:lnTo>
                    <a:pt x="0" y="99"/>
                  </a:lnTo>
                  <a:lnTo>
                    <a:pt x="15" y="0"/>
                  </a:lnTo>
                  <a:lnTo>
                    <a:pt x="27" y="2"/>
                  </a:lnTo>
                  <a:lnTo>
                    <a:pt x="13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8"/>
            <p:cNvSpPr>
              <a:spLocks/>
            </p:cNvSpPr>
            <p:nvPr/>
          </p:nvSpPr>
          <p:spPr bwMode="auto">
            <a:xfrm>
              <a:off x="1747838" y="1677988"/>
              <a:ext cx="157163" cy="42863"/>
            </a:xfrm>
            <a:custGeom>
              <a:avLst/>
              <a:gdLst>
                <a:gd name="T0" fmla="*/ 2 w 99"/>
                <a:gd name="T1" fmla="*/ 27 h 27"/>
                <a:gd name="T2" fmla="*/ 0 w 99"/>
                <a:gd name="T3" fmla="*/ 14 h 27"/>
                <a:gd name="T4" fmla="*/ 97 w 99"/>
                <a:gd name="T5" fmla="*/ 0 h 27"/>
                <a:gd name="T6" fmla="*/ 99 w 99"/>
                <a:gd name="T7" fmla="*/ 12 h 27"/>
                <a:gd name="T8" fmla="*/ 2 w 99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27">
                  <a:moveTo>
                    <a:pt x="2" y="27"/>
                  </a:moveTo>
                  <a:lnTo>
                    <a:pt x="0" y="14"/>
                  </a:lnTo>
                  <a:lnTo>
                    <a:pt x="97" y="0"/>
                  </a:lnTo>
                  <a:lnTo>
                    <a:pt x="99" y="12"/>
                  </a:lnTo>
                  <a:lnTo>
                    <a:pt x="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74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0">
        <p:checker/>
      </p:transition>
    </mc:Choice>
    <mc:Fallback xmlns=""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027" y="406641"/>
            <a:ext cx="4334178" cy="4252286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354520" y="1229075"/>
            <a:ext cx="2388203" cy="83099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PART 02</a:t>
            </a:r>
            <a:endParaRPr lang="zh-CN" altLang="en-US" sz="5000" spc="-113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itchFamily="34" charset="-122"/>
              <a:ea typeface="微软雅黑 Light" pitchFamily="34" charset="-122"/>
            </a:endParaRPr>
          </a:p>
        </p:txBody>
      </p:sp>
      <p:sp>
        <p:nvSpPr>
          <p:cNvPr id="4" name="文本框 2"/>
          <p:cNvSpPr txBox="1"/>
          <p:nvPr/>
        </p:nvSpPr>
        <p:spPr>
          <a:xfrm>
            <a:off x="1295592" y="2332832"/>
            <a:ext cx="6531917" cy="83869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5000" spc="-113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 Light" pitchFamily="34" charset="-122"/>
                <a:ea typeface="微软雅黑 Light" pitchFamily="34" charset="-122"/>
              </a:rPr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256753616"/>
      </p:ext>
    </p:extLst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任意多边形: 形状 16">
            <a:extLst>
              <a:ext uri="{FF2B5EF4-FFF2-40B4-BE49-F238E27FC236}">
                <a16:creationId xmlns="" xmlns:a16="http://schemas.microsoft.com/office/drawing/2014/main" id="{2758302E-380D-4691-86C2-A4D0C114B33B}"/>
              </a:ext>
            </a:extLst>
          </p:cNvPr>
          <p:cNvSpPr>
            <a:spLocks/>
          </p:cNvSpPr>
          <p:nvPr/>
        </p:nvSpPr>
        <p:spPr bwMode="auto">
          <a:xfrm>
            <a:off x="548034" y="2048862"/>
            <a:ext cx="2425651" cy="1081713"/>
          </a:xfrm>
          <a:custGeom>
            <a:avLst/>
            <a:gdLst>
              <a:gd name="T0" fmla="*/ 204 w 296"/>
              <a:gd name="T1" fmla="*/ 132 h 132"/>
              <a:gd name="T2" fmla="*/ 296 w 296"/>
              <a:gd name="T3" fmla="*/ 0 h 132"/>
              <a:gd name="T4" fmla="*/ 95 w 296"/>
              <a:gd name="T5" fmla="*/ 0 h 132"/>
              <a:gd name="T6" fmla="*/ 0 w 296"/>
              <a:gd name="T7" fmla="*/ 132 h 132"/>
              <a:gd name="T8" fmla="*/ 204 w 296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32">
                <a:moveTo>
                  <a:pt x="204" y="132"/>
                </a:moveTo>
                <a:lnTo>
                  <a:pt x="296" y="0"/>
                </a:lnTo>
                <a:lnTo>
                  <a:pt x="95" y="0"/>
                </a:lnTo>
                <a:lnTo>
                  <a:pt x="0" y="132"/>
                </a:lnTo>
                <a:lnTo>
                  <a:pt x="204" y="132"/>
                </a:ln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7" name="任意多边形: 形状 17">
            <a:extLst>
              <a:ext uri="{FF2B5EF4-FFF2-40B4-BE49-F238E27FC236}">
                <a16:creationId xmlns="" xmlns:a16="http://schemas.microsoft.com/office/drawing/2014/main" id="{1A6169EE-7D4A-48B3-808E-2540B49B0EEA}"/>
              </a:ext>
            </a:extLst>
          </p:cNvPr>
          <p:cNvSpPr>
            <a:spLocks/>
          </p:cNvSpPr>
          <p:nvPr/>
        </p:nvSpPr>
        <p:spPr bwMode="auto">
          <a:xfrm>
            <a:off x="2396173" y="2048862"/>
            <a:ext cx="2425651" cy="1081713"/>
          </a:xfrm>
          <a:custGeom>
            <a:avLst/>
            <a:gdLst>
              <a:gd name="T0" fmla="*/ 204 w 296"/>
              <a:gd name="T1" fmla="*/ 132 h 132"/>
              <a:gd name="T2" fmla="*/ 296 w 296"/>
              <a:gd name="T3" fmla="*/ 0 h 132"/>
              <a:gd name="T4" fmla="*/ 95 w 296"/>
              <a:gd name="T5" fmla="*/ 0 h 132"/>
              <a:gd name="T6" fmla="*/ 0 w 296"/>
              <a:gd name="T7" fmla="*/ 132 h 132"/>
              <a:gd name="T8" fmla="*/ 204 w 296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32">
                <a:moveTo>
                  <a:pt x="204" y="132"/>
                </a:moveTo>
                <a:lnTo>
                  <a:pt x="296" y="0"/>
                </a:lnTo>
                <a:lnTo>
                  <a:pt x="95" y="0"/>
                </a:lnTo>
                <a:lnTo>
                  <a:pt x="0" y="132"/>
                </a:lnTo>
                <a:lnTo>
                  <a:pt x="204" y="132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任意多边形: 形状 18">
            <a:extLst>
              <a:ext uri="{FF2B5EF4-FFF2-40B4-BE49-F238E27FC236}">
                <a16:creationId xmlns="" xmlns:a16="http://schemas.microsoft.com/office/drawing/2014/main" id="{8EB81294-A06C-4BC2-8338-52FBD03D8DD9}"/>
              </a:ext>
            </a:extLst>
          </p:cNvPr>
          <p:cNvSpPr>
            <a:spLocks/>
          </p:cNvSpPr>
          <p:nvPr/>
        </p:nvSpPr>
        <p:spPr bwMode="auto">
          <a:xfrm>
            <a:off x="4301903" y="2048862"/>
            <a:ext cx="2425651" cy="1081713"/>
          </a:xfrm>
          <a:custGeom>
            <a:avLst/>
            <a:gdLst>
              <a:gd name="T0" fmla="*/ 204 w 296"/>
              <a:gd name="T1" fmla="*/ 132 h 132"/>
              <a:gd name="T2" fmla="*/ 296 w 296"/>
              <a:gd name="T3" fmla="*/ 0 h 132"/>
              <a:gd name="T4" fmla="*/ 95 w 296"/>
              <a:gd name="T5" fmla="*/ 0 h 132"/>
              <a:gd name="T6" fmla="*/ 0 w 296"/>
              <a:gd name="T7" fmla="*/ 132 h 132"/>
              <a:gd name="T8" fmla="*/ 204 w 296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32">
                <a:moveTo>
                  <a:pt x="204" y="132"/>
                </a:moveTo>
                <a:lnTo>
                  <a:pt x="296" y="0"/>
                </a:lnTo>
                <a:lnTo>
                  <a:pt x="95" y="0"/>
                </a:lnTo>
                <a:lnTo>
                  <a:pt x="0" y="132"/>
                </a:lnTo>
                <a:lnTo>
                  <a:pt x="204" y="132"/>
                </a:lnTo>
                <a:close/>
              </a:path>
            </a:pathLst>
          </a:custGeom>
          <a:blipFill dpi="0" rotWithShape="1"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任意多边形: 形状 19">
            <a:extLst>
              <a:ext uri="{FF2B5EF4-FFF2-40B4-BE49-F238E27FC236}">
                <a16:creationId xmlns="" xmlns:a16="http://schemas.microsoft.com/office/drawing/2014/main" id="{395A5F25-B014-4485-A511-95DB39E1B581}"/>
              </a:ext>
            </a:extLst>
          </p:cNvPr>
          <p:cNvSpPr>
            <a:spLocks/>
          </p:cNvSpPr>
          <p:nvPr/>
        </p:nvSpPr>
        <p:spPr bwMode="auto">
          <a:xfrm>
            <a:off x="6208681" y="2048862"/>
            <a:ext cx="2425651" cy="1081713"/>
          </a:xfrm>
          <a:custGeom>
            <a:avLst/>
            <a:gdLst>
              <a:gd name="T0" fmla="*/ 204 w 296"/>
              <a:gd name="T1" fmla="*/ 132 h 132"/>
              <a:gd name="T2" fmla="*/ 296 w 296"/>
              <a:gd name="T3" fmla="*/ 0 h 132"/>
              <a:gd name="T4" fmla="*/ 95 w 296"/>
              <a:gd name="T5" fmla="*/ 0 h 132"/>
              <a:gd name="T6" fmla="*/ 0 w 296"/>
              <a:gd name="T7" fmla="*/ 132 h 132"/>
              <a:gd name="T8" fmla="*/ 204 w 296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32">
                <a:moveTo>
                  <a:pt x="204" y="132"/>
                </a:moveTo>
                <a:lnTo>
                  <a:pt x="296" y="0"/>
                </a:lnTo>
                <a:lnTo>
                  <a:pt x="95" y="0"/>
                </a:lnTo>
                <a:lnTo>
                  <a:pt x="0" y="132"/>
                </a:lnTo>
                <a:lnTo>
                  <a:pt x="204" y="132"/>
                </a:lnTo>
                <a:close/>
              </a:path>
            </a:pathLst>
          </a:custGeom>
          <a:blipFill dpi="0"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80" name="组合 79">
            <a:extLst>
              <a:ext uri="{FF2B5EF4-FFF2-40B4-BE49-F238E27FC236}">
                <a16:creationId xmlns="" xmlns:a16="http://schemas.microsoft.com/office/drawing/2014/main" id="{E8A54D6B-FCAD-4946-B410-38D2F80B4DB4}"/>
              </a:ext>
            </a:extLst>
          </p:cNvPr>
          <p:cNvGrpSpPr/>
          <p:nvPr/>
        </p:nvGrpSpPr>
        <p:grpSpPr>
          <a:xfrm>
            <a:off x="5066574" y="2209091"/>
            <a:ext cx="896297" cy="761259"/>
            <a:chOff x="6972300" y="1030288"/>
            <a:chExt cx="958851" cy="814387"/>
          </a:xfrm>
          <a:solidFill>
            <a:schemeClr val="bg1"/>
          </a:solidFill>
        </p:grpSpPr>
        <p:sp>
          <p:nvSpPr>
            <p:cNvPr id="81" name="任意多边形: 形状 29">
              <a:extLst>
                <a:ext uri="{FF2B5EF4-FFF2-40B4-BE49-F238E27FC236}">
                  <a16:creationId xmlns="" xmlns:a16="http://schemas.microsoft.com/office/drawing/2014/main" id="{741D44EA-ECF7-4281-A51C-2579E89C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2300" y="1384300"/>
              <a:ext cx="298450" cy="334962"/>
            </a:xfrm>
            <a:custGeom>
              <a:avLst/>
              <a:gdLst>
                <a:gd name="T0" fmla="*/ 79 w 79"/>
                <a:gd name="T1" fmla="*/ 48 h 88"/>
                <a:gd name="T2" fmla="*/ 79 w 79"/>
                <a:gd name="T3" fmla="*/ 48 h 88"/>
                <a:gd name="T4" fmla="*/ 79 w 79"/>
                <a:gd name="T5" fmla="*/ 48 h 88"/>
                <a:gd name="T6" fmla="*/ 45 w 79"/>
                <a:gd name="T7" fmla="*/ 14 h 88"/>
                <a:gd name="T8" fmla="*/ 46 w 79"/>
                <a:gd name="T9" fmla="*/ 10 h 88"/>
                <a:gd name="T10" fmla="*/ 40 w 79"/>
                <a:gd name="T11" fmla="*/ 0 h 88"/>
                <a:gd name="T12" fmla="*/ 33 w 79"/>
                <a:gd name="T13" fmla="*/ 10 h 88"/>
                <a:gd name="T14" fmla="*/ 34 w 79"/>
                <a:gd name="T15" fmla="*/ 14 h 88"/>
                <a:gd name="T16" fmla="*/ 0 w 79"/>
                <a:gd name="T17" fmla="*/ 48 h 88"/>
                <a:gd name="T18" fmla="*/ 0 w 79"/>
                <a:gd name="T19" fmla="*/ 48 h 88"/>
                <a:gd name="T20" fmla="*/ 40 w 79"/>
                <a:gd name="T21" fmla="*/ 88 h 88"/>
                <a:gd name="T22" fmla="*/ 79 w 79"/>
                <a:gd name="T23" fmla="*/ 48 h 88"/>
                <a:gd name="T24" fmla="*/ 39 w 79"/>
                <a:gd name="T25" fmla="*/ 48 h 88"/>
                <a:gd name="T26" fmla="*/ 4 w 79"/>
                <a:gd name="T27" fmla="*/ 48 h 88"/>
                <a:gd name="T28" fmla="*/ 36 w 79"/>
                <a:gd name="T29" fmla="*/ 16 h 88"/>
                <a:gd name="T30" fmla="*/ 39 w 79"/>
                <a:gd name="T31" fmla="*/ 17 h 88"/>
                <a:gd name="T32" fmla="*/ 39 w 79"/>
                <a:gd name="T33" fmla="*/ 48 h 88"/>
                <a:gd name="T34" fmla="*/ 40 w 79"/>
                <a:gd name="T35" fmla="*/ 17 h 88"/>
                <a:gd name="T36" fmla="*/ 43 w 79"/>
                <a:gd name="T37" fmla="*/ 16 h 88"/>
                <a:gd name="T38" fmla="*/ 75 w 79"/>
                <a:gd name="T39" fmla="*/ 48 h 88"/>
                <a:gd name="T40" fmla="*/ 40 w 79"/>
                <a:gd name="T41" fmla="*/ 48 h 88"/>
                <a:gd name="T42" fmla="*/ 40 w 79"/>
                <a:gd name="T43" fmla="*/ 1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" h="88">
                  <a:moveTo>
                    <a:pt x="79" y="48"/>
                  </a:move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3"/>
                    <a:pt x="46" y="12"/>
                    <a:pt x="46" y="10"/>
                  </a:cubicBezTo>
                  <a:cubicBezTo>
                    <a:pt x="46" y="7"/>
                    <a:pt x="40" y="0"/>
                    <a:pt x="40" y="0"/>
                  </a:cubicBezTo>
                  <a:cubicBezTo>
                    <a:pt x="40" y="0"/>
                    <a:pt x="33" y="7"/>
                    <a:pt x="33" y="10"/>
                  </a:cubicBezTo>
                  <a:cubicBezTo>
                    <a:pt x="33" y="12"/>
                    <a:pt x="34" y="13"/>
                    <a:pt x="34" y="1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70"/>
                    <a:pt x="18" y="88"/>
                    <a:pt x="40" y="88"/>
                  </a:cubicBezTo>
                  <a:cubicBezTo>
                    <a:pt x="61" y="88"/>
                    <a:pt x="79" y="70"/>
                    <a:pt x="79" y="48"/>
                  </a:cubicBezTo>
                  <a:close/>
                  <a:moveTo>
                    <a:pt x="39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6"/>
                    <a:pt x="38" y="17"/>
                    <a:pt x="39" y="17"/>
                  </a:cubicBezTo>
                  <a:lnTo>
                    <a:pt x="39" y="48"/>
                  </a:lnTo>
                  <a:close/>
                  <a:moveTo>
                    <a:pt x="40" y="17"/>
                  </a:moveTo>
                  <a:cubicBezTo>
                    <a:pt x="41" y="17"/>
                    <a:pt x="42" y="16"/>
                    <a:pt x="43" y="16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40" y="48"/>
                    <a:pt x="40" y="48"/>
                    <a:pt x="40" y="48"/>
                  </a:cubicBezTo>
                  <a:lnTo>
                    <a:pt x="4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任意多边形: 形状 30">
              <a:extLst>
                <a:ext uri="{FF2B5EF4-FFF2-40B4-BE49-F238E27FC236}">
                  <a16:creationId xmlns="" xmlns:a16="http://schemas.microsoft.com/office/drawing/2014/main" id="{E71D8046-4F82-4D79-8B5F-590544248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7938" y="1384300"/>
              <a:ext cx="303213" cy="334962"/>
            </a:xfrm>
            <a:custGeom>
              <a:avLst/>
              <a:gdLst>
                <a:gd name="T0" fmla="*/ 79 w 80"/>
                <a:gd name="T1" fmla="*/ 48 h 88"/>
                <a:gd name="T2" fmla="*/ 79 w 80"/>
                <a:gd name="T3" fmla="*/ 48 h 88"/>
                <a:gd name="T4" fmla="*/ 45 w 80"/>
                <a:gd name="T5" fmla="*/ 14 h 88"/>
                <a:gd name="T6" fmla="*/ 47 w 80"/>
                <a:gd name="T7" fmla="*/ 10 h 88"/>
                <a:gd name="T8" fmla="*/ 40 w 80"/>
                <a:gd name="T9" fmla="*/ 0 h 88"/>
                <a:gd name="T10" fmla="*/ 34 w 80"/>
                <a:gd name="T11" fmla="*/ 10 h 88"/>
                <a:gd name="T12" fmla="*/ 35 w 80"/>
                <a:gd name="T13" fmla="*/ 14 h 88"/>
                <a:gd name="T14" fmla="*/ 0 w 80"/>
                <a:gd name="T15" fmla="*/ 48 h 88"/>
                <a:gd name="T16" fmla="*/ 1 w 80"/>
                <a:gd name="T17" fmla="*/ 48 h 88"/>
                <a:gd name="T18" fmla="*/ 40 w 80"/>
                <a:gd name="T19" fmla="*/ 88 h 88"/>
                <a:gd name="T20" fmla="*/ 80 w 80"/>
                <a:gd name="T21" fmla="*/ 48 h 88"/>
                <a:gd name="T22" fmla="*/ 79 w 80"/>
                <a:gd name="T23" fmla="*/ 48 h 88"/>
                <a:gd name="T24" fmla="*/ 39 w 80"/>
                <a:gd name="T25" fmla="*/ 48 h 88"/>
                <a:gd name="T26" fmla="*/ 4 w 80"/>
                <a:gd name="T27" fmla="*/ 48 h 88"/>
                <a:gd name="T28" fmla="*/ 37 w 80"/>
                <a:gd name="T29" fmla="*/ 16 h 88"/>
                <a:gd name="T30" fmla="*/ 39 w 80"/>
                <a:gd name="T31" fmla="*/ 17 h 88"/>
                <a:gd name="T32" fmla="*/ 39 w 80"/>
                <a:gd name="T33" fmla="*/ 48 h 88"/>
                <a:gd name="T34" fmla="*/ 41 w 80"/>
                <a:gd name="T35" fmla="*/ 48 h 88"/>
                <a:gd name="T36" fmla="*/ 41 w 80"/>
                <a:gd name="T37" fmla="*/ 17 h 88"/>
                <a:gd name="T38" fmla="*/ 43 w 80"/>
                <a:gd name="T39" fmla="*/ 16 h 88"/>
                <a:gd name="T40" fmla="*/ 75 w 80"/>
                <a:gd name="T41" fmla="*/ 48 h 88"/>
                <a:gd name="T42" fmla="*/ 41 w 80"/>
                <a:gd name="T4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" h="88">
                  <a:moveTo>
                    <a:pt x="79" y="48"/>
                  </a:moveTo>
                  <a:cubicBezTo>
                    <a:pt x="79" y="48"/>
                    <a:pt x="79" y="48"/>
                    <a:pt x="79" y="48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6" y="13"/>
                    <a:pt x="47" y="12"/>
                    <a:pt x="47" y="10"/>
                  </a:cubicBezTo>
                  <a:cubicBezTo>
                    <a:pt x="47" y="7"/>
                    <a:pt x="40" y="0"/>
                    <a:pt x="40" y="0"/>
                  </a:cubicBezTo>
                  <a:cubicBezTo>
                    <a:pt x="40" y="0"/>
                    <a:pt x="34" y="7"/>
                    <a:pt x="34" y="10"/>
                  </a:cubicBezTo>
                  <a:cubicBezTo>
                    <a:pt x="34" y="12"/>
                    <a:pt x="34" y="13"/>
                    <a:pt x="35" y="1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70"/>
                    <a:pt x="18" y="88"/>
                    <a:pt x="40" y="88"/>
                  </a:cubicBezTo>
                  <a:cubicBezTo>
                    <a:pt x="62" y="88"/>
                    <a:pt x="80" y="70"/>
                    <a:pt x="80" y="48"/>
                  </a:cubicBezTo>
                  <a:lnTo>
                    <a:pt x="79" y="48"/>
                  </a:lnTo>
                  <a:close/>
                  <a:moveTo>
                    <a:pt x="39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6"/>
                    <a:pt x="38" y="17"/>
                    <a:pt x="39" y="17"/>
                  </a:cubicBezTo>
                  <a:lnTo>
                    <a:pt x="39" y="48"/>
                  </a:lnTo>
                  <a:close/>
                  <a:moveTo>
                    <a:pt x="41" y="48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6"/>
                    <a:pt x="43" y="16"/>
                  </a:cubicBezTo>
                  <a:cubicBezTo>
                    <a:pt x="75" y="48"/>
                    <a:pt x="75" y="48"/>
                    <a:pt x="75" y="48"/>
                  </a:cubicBezTo>
                  <a:lnTo>
                    <a:pt x="4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任意多边形: 形状 31">
              <a:extLst>
                <a:ext uri="{FF2B5EF4-FFF2-40B4-BE49-F238E27FC236}">
                  <a16:creationId xmlns="" xmlns:a16="http://schemas.microsoft.com/office/drawing/2014/main" id="{38FB8703-0372-402C-9D0C-01BC42CB3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1030288"/>
              <a:ext cx="739775" cy="814387"/>
            </a:xfrm>
            <a:custGeom>
              <a:avLst/>
              <a:gdLst>
                <a:gd name="T0" fmla="*/ 150 w 195"/>
                <a:gd name="T1" fmla="*/ 189 h 214"/>
                <a:gd name="T2" fmla="*/ 138 w 195"/>
                <a:gd name="T3" fmla="*/ 189 h 214"/>
                <a:gd name="T4" fmla="*/ 138 w 195"/>
                <a:gd name="T5" fmla="*/ 184 h 214"/>
                <a:gd name="T6" fmla="*/ 128 w 195"/>
                <a:gd name="T7" fmla="*/ 174 h 214"/>
                <a:gd name="T8" fmla="*/ 111 w 195"/>
                <a:gd name="T9" fmla="*/ 174 h 214"/>
                <a:gd name="T10" fmla="*/ 112 w 195"/>
                <a:gd name="T11" fmla="*/ 165 h 214"/>
                <a:gd name="T12" fmla="*/ 105 w 195"/>
                <a:gd name="T13" fmla="*/ 146 h 214"/>
                <a:gd name="T14" fmla="*/ 105 w 195"/>
                <a:gd name="T15" fmla="*/ 52 h 214"/>
                <a:gd name="T16" fmla="*/ 175 w 195"/>
                <a:gd name="T17" fmla="*/ 85 h 214"/>
                <a:gd name="T18" fmla="*/ 184 w 195"/>
                <a:gd name="T19" fmla="*/ 91 h 214"/>
                <a:gd name="T20" fmla="*/ 195 w 195"/>
                <a:gd name="T21" fmla="*/ 79 h 214"/>
                <a:gd name="T22" fmla="*/ 184 w 195"/>
                <a:gd name="T23" fmla="*/ 68 h 214"/>
                <a:gd name="T24" fmla="*/ 175 w 195"/>
                <a:gd name="T25" fmla="*/ 73 h 214"/>
                <a:gd name="T26" fmla="*/ 105 w 195"/>
                <a:gd name="T27" fmla="*/ 42 h 214"/>
                <a:gd name="T28" fmla="*/ 105 w 195"/>
                <a:gd name="T29" fmla="*/ 35 h 214"/>
                <a:gd name="T30" fmla="*/ 113 w 195"/>
                <a:gd name="T31" fmla="*/ 21 h 214"/>
                <a:gd name="T32" fmla="*/ 97 w 195"/>
                <a:gd name="T33" fmla="*/ 0 h 214"/>
                <a:gd name="T34" fmla="*/ 81 w 195"/>
                <a:gd name="T35" fmla="*/ 21 h 214"/>
                <a:gd name="T36" fmla="*/ 89 w 195"/>
                <a:gd name="T37" fmla="*/ 35 h 214"/>
                <a:gd name="T38" fmla="*/ 89 w 195"/>
                <a:gd name="T39" fmla="*/ 42 h 214"/>
                <a:gd name="T40" fmla="*/ 20 w 195"/>
                <a:gd name="T41" fmla="*/ 73 h 214"/>
                <a:gd name="T42" fmla="*/ 11 w 195"/>
                <a:gd name="T43" fmla="*/ 68 h 214"/>
                <a:gd name="T44" fmla="*/ 0 w 195"/>
                <a:gd name="T45" fmla="*/ 79 h 214"/>
                <a:gd name="T46" fmla="*/ 11 w 195"/>
                <a:gd name="T47" fmla="*/ 91 h 214"/>
                <a:gd name="T48" fmla="*/ 21 w 195"/>
                <a:gd name="T49" fmla="*/ 85 h 214"/>
                <a:gd name="T50" fmla="*/ 89 w 195"/>
                <a:gd name="T51" fmla="*/ 52 h 214"/>
                <a:gd name="T52" fmla="*/ 89 w 195"/>
                <a:gd name="T53" fmla="*/ 146 h 214"/>
                <a:gd name="T54" fmla="*/ 83 w 195"/>
                <a:gd name="T55" fmla="*/ 165 h 214"/>
                <a:gd name="T56" fmla="*/ 84 w 195"/>
                <a:gd name="T57" fmla="*/ 174 h 214"/>
                <a:gd name="T58" fmla="*/ 67 w 195"/>
                <a:gd name="T59" fmla="*/ 174 h 214"/>
                <a:gd name="T60" fmla="*/ 57 w 195"/>
                <a:gd name="T61" fmla="*/ 184 h 214"/>
                <a:gd name="T62" fmla="*/ 57 w 195"/>
                <a:gd name="T63" fmla="*/ 189 h 214"/>
                <a:gd name="T64" fmla="*/ 44 w 195"/>
                <a:gd name="T65" fmla="*/ 189 h 214"/>
                <a:gd name="T66" fmla="*/ 27 w 195"/>
                <a:gd name="T67" fmla="*/ 206 h 214"/>
                <a:gd name="T68" fmla="*/ 27 w 195"/>
                <a:gd name="T69" fmla="*/ 214 h 214"/>
                <a:gd name="T70" fmla="*/ 168 w 195"/>
                <a:gd name="T71" fmla="*/ 214 h 214"/>
                <a:gd name="T72" fmla="*/ 168 w 195"/>
                <a:gd name="T73" fmla="*/ 206 h 214"/>
                <a:gd name="T74" fmla="*/ 150 w 195"/>
                <a:gd name="T75" fmla="*/ 18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5" h="214">
                  <a:moveTo>
                    <a:pt x="150" y="189"/>
                  </a:moveTo>
                  <a:cubicBezTo>
                    <a:pt x="138" y="189"/>
                    <a:pt x="138" y="189"/>
                    <a:pt x="138" y="189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8" y="179"/>
                    <a:pt x="133" y="174"/>
                    <a:pt x="128" y="174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2"/>
                    <a:pt x="112" y="169"/>
                    <a:pt x="112" y="165"/>
                  </a:cubicBezTo>
                  <a:cubicBezTo>
                    <a:pt x="112" y="158"/>
                    <a:pt x="109" y="151"/>
                    <a:pt x="105" y="146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131" y="56"/>
                    <a:pt x="155" y="67"/>
                    <a:pt x="175" y="85"/>
                  </a:cubicBezTo>
                  <a:cubicBezTo>
                    <a:pt x="176" y="89"/>
                    <a:pt x="180" y="91"/>
                    <a:pt x="184" y="91"/>
                  </a:cubicBezTo>
                  <a:cubicBezTo>
                    <a:pt x="190" y="91"/>
                    <a:pt x="195" y="86"/>
                    <a:pt x="195" y="79"/>
                  </a:cubicBezTo>
                  <a:cubicBezTo>
                    <a:pt x="195" y="73"/>
                    <a:pt x="190" y="68"/>
                    <a:pt x="184" y="68"/>
                  </a:cubicBezTo>
                  <a:cubicBezTo>
                    <a:pt x="180" y="68"/>
                    <a:pt x="177" y="70"/>
                    <a:pt x="175" y="73"/>
                  </a:cubicBezTo>
                  <a:cubicBezTo>
                    <a:pt x="155" y="56"/>
                    <a:pt x="131" y="46"/>
                    <a:pt x="105" y="42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10" y="32"/>
                    <a:pt x="113" y="27"/>
                    <a:pt x="113" y="21"/>
                  </a:cubicBezTo>
                  <a:cubicBezTo>
                    <a:pt x="113" y="13"/>
                    <a:pt x="97" y="0"/>
                    <a:pt x="97" y="0"/>
                  </a:cubicBezTo>
                  <a:cubicBezTo>
                    <a:pt x="97" y="0"/>
                    <a:pt x="81" y="13"/>
                    <a:pt x="81" y="21"/>
                  </a:cubicBezTo>
                  <a:cubicBezTo>
                    <a:pt x="81" y="27"/>
                    <a:pt x="85" y="32"/>
                    <a:pt x="89" y="35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64" y="46"/>
                    <a:pt x="40" y="56"/>
                    <a:pt x="20" y="73"/>
                  </a:cubicBezTo>
                  <a:cubicBezTo>
                    <a:pt x="18" y="70"/>
                    <a:pt x="15" y="68"/>
                    <a:pt x="11" y="68"/>
                  </a:cubicBezTo>
                  <a:cubicBezTo>
                    <a:pt x="5" y="68"/>
                    <a:pt x="0" y="73"/>
                    <a:pt x="0" y="79"/>
                  </a:cubicBezTo>
                  <a:cubicBezTo>
                    <a:pt x="0" y="86"/>
                    <a:pt x="5" y="91"/>
                    <a:pt x="11" y="91"/>
                  </a:cubicBezTo>
                  <a:cubicBezTo>
                    <a:pt x="15" y="91"/>
                    <a:pt x="19" y="89"/>
                    <a:pt x="21" y="85"/>
                  </a:cubicBezTo>
                  <a:cubicBezTo>
                    <a:pt x="40" y="67"/>
                    <a:pt x="64" y="56"/>
                    <a:pt x="89" y="52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5" y="151"/>
                    <a:pt x="83" y="158"/>
                    <a:pt x="83" y="165"/>
                  </a:cubicBezTo>
                  <a:cubicBezTo>
                    <a:pt x="83" y="169"/>
                    <a:pt x="83" y="172"/>
                    <a:pt x="84" y="174"/>
                  </a:cubicBezTo>
                  <a:cubicBezTo>
                    <a:pt x="67" y="174"/>
                    <a:pt x="67" y="174"/>
                    <a:pt x="67" y="174"/>
                  </a:cubicBezTo>
                  <a:cubicBezTo>
                    <a:pt x="61" y="174"/>
                    <a:pt x="57" y="179"/>
                    <a:pt x="57" y="184"/>
                  </a:cubicBezTo>
                  <a:cubicBezTo>
                    <a:pt x="57" y="189"/>
                    <a:pt x="57" y="189"/>
                    <a:pt x="57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35" y="189"/>
                    <a:pt x="27" y="196"/>
                    <a:pt x="27" y="206"/>
                  </a:cubicBezTo>
                  <a:cubicBezTo>
                    <a:pt x="27" y="214"/>
                    <a:pt x="27" y="214"/>
                    <a:pt x="27" y="214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68" y="206"/>
                    <a:pt x="168" y="206"/>
                    <a:pt x="168" y="206"/>
                  </a:cubicBezTo>
                  <a:cubicBezTo>
                    <a:pt x="168" y="196"/>
                    <a:pt x="160" y="189"/>
                    <a:pt x="150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="" xmlns:a16="http://schemas.microsoft.com/office/drawing/2014/main" id="{ADB349DC-248C-46BA-A987-C71092E6E309}"/>
              </a:ext>
            </a:extLst>
          </p:cNvPr>
          <p:cNvGrpSpPr/>
          <p:nvPr/>
        </p:nvGrpSpPr>
        <p:grpSpPr>
          <a:xfrm>
            <a:off x="3225988" y="2228735"/>
            <a:ext cx="766021" cy="721964"/>
            <a:chOff x="6130925" y="742950"/>
            <a:chExt cx="855663" cy="806451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85" name="任意多边形: 形状 27">
              <a:extLst>
                <a:ext uri="{FF2B5EF4-FFF2-40B4-BE49-F238E27FC236}">
                  <a16:creationId xmlns="" xmlns:a16="http://schemas.microsoft.com/office/drawing/2014/main" id="{A59BA8B0-2604-4105-B8F9-A9F4168A0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0925" y="1214438"/>
              <a:ext cx="855663" cy="334963"/>
            </a:xfrm>
            <a:custGeom>
              <a:avLst/>
              <a:gdLst>
                <a:gd name="T0" fmla="*/ 518 w 539"/>
                <a:gd name="T1" fmla="*/ 58 h 211"/>
                <a:gd name="T2" fmla="*/ 336 w 539"/>
                <a:gd name="T3" fmla="*/ 0 h 211"/>
                <a:gd name="T4" fmla="*/ 300 w 539"/>
                <a:gd name="T5" fmla="*/ 161 h 211"/>
                <a:gd name="T6" fmla="*/ 278 w 539"/>
                <a:gd name="T7" fmla="*/ 34 h 211"/>
                <a:gd name="T8" fmla="*/ 288 w 539"/>
                <a:gd name="T9" fmla="*/ 24 h 211"/>
                <a:gd name="T10" fmla="*/ 305 w 539"/>
                <a:gd name="T11" fmla="*/ 5 h 211"/>
                <a:gd name="T12" fmla="*/ 235 w 539"/>
                <a:gd name="T13" fmla="*/ 5 h 211"/>
                <a:gd name="T14" fmla="*/ 252 w 539"/>
                <a:gd name="T15" fmla="*/ 24 h 211"/>
                <a:gd name="T16" fmla="*/ 261 w 539"/>
                <a:gd name="T17" fmla="*/ 34 h 211"/>
                <a:gd name="T18" fmla="*/ 240 w 539"/>
                <a:gd name="T19" fmla="*/ 161 h 211"/>
                <a:gd name="T20" fmla="*/ 204 w 539"/>
                <a:gd name="T21" fmla="*/ 0 h 211"/>
                <a:gd name="T22" fmla="*/ 20 w 539"/>
                <a:gd name="T23" fmla="*/ 58 h 211"/>
                <a:gd name="T24" fmla="*/ 0 w 539"/>
                <a:gd name="T25" fmla="*/ 211 h 211"/>
                <a:gd name="T26" fmla="*/ 539 w 539"/>
                <a:gd name="T27" fmla="*/ 211 h 211"/>
                <a:gd name="T28" fmla="*/ 518 w 539"/>
                <a:gd name="T29" fmla="*/ 58 h 211"/>
                <a:gd name="T30" fmla="*/ 460 w 539"/>
                <a:gd name="T31" fmla="*/ 156 h 211"/>
                <a:gd name="T32" fmla="*/ 367 w 539"/>
                <a:gd name="T33" fmla="*/ 156 h 211"/>
                <a:gd name="T34" fmla="*/ 367 w 539"/>
                <a:gd name="T35" fmla="*/ 130 h 211"/>
                <a:gd name="T36" fmla="*/ 412 w 539"/>
                <a:gd name="T37" fmla="*/ 122 h 211"/>
                <a:gd name="T38" fmla="*/ 460 w 539"/>
                <a:gd name="T39" fmla="*/ 130 h 211"/>
                <a:gd name="T40" fmla="*/ 460 w 539"/>
                <a:gd name="T41" fmla="*/ 15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9" h="211">
                  <a:moveTo>
                    <a:pt x="518" y="58"/>
                  </a:moveTo>
                  <a:lnTo>
                    <a:pt x="336" y="0"/>
                  </a:lnTo>
                  <a:lnTo>
                    <a:pt x="300" y="161"/>
                  </a:lnTo>
                  <a:lnTo>
                    <a:pt x="278" y="34"/>
                  </a:lnTo>
                  <a:lnTo>
                    <a:pt x="288" y="24"/>
                  </a:lnTo>
                  <a:lnTo>
                    <a:pt x="305" y="5"/>
                  </a:lnTo>
                  <a:lnTo>
                    <a:pt x="235" y="5"/>
                  </a:lnTo>
                  <a:lnTo>
                    <a:pt x="252" y="24"/>
                  </a:lnTo>
                  <a:lnTo>
                    <a:pt x="261" y="34"/>
                  </a:lnTo>
                  <a:lnTo>
                    <a:pt x="240" y="161"/>
                  </a:lnTo>
                  <a:lnTo>
                    <a:pt x="204" y="0"/>
                  </a:lnTo>
                  <a:lnTo>
                    <a:pt x="20" y="58"/>
                  </a:lnTo>
                  <a:lnTo>
                    <a:pt x="0" y="211"/>
                  </a:lnTo>
                  <a:lnTo>
                    <a:pt x="539" y="211"/>
                  </a:lnTo>
                  <a:lnTo>
                    <a:pt x="518" y="58"/>
                  </a:lnTo>
                  <a:close/>
                  <a:moveTo>
                    <a:pt x="460" y="156"/>
                  </a:moveTo>
                  <a:lnTo>
                    <a:pt x="367" y="156"/>
                  </a:lnTo>
                  <a:lnTo>
                    <a:pt x="367" y="130"/>
                  </a:lnTo>
                  <a:lnTo>
                    <a:pt x="412" y="122"/>
                  </a:lnTo>
                  <a:lnTo>
                    <a:pt x="460" y="130"/>
                  </a:lnTo>
                  <a:lnTo>
                    <a:pt x="460" y="156"/>
                  </a:lnTo>
                  <a:close/>
                </a:path>
              </a:pathLst>
            </a:custGeom>
            <a:blipFill>
              <a:blip r:embed="rId4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椭圆 85">
              <a:extLst>
                <a:ext uri="{FF2B5EF4-FFF2-40B4-BE49-F238E27FC236}">
                  <a16:creationId xmlns="" xmlns:a16="http://schemas.microsoft.com/office/drawing/2014/main" id="{48C10C39-C113-4E37-820C-E5A30905E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463" y="742950"/>
              <a:ext cx="384175" cy="425450"/>
            </a:xfrm>
            <a:prstGeom prst="ellipse">
              <a:avLst/>
            </a:prstGeom>
            <a:blipFill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="" xmlns:a16="http://schemas.microsoft.com/office/drawing/2014/main" id="{E1F79BED-B98D-4FAD-B20C-EF0577805734}"/>
              </a:ext>
            </a:extLst>
          </p:cNvPr>
          <p:cNvGrpSpPr/>
          <p:nvPr/>
        </p:nvGrpSpPr>
        <p:grpSpPr>
          <a:xfrm>
            <a:off x="1444514" y="2243736"/>
            <a:ext cx="571273" cy="691966"/>
            <a:chOff x="6799263" y="279400"/>
            <a:chExt cx="1014412" cy="1228725"/>
          </a:xfrm>
          <a:solidFill>
            <a:schemeClr val="bg1"/>
          </a:solidFill>
        </p:grpSpPr>
        <p:sp>
          <p:nvSpPr>
            <p:cNvPr id="88" name="任意多边形: 形状 24">
              <a:extLst>
                <a:ext uri="{FF2B5EF4-FFF2-40B4-BE49-F238E27FC236}">
                  <a16:creationId xmlns="" xmlns:a16="http://schemas.microsoft.com/office/drawing/2014/main" id="{639E95C0-967A-418E-AFEE-F31C454A2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263" y="279400"/>
              <a:ext cx="904875" cy="1228725"/>
            </a:xfrm>
            <a:custGeom>
              <a:avLst/>
              <a:gdLst>
                <a:gd name="T0" fmla="*/ 114 w 141"/>
                <a:gd name="T1" fmla="*/ 178 h 192"/>
                <a:gd name="T2" fmla="*/ 13 w 141"/>
                <a:gd name="T3" fmla="*/ 178 h 192"/>
                <a:gd name="T4" fmla="*/ 13 w 141"/>
                <a:gd name="T5" fmla="*/ 51 h 192"/>
                <a:gd name="T6" fmla="*/ 36 w 141"/>
                <a:gd name="T7" fmla="*/ 51 h 192"/>
                <a:gd name="T8" fmla="*/ 51 w 141"/>
                <a:gd name="T9" fmla="*/ 36 h 192"/>
                <a:gd name="T10" fmla="*/ 51 w 141"/>
                <a:gd name="T11" fmla="*/ 13 h 192"/>
                <a:gd name="T12" fmla="*/ 127 w 141"/>
                <a:gd name="T13" fmla="*/ 13 h 192"/>
                <a:gd name="T14" fmla="*/ 127 w 141"/>
                <a:gd name="T15" fmla="*/ 126 h 192"/>
                <a:gd name="T16" fmla="*/ 128 w 141"/>
                <a:gd name="T17" fmla="*/ 126 h 192"/>
                <a:gd name="T18" fmla="*/ 141 w 141"/>
                <a:gd name="T19" fmla="*/ 140 h 192"/>
                <a:gd name="T20" fmla="*/ 141 w 141"/>
                <a:gd name="T21" fmla="*/ 9 h 192"/>
                <a:gd name="T22" fmla="*/ 132 w 141"/>
                <a:gd name="T23" fmla="*/ 0 h 192"/>
                <a:gd name="T24" fmla="*/ 46 w 141"/>
                <a:gd name="T25" fmla="*/ 0 h 192"/>
                <a:gd name="T26" fmla="*/ 0 w 141"/>
                <a:gd name="T27" fmla="*/ 46 h 192"/>
                <a:gd name="T28" fmla="*/ 0 w 141"/>
                <a:gd name="T29" fmla="*/ 50 h 192"/>
                <a:gd name="T30" fmla="*/ 0 w 141"/>
                <a:gd name="T31" fmla="*/ 51 h 192"/>
                <a:gd name="T32" fmla="*/ 0 w 141"/>
                <a:gd name="T33" fmla="*/ 51 h 192"/>
                <a:gd name="T34" fmla="*/ 0 w 141"/>
                <a:gd name="T35" fmla="*/ 183 h 192"/>
                <a:gd name="T36" fmla="*/ 9 w 141"/>
                <a:gd name="T37" fmla="*/ 192 h 192"/>
                <a:gd name="T38" fmla="*/ 127 w 141"/>
                <a:gd name="T39" fmla="*/ 192 h 192"/>
                <a:gd name="T40" fmla="*/ 114 w 141"/>
                <a:gd name="T41" fmla="*/ 17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1" h="192">
                  <a:moveTo>
                    <a:pt x="114" y="178"/>
                  </a:moveTo>
                  <a:cubicBezTo>
                    <a:pt x="13" y="178"/>
                    <a:pt x="13" y="178"/>
                    <a:pt x="13" y="17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4" y="51"/>
                    <a:pt x="51" y="44"/>
                    <a:pt x="51" y="36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4"/>
                    <a:pt x="137" y="0"/>
                    <a:pt x="13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0" y="188"/>
                    <a:pt x="4" y="192"/>
                    <a:pt x="9" y="192"/>
                  </a:cubicBezTo>
                  <a:cubicBezTo>
                    <a:pt x="127" y="192"/>
                    <a:pt x="127" y="192"/>
                    <a:pt x="127" y="192"/>
                  </a:cubicBezTo>
                  <a:lnTo>
                    <a:pt x="114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任意多边形: 形状 25">
              <a:extLst>
                <a:ext uri="{FF2B5EF4-FFF2-40B4-BE49-F238E27FC236}">
                  <a16:creationId xmlns="" xmlns:a16="http://schemas.microsoft.com/office/drawing/2014/main" id="{F8A53844-A93A-4EF3-BDE7-AEA13B2D2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6100" y="573088"/>
              <a:ext cx="917575" cy="928688"/>
            </a:xfrm>
            <a:custGeom>
              <a:avLst/>
              <a:gdLst>
                <a:gd name="T0" fmla="*/ 142 w 143"/>
                <a:gd name="T1" fmla="*/ 128 h 145"/>
                <a:gd name="T2" fmla="*/ 99 w 143"/>
                <a:gd name="T3" fmla="*/ 81 h 145"/>
                <a:gd name="T4" fmla="*/ 99 w 143"/>
                <a:gd name="T5" fmla="*/ 80 h 145"/>
                <a:gd name="T6" fmla="*/ 103 w 143"/>
                <a:gd name="T7" fmla="*/ 41 h 145"/>
                <a:gd name="T8" fmla="*/ 41 w 143"/>
                <a:gd name="T9" fmla="*/ 8 h 145"/>
                <a:gd name="T10" fmla="*/ 8 w 143"/>
                <a:gd name="T11" fmla="*/ 71 h 145"/>
                <a:gd name="T12" fmla="*/ 70 w 143"/>
                <a:gd name="T13" fmla="*/ 103 h 145"/>
                <a:gd name="T14" fmla="*/ 82 w 143"/>
                <a:gd name="T15" fmla="*/ 98 h 145"/>
                <a:gd name="T16" fmla="*/ 124 w 143"/>
                <a:gd name="T17" fmla="*/ 144 h 145"/>
                <a:gd name="T18" fmla="*/ 131 w 143"/>
                <a:gd name="T19" fmla="*/ 143 h 145"/>
                <a:gd name="T20" fmla="*/ 141 w 143"/>
                <a:gd name="T21" fmla="*/ 134 h 145"/>
                <a:gd name="T22" fmla="*/ 142 w 143"/>
                <a:gd name="T23" fmla="*/ 128 h 145"/>
                <a:gd name="T24" fmla="*/ 21 w 143"/>
                <a:gd name="T25" fmla="*/ 67 h 145"/>
                <a:gd name="T26" fmla="*/ 45 w 143"/>
                <a:gd name="T27" fmla="*/ 21 h 145"/>
                <a:gd name="T28" fmla="*/ 90 w 143"/>
                <a:gd name="T29" fmla="*/ 45 h 145"/>
                <a:gd name="T30" fmla="*/ 66 w 143"/>
                <a:gd name="T31" fmla="*/ 90 h 145"/>
                <a:gd name="T32" fmla="*/ 21 w 143"/>
                <a:gd name="T33" fmla="*/ 67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3" h="145">
                  <a:moveTo>
                    <a:pt x="142" y="128"/>
                  </a:moveTo>
                  <a:cubicBezTo>
                    <a:pt x="99" y="81"/>
                    <a:pt x="99" y="81"/>
                    <a:pt x="99" y="81"/>
                  </a:cubicBezTo>
                  <a:cubicBezTo>
                    <a:pt x="99" y="81"/>
                    <a:pt x="99" y="81"/>
                    <a:pt x="99" y="80"/>
                  </a:cubicBezTo>
                  <a:cubicBezTo>
                    <a:pt x="105" y="69"/>
                    <a:pt x="107" y="55"/>
                    <a:pt x="103" y="41"/>
                  </a:cubicBezTo>
                  <a:cubicBezTo>
                    <a:pt x="95" y="14"/>
                    <a:pt x="67" y="0"/>
                    <a:pt x="41" y="8"/>
                  </a:cubicBezTo>
                  <a:cubicBezTo>
                    <a:pt x="14" y="16"/>
                    <a:pt x="0" y="44"/>
                    <a:pt x="8" y="71"/>
                  </a:cubicBezTo>
                  <a:cubicBezTo>
                    <a:pt x="16" y="97"/>
                    <a:pt x="44" y="112"/>
                    <a:pt x="70" y="103"/>
                  </a:cubicBezTo>
                  <a:cubicBezTo>
                    <a:pt x="75" y="102"/>
                    <a:pt x="78" y="100"/>
                    <a:pt x="82" y="98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6" y="145"/>
                    <a:pt x="128" y="145"/>
                    <a:pt x="131" y="14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3" y="132"/>
                    <a:pt x="143" y="129"/>
                    <a:pt x="142" y="128"/>
                  </a:cubicBezTo>
                  <a:close/>
                  <a:moveTo>
                    <a:pt x="21" y="67"/>
                  </a:moveTo>
                  <a:cubicBezTo>
                    <a:pt x="15" y="47"/>
                    <a:pt x="25" y="27"/>
                    <a:pt x="45" y="21"/>
                  </a:cubicBezTo>
                  <a:cubicBezTo>
                    <a:pt x="64" y="15"/>
                    <a:pt x="84" y="26"/>
                    <a:pt x="90" y="45"/>
                  </a:cubicBezTo>
                  <a:cubicBezTo>
                    <a:pt x="96" y="64"/>
                    <a:pt x="86" y="84"/>
                    <a:pt x="66" y="90"/>
                  </a:cubicBezTo>
                  <a:cubicBezTo>
                    <a:pt x="47" y="96"/>
                    <a:pt x="27" y="86"/>
                    <a:pt x="21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任意多边形: 形状 26">
              <a:extLst>
                <a:ext uri="{FF2B5EF4-FFF2-40B4-BE49-F238E27FC236}">
                  <a16:creationId xmlns="" xmlns:a16="http://schemas.microsoft.com/office/drawing/2014/main" id="{4EF1B0B1-DEED-4EC4-8B5B-4E39E35D7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708025"/>
              <a:ext cx="398462" cy="295275"/>
            </a:xfrm>
            <a:custGeom>
              <a:avLst/>
              <a:gdLst>
                <a:gd name="T0" fmla="*/ 12 w 62"/>
                <a:gd name="T1" fmla="*/ 20 h 46"/>
                <a:gd name="T2" fmla="*/ 59 w 62"/>
                <a:gd name="T3" fmla="*/ 44 h 46"/>
                <a:gd name="T4" fmla="*/ 59 w 62"/>
                <a:gd name="T5" fmla="*/ 46 h 46"/>
                <a:gd name="T6" fmla="*/ 60 w 62"/>
                <a:gd name="T7" fmla="*/ 25 h 46"/>
                <a:gd name="T8" fmla="*/ 21 w 62"/>
                <a:gd name="T9" fmla="*/ 5 h 46"/>
                <a:gd name="T10" fmla="*/ 0 w 62"/>
                <a:gd name="T11" fmla="*/ 27 h 46"/>
                <a:gd name="T12" fmla="*/ 12 w 62"/>
                <a:gd name="T13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46">
                  <a:moveTo>
                    <a:pt x="12" y="20"/>
                  </a:moveTo>
                  <a:cubicBezTo>
                    <a:pt x="32" y="14"/>
                    <a:pt x="52" y="25"/>
                    <a:pt x="59" y="44"/>
                  </a:cubicBezTo>
                  <a:cubicBezTo>
                    <a:pt x="59" y="45"/>
                    <a:pt x="59" y="45"/>
                    <a:pt x="59" y="46"/>
                  </a:cubicBezTo>
                  <a:cubicBezTo>
                    <a:pt x="61" y="40"/>
                    <a:pt x="62" y="32"/>
                    <a:pt x="60" y="25"/>
                  </a:cubicBezTo>
                  <a:cubicBezTo>
                    <a:pt x="55" y="9"/>
                    <a:pt x="37" y="0"/>
                    <a:pt x="21" y="5"/>
                  </a:cubicBezTo>
                  <a:cubicBezTo>
                    <a:pt x="10" y="8"/>
                    <a:pt x="3" y="17"/>
                    <a:pt x="0" y="27"/>
                  </a:cubicBezTo>
                  <a:cubicBezTo>
                    <a:pt x="3" y="24"/>
                    <a:pt x="7" y="21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91" name="任意多边形: 形状 23">
            <a:extLst>
              <a:ext uri="{FF2B5EF4-FFF2-40B4-BE49-F238E27FC236}">
                <a16:creationId xmlns="" xmlns:a16="http://schemas.microsoft.com/office/drawing/2014/main" id="{355E9389-61BA-4C12-B235-3B99F7FEBB9C}"/>
              </a:ext>
            </a:extLst>
          </p:cNvPr>
          <p:cNvSpPr>
            <a:spLocks/>
          </p:cNvSpPr>
          <p:nvPr/>
        </p:nvSpPr>
        <p:spPr bwMode="auto">
          <a:xfrm>
            <a:off x="7080649" y="2253962"/>
            <a:ext cx="720328" cy="671513"/>
          </a:xfrm>
          <a:custGeom>
            <a:avLst/>
            <a:gdLst>
              <a:gd name="T0" fmla="*/ 64 w 140"/>
              <a:gd name="T1" fmla="*/ 28 h 130"/>
              <a:gd name="T2" fmla="*/ 26 w 140"/>
              <a:gd name="T3" fmla="*/ 77 h 130"/>
              <a:gd name="T4" fmla="*/ 0 w 140"/>
              <a:gd name="T5" fmla="*/ 49 h 130"/>
              <a:gd name="T6" fmla="*/ 39 w 140"/>
              <a:gd name="T7" fmla="*/ 0 h 130"/>
              <a:gd name="T8" fmla="*/ 64 w 140"/>
              <a:gd name="T9" fmla="*/ 28 h 130"/>
              <a:gd name="T10" fmla="*/ 15 w 140"/>
              <a:gd name="T11" fmla="*/ 130 h 130"/>
              <a:gd name="T12" fmla="*/ 109 w 140"/>
              <a:gd name="T13" fmla="*/ 0 h 130"/>
              <a:gd name="T14" fmla="*/ 123 w 140"/>
              <a:gd name="T15" fmla="*/ 0 h 130"/>
              <a:gd name="T16" fmla="*/ 30 w 140"/>
              <a:gd name="T17" fmla="*/ 130 h 130"/>
              <a:gd name="T18" fmla="*/ 15 w 140"/>
              <a:gd name="T19" fmla="*/ 130 h 130"/>
              <a:gd name="T20" fmla="*/ 17 w 140"/>
              <a:gd name="T21" fmla="*/ 49 h 130"/>
              <a:gd name="T22" fmla="*/ 28 w 140"/>
              <a:gd name="T23" fmla="*/ 64 h 130"/>
              <a:gd name="T24" fmla="*/ 47 w 140"/>
              <a:gd name="T25" fmla="*/ 28 h 130"/>
              <a:gd name="T26" fmla="*/ 36 w 140"/>
              <a:gd name="T27" fmla="*/ 14 h 130"/>
              <a:gd name="T28" fmla="*/ 17 w 140"/>
              <a:gd name="T29" fmla="*/ 49 h 130"/>
              <a:gd name="T30" fmla="*/ 140 w 140"/>
              <a:gd name="T31" fmla="*/ 80 h 130"/>
              <a:gd name="T32" fmla="*/ 102 w 140"/>
              <a:gd name="T33" fmla="*/ 129 h 130"/>
              <a:gd name="T34" fmla="*/ 75 w 140"/>
              <a:gd name="T35" fmla="*/ 100 h 130"/>
              <a:gd name="T36" fmla="*/ 114 w 140"/>
              <a:gd name="T37" fmla="*/ 52 h 130"/>
              <a:gd name="T38" fmla="*/ 140 w 140"/>
              <a:gd name="T39" fmla="*/ 80 h 130"/>
              <a:gd name="T40" fmla="*/ 93 w 140"/>
              <a:gd name="T41" fmla="*/ 101 h 130"/>
              <a:gd name="T42" fmla="*/ 103 w 140"/>
              <a:gd name="T43" fmla="*/ 116 h 130"/>
              <a:gd name="T44" fmla="*/ 122 w 140"/>
              <a:gd name="T45" fmla="*/ 80 h 130"/>
              <a:gd name="T46" fmla="*/ 112 w 140"/>
              <a:gd name="T47" fmla="*/ 65 h 130"/>
              <a:gd name="T48" fmla="*/ 93 w 140"/>
              <a:gd name="T49" fmla="*/ 10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" h="130">
                <a:moveTo>
                  <a:pt x="64" y="28"/>
                </a:moveTo>
                <a:cubicBezTo>
                  <a:pt x="64" y="55"/>
                  <a:pt x="48" y="77"/>
                  <a:pt x="26" y="77"/>
                </a:cubicBezTo>
                <a:cubicBezTo>
                  <a:pt x="10" y="77"/>
                  <a:pt x="0" y="66"/>
                  <a:pt x="0" y="49"/>
                </a:cubicBezTo>
                <a:cubicBezTo>
                  <a:pt x="0" y="24"/>
                  <a:pt x="15" y="0"/>
                  <a:pt x="39" y="0"/>
                </a:cubicBezTo>
                <a:cubicBezTo>
                  <a:pt x="56" y="0"/>
                  <a:pt x="64" y="13"/>
                  <a:pt x="64" y="28"/>
                </a:cubicBezTo>
                <a:close/>
                <a:moveTo>
                  <a:pt x="15" y="130"/>
                </a:moveTo>
                <a:cubicBezTo>
                  <a:pt x="109" y="0"/>
                  <a:pt x="109" y="0"/>
                  <a:pt x="109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30" y="130"/>
                  <a:pt x="30" y="130"/>
                  <a:pt x="30" y="130"/>
                </a:cubicBezTo>
                <a:lnTo>
                  <a:pt x="15" y="130"/>
                </a:lnTo>
                <a:close/>
                <a:moveTo>
                  <a:pt x="17" y="49"/>
                </a:moveTo>
                <a:cubicBezTo>
                  <a:pt x="17" y="57"/>
                  <a:pt x="20" y="64"/>
                  <a:pt x="28" y="64"/>
                </a:cubicBezTo>
                <a:cubicBezTo>
                  <a:pt x="40" y="64"/>
                  <a:pt x="47" y="42"/>
                  <a:pt x="47" y="28"/>
                </a:cubicBezTo>
                <a:cubicBezTo>
                  <a:pt x="47" y="21"/>
                  <a:pt x="44" y="14"/>
                  <a:pt x="36" y="14"/>
                </a:cubicBezTo>
                <a:cubicBezTo>
                  <a:pt x="24" y="14"/>
                  <a:pt x="17" y="35"/>
                  <a:pt x="17" y="49"/>
                </a:cubicBezTo>
                <a:close/>
                <a:moveTo>
                  <a:pt x="140" y="80"/>
                </a:moveTo>
                <a:cubicBezTo>
                  <a:pt x="140" y="107"/>
                  <a:pt x="124" y="129"/>
                  <a:pt x="102" y="129"/>
                </a:cubicBezTo>
                <a:cubicBezTo>
                  <a:pt x="86" y="129"/>
                  <a:pt x="75" y="118"/>
                  <a:pt x="75" y="100"/>
                </a:cubicBezTo>
                <a:cubicBezTo>
                  <a:pt x="75" y="76"/>
                  <a:pt x="90" y="52"/>
                  <a:pt x="114" y="52"/>
                </a:cubicBezTo>
                <a:cubicBezTo>
                  <a:pt x="131" y="52"/>
                  <a:pt x="140" y="65"/>
                  <a:pt x="140" y="80"/>
                </a:cubicBezTo>
                <a:close/>
                <a:moveTo>
                  <a:pt x="93" y="101"/>
                </a:moveTo>
                <a:cubicBezTo>
                  <a:pt x="93" y="109"/>
                  <a:pt x="96" y="116"/>
                  <a:pt x="103" y="116"/>
                </a:cubicBezTo>
                <a:cubicBezTo>
                  <a:pt x="116" y="116"/>
                  <a:pt x="122" y="94"/>
                  <a:pt x="122" y="80"/>
                </a:cubicBezTo>
                <a:cubicBezTo>
                  <a:pt x="122" y="73"/>
                  <a:pt x="120" y="65"/>
                  <a:pt x="112" y="65"/>
                </a:cubicBezTo>
                <a:cubicBezTo>
                  <a:pt x="100" y="65"/>
                  <a:pt x="93" y="87"/>
                  <a:pt x="93" y="101"/>
                </a:cubicBezTo>
                <a:close/>
              </a:path>
            </a:pathLst>
          </a:custGeom>
          <a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92" name="组合 91"/>
          <p:cNvGrpSpPr/>
          <p:nvPr/>
        </p:nvGrpSpPr>
        <p:grpSpPr>
          <a:xfrm>
            <a:off x="3153827" y="1247599"/>
            <a:ext cx="1659857" cy="642946"/>
            <a:chOff x="3153827" y="1247599"/>
            <a:chExt cx="1659857" cy="642946"/>
          </a:xfrm>
        </p:grpSpPr>
        <p:sp>
          <p:nvSpPr>
            <p:cNvPr id="93" name="文本框 26">
              <a:extLst>
                <a:ext uri="{FF2B5EF4-FFF2-40B4-BE49-F238E27FC236}">
                  <a16:creationId xmlns="" xmlns:a16="http://schemas.microsoft.com/office/drawing/2014/main" id="{A88E863D-9D18-44A1-952B-06E77B9D66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153827" y="124759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94" name="文本框 27">
              <a:extLst>
                <a:ext uri="{FF2B5EF4-FFF2-40B4-BE49-F238E27FC236}">
                  <a16:creationId xmlns="" xmlns:a16="http://schemas.microsoft.com/office/drawing/2014/main" id="{C953CB06-BB40-44EF-93EA-604E31B844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153827" y="1459872"/>
              <a:ext cx="1659857" cy="430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974474" y="1247599"/>
            <a:ext cx="1659857" cy="642946"/>
            <a:chOff x="6974474" y="1247599"/>
            <a:chExt cx="1659857" cy="642946"/>
          </a:xfrm>
        </p:grpSpPr>
        <p:sp>
          <p:nvSpPr>
            <p:cNvPr id="96" name="文本框 28">
              <a:extLst>
                <a:ext uri="{FF2B5EF4-FFF2-40B4-BE49-F238E27FC236}">
                  <a16:creationId xmlns="" xmlns:a16="http://schemas.microsoft.com/office/drawing/2014/main" id="{AD58C470-7638-43EF-A109-ECF59B3C3EA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74474" y="1247599"/>
              <a:ext cx="1659857" cy="2122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97" name="文本框 29">
              <a:extLst>
                <a:ext uri="{FF2B5EF4-FFF2-40B4-BE49-F238E27FC236}">
                  <a16:creationId xmlns="" xmlns:a16="http://schemas.microsoft.com/office/drawing/2014/main" id="{9ACC75EC-9463-47AD-A3B0-20A64DCA0D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974474" y="1459872"/>
              <a:ext cx="1659857" cy="430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="" xmlns:a16="http://schemas.microsoft.com/office/drawing/2014/main" id="{07258590-776C-414F-AAED-9DC63338296C}"/>
              </a:ext>
            </a:extLst>
          </p:cNvPr>
          <p:cNvGrpSpPr/>
          <p:nvPr/>
        </p:nvGrpSpPr>
        <p:grpSpPr>
          <a:xfrm>
            <a:off x="672507" y="3331358"/>
            <a:ext cx="1659857" cy="642945"/>
            <a:chOff x="-1259677" y="5001250"/>
            <a:chExt cx="2213143" cy="857260"/>
          </a:xfrm>
        </p:grpSpPr>
        <p:sp>
          <p:nvSpPr>
            <p:cNvPr id="99" name="文本框 24">
              <a:extLst>
                <a:ext uri="{FF2B5EF4-FFF2-40B4-BE49-F238E27FC236}">
                  <a16:creationId xmlns="" xmlns:a16="http://schemas.microsoft.com/office/drawing/2014/main" id="{365D3CC0-B0E4-4320-BB26-C901866E66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259677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100" name="文本框 25">
              <a:extLst>
                <a:ext uri="{FF2B5EF4-FFF2-40B4-BE49-F238E27FC236}">
                  <a16:creationId xmlns="" xmlns:a16="http://schemas.microsoft.com/office/drawing/2014/main" id="{F0DDF594-29EC-406D-8AC6-D5C9407583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259677" y="5284280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  <p:grpSp>
        <p:nvGrpSpPr>
          <p:cNvPr id="101" name="组合 100">
            <a:extLst>
              <a:ext uri="{FF2B5EF4-FFF2-40B4-BE49-F238E27FC236}">
                <a16:creationId xmlns="" xmlns:a16="http://schemas.microsoft.com/office/drawing/2014/main" id="{99D7D429-0D31-4BE2-ADCF-4A12A5E27ABA}"/>
              </a:ext>
            </a:extLst>
          </p:cNvPr>
          <p:cNvGrpSpPr/>
          <p:nvPr/>
        </p:nvGrpSpPr>
        <p:grpSpPr>
          <a:xfrm>
            <a:off x="4303019" y="3331358"/>
            <a:ext cx="1659857" cy="642945"/>
            <a:chOff x="361901" y="5001250"/>
            <a:chExt cx="2213143" cy="857260"/>
          </a:xfrm>
        </p:grpSpPr>
        <p:sp>
          <p:nvSpPr>
            <p:cNvPr id="102" name="文本框 22">
              <a:extLst>
                <a:ext uri="{FF2B5EF4-FFF2-40B4-BE49-F238E27FC236}">
                  <a16:creationId xmlns="" xmlns:a16="http://schemas.microsoft.com/office/drawing/2014/main" id="{19ECE24F-3290-498D-B0B3-2AD1378FE8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901" y="5001250"/>
              <a:ext cx="2213143" cy="283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500" b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ADD YOUR TEXT HERE</a:t>
              </a:r>
            </a:p>
          </p:txBody>
        </p:sp>
        <p:sp>
          <p:nvSpPr>
            <p:cNvPr id="103" name="文本框 23">
              <a:extLst>
                <a:ext uri="{FF2B5EF4-FFF2-40B4-BE49-F238E27FC236}">
                  <a16:creationId xmlns="" xmlns:a16="http://schemas.microsoft.com/office/drawing/2014/main" id="{9B42E98C-0892-4A28-BF39-01D6522B1EE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1901" y="5284280"/>
              <a:ext cx="2213143" cy="574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1">
              <a:normAutofit lnSpcReduction="10000"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r>
                <a:rPr lang="en-US" altLang="zh-CN" sz="1000" i="1" dirty="0">
                  <a:solidFill>
                    <a:srgbClr val="0E0F13"/>
                  </a:solidFill>
                  <a:ea typeface="Yu Gothic Medium" panose="020B0500000000000000" pitchFamily="34" charset="-128"/>
                </a:rPr>
                <a:t>I’m a great place for you to tell a story and let your users know a little more about you.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245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7" grpId="0" animBg="1"/>
      <p:bldP spid="78" grpId="0" animBg="1"/>
      <p:bldP spid="79" grpId="0" animBg="1"/>
      <p:bldP spid="9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6DC08F7-6958-4971-A956-54D7155C624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to1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LaNZ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y2jW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LaNZ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LaNZ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to1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to1k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LaNZ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Mxo1k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Mxo1ki46rdwSQAAAGoAAAAbAAAAdW5pdmVyc2FsL3VuaXZlcnNhbC5wbmcueG1ss7GvyM1RKEstKs7Mz7NVMtQzULK34+WyKShKLctMLVeoAIoZ6RlAgJJCJSq3PDOlJMNWydwcSSwjNTM9o8RWydTcEi6oDzQSAFBLAQIAABQAAgAIAMto1kgVDq0oZAQAAAcRAAAdAAAAAAAAAAEAAAAAAAAAAAB1bml2ZXJzYWwvY29tbW9uX21lc3NhZ2VzLmxuZ1BLAQIAABQAAgAIAMto1kiqiTkF8QMAACwRAAAnAAAAAAAAAAEAAAAAAJ8EAAB1bml2ZXJzYWwvZmxhc2hfcHVibGlzaGluZ19zZXR0aW5ncy54bWxQSwECAAAUAAIACADLaNZILKqJ27ECAABUCgAAIQAAAAAAAAABAAAAAADVCAAAdW5pdmVyc2FsL2ZsYXNoX3NraW5fc2V0dGluZ3MueG1sUEsBAgAAFAACAAgAy2jWSJjAjiXHAwAAPRAAACYAAAAAAAAAAQAAAAAAxQsAAHVuaXZlcnNhbC9odG1sX3B1Ymxpc2hpbmdfc2V0dGluZ3MueG1sUEsBAgAAFAACAAgAy2jWSPhisWuEAQAA/wUAAB8AAAAAAAAAAQAAAAAA0A8AAHVuaXZlcnNhbC9odG1sX3NraW5fc2V0dGluZ3MuanNQSwECAAAUAAIACADLaNZIPTwv0cEAAADlAQAAGgAAAAAAAAABAAAAAACREQAAdW5pdmVyc2FsL2kxOG5fcHJlc2V0cy54bWxQSwECAAAUAAIACADLaNZIm217W2AAAABlAAAAHAAAAAAAAAABAAAAAACKEgAAdW5pdmVyc2FsL2xvY2FsX3NldHRpbmdzLnhtbFBLAQIAABQAAgAIAESUV0cjtE77+wIAALAIAAAUAAAAAAAAAAEAAAAAACQTAAB1bml2ZXJzYWwvcGxheWVyLnhtbFBLAQIAABQAAgAIAMto1khi/l9jyggAAPA9AAApAAAAAAAAAAEAAAAAAFEWAAB1bml2ZXJzYWwvc2tpbl9jdXN0b21pemF0aW9uX3NldHRpbmdzLnhtbFBLAQIAABQAAgAIAMxo1kgugG8OhCsAAGRrAAAXAAAAAAAAAAAAAAAAAGIfAAB1bml2ZXJzYWwvdW5pdmVyc2FsLnBuZ1BLAQIAABQAAgAIAMxo1ki46rdwSQAAAGoAAAAbAAAAAAAAAAEAAAAAABtLAAB1bml2ZXJzYWwvdW5pdmVyc2FsLnBuZy54bWxQSwUGAAAAAAsACwBJAwAAnUsAAAAA"/>
  <p:tag name="ISPRING_PRESENTATION_TITLE" val="蓝色唯美水彩小清新工作汇报总结通用PPT模板"/>
</p:tagLst>
</file>

<file path=ppt/theme/theme1.xml><?xml version="1.0" encoding="utf-8"?>
<a:theme xmlns:a="http://schemas.openxmlformats.org/drawingml/2006/main" name="Office 主题">
  <a:themeElements>
    <a:clrScheme name="自定义 20">
      <a:dk1>
        <a:sysClr val="windowText" lastClr="000000"/>
      </a:dk1>
      <a:lt1>
        <a:sysClr val="window" lastClr="FFFFFF"/>
      </a:lt1>
      <a:dk2>
        <a:srgbClr val="1E5F9F"/>
      </a:dk2>
      <a:lt2>
        <a:srgbClr val="BFBFBF"/>
      </a:lt2>
      <a:accent1>
        <a:srgbClr val="629DD1"/>
      </a:accent1>
      <a:accent2>
        <a:srgbClr val="297FD5"/>
      </a:accent2>
      <a:accent3>
        <a:srgbClr val="1E5F9F"/>
      </a:accent3>
      <a:accent4>
        <a:srgbClr val="5F2987"/>
      </a:accent4>
      <a:accent5>
        <a:srgbClr val="297FD5"/>
      </a:accent5>
      <a:accent6>
        <a:srgbClr val="A5A5A5"/>
      </a:accent6>
      <a:hlink>
        <a:srgbClr val="7F7F7F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2034</Words>
  <Application>Microsoft Office PowerPoint</Application>
  <PresentationFormat>全屏显示(16:9)</PresentationFormat>
  <Paragraphs>178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蓝色唯美水彩小清新工作汇报总结通用PPT模板</dc:title>
  <dc:creator>EiTin</dc:creator>
  <cp:lastModifiedBy>Windows 用户</cp:lastModifiedBy>
  <cp:revision>52</cp:revision>
  <dcterms:created xsi:type="dcterms:W3CDTF">2016-05-04T01:30:04Z</dcterms:created>
  <dcterms:modified xsi:type="dcterms:W3CDTF">2018-07-14T20:54:59Z</dcterms:modified>
</cp:coreProperties>
</file>